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3"/>
    <p:sldMasterId id="2147483800" r:id="rId4"/>
    <p:sldMasterId id="2147483809" r:id="rId5"/>
    <p:sldMasterId id="2147483816" r:id="rId6"/>
    <p:sldMasterId id="2147483834" r:id="rId7"/>
    <p:sldMasterId id="2147483842" r:id="rId8"/>
    <p:sldMasterId id="2147483863" r:id="rId9"/>
  </p:sldMasterIdLst>
  <p:notesMasterIdLst>
    <p:notesMasterId r:id="rId49"/>
  </p:notesMasterIdLst>
  <p:handoutMasterIdLst>
    <p:handoutMasterId r:id="rId50"/>
  </p:handoutMasterIdLst>
  <p:sldIdLst>
    <p:sldId id="2151" r:id="rId10"/>
    <p:sldId id="531" r:id="rId11"/>
    <p:sldId id="2217" r:id="rId12"/>
    <p:sldId id="4839" r:id="rId13"/>
    <p:sldId id="2147374528" r:id="rId14"/>
    <p:sldId id="433" r:id="rId15"/>
    <p:sldId id="434" r:id="rId16"/>
    <p:sldId id="280" r:id="rId17"/>
    <p:sldId id="281" r:id="rId18"/>
    <p:sldId id="282" r:id="rId19"/>
    <p:sldId id="338" r:id="rId20"/>
    <p:sldId id="422" r:id="rId21"/>
    <p:sldId id="423" r:id="rId22"/>
    <p:sldId id="430" r:id="rId23"/>
    <p:sldId id="424" r:id="rId24"/>
    <p:sldId id="425" r:id="rId25"/>
    <p:sldId id="426" r:id="rId26"/>
    <p:sldId id="431" r:id="rId27"/>
    <p:sldId id="410" r:id="rId28"/>
    <p:sldId id="427" r:id="rId29"/>
    <p:sldId id="432" r:id="rId30"/>
    <p:sldId id="429" r:id="rId31"/>
    <p:sldId id="331" r:id="rId32"/>
    <p:sldId id="2147471249" r:id="rId33"/>
    <p:sldId id="2147471261" r:id="rId34"/>
    <p:sldId id="2147471296" r:id="rId35"/>
    <p:sldId id="2147471297" r:id="rId36"/>
    <p:sldId id="2147471298" r:id="rId37"/>
    <p:sldId id="2147471299" r:id="rId38"/>
    <p:sldId id="2147471250" r:id="rId39"/>
    <p:sldId id="2147471263" r:id="rId40"/>
    <p:sldId id="2147471276" r:id="rId41"/>
    <p:sldId id="2147471277" r:id="rId42"/>
    <p:sldId id="2147471274" r:id="rId43"/>
    <p:sldId id="2147471251" r:id="rId44"/>
    <p:sldId id="2147471292" r:id="rId45"/>
    <p:sldId id="2147471283" r:id="rId46"/>
    <p:sldId id="2147471284" r:id="rId47"/>
    <p:sldId id="2147471286" r:id="rId48"/>
  </p:sldIdLst>
  <p:sldSz cx="9144000" cy="5143500" type="screen16x9"/>
  <p:notesSz cx="9874250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 userDrawn="1">
          <p15:clr>
            <a:srgbClr val="A4A3A4"/>
          </p15:clr>
        </p15:guide>
        <p15:guide id="2" pos="2940" userDrawn="1">
          <p15:clr>
            <a:srgbClr val="A4A3A4"/>
          </p15:clr>
        </p15:guide>
        <p15:guide id="3" orient="horz" pos="1076" userDrawn="1">
          <p15:clr>
            <a:srgbClr val="A4A3A4"/>
          </p15:clr>
        </p15:guide>
        <p15:guide id="4" orient="horz" pos="962" userDrawn="1">
          <p15:clr>
            <a:srgbClr val="A4A3A4"/>
          </p15:clr>
        </p15:guide>
        <p15:guide id="5" orient="horz" pos="2278" userDrawn="1">
          <p15:clr>
            <a:srgbClr val="A4A3A4"/>
          </p15:clr>
        </p15:guide>
        <p15:guide id="6" orient="horz" pos="2890" userDrawn="1">
          <p15:clr>
            <a:srgbClr val="A4A3A4"/>
          </p15:clr>
        </p15:guide>
        <p15:guide id="8" pos="5480" userDrawn="1">
          <p15:clr>
            <a:srgbClr val="A4A3A4"/>
          </p15:clr>
        </p15:guide>
        <p15:guide id="10" pos="400" userDrawn="1">
          <p15:clr>
            <a:srgbClr val="A4A3A4"/>
          </p15:clr>
        </p15:guide>
        <p15:guide id="11" orient="horz" pos="2618" userDrawn="1">
          <p15:clr>
            <a:srgbClr val="A4A3A4"/>
          </p15:clr>
        </p15:guide>
        <p15:guide id="12" orient="horz" pos="622" userDrawn="1">
          <p15:clr>
            <a:srgbClr val="A4A3A4"/>
          </p15:clr>
        </p15:guide>
        <p15:guide id="13" pos="3039" userDrawn="1">
          <p15:clr>
            <a:srgbClr val="A4A3A4"/>
          </p15:clr>
        </p15:guide>
        <p15:guide id="14" pos="2880" userDrawn="1">
          <p15:clr>
            <a:srgbClr val="A4A3A4"/>
          </p15:clr>
        </p15:guide>
        <p15:guide id="15" pos="340" userDrawn="1">
          <p15:clr>
            <a:srgbClr val="A4A3A4"/>
          </p15:clr>
        </p15:guide>
        <p15:guide id="16" pos="30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1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50EE37-A75F-E064-DD86-28DBB819A384}" name="Roland Hoffmann" initials="RH" userId="7717631d5f9a1da5" providerId="Windows Live"/>
  <p188:author id="{532D0550-0730-8312-4875-BE0F3EF9168F}" name="Franke, Konstantin" initials="FK" userId="S::kfranke@amgen.com::4e5321a7-3fb1-4692-979d-c2cd6f9bfddb" providerId="AD"/>
  <p188:author id="{4B0D07DC-7C96-EC94-3A4C-7B58B8ADF840}" name="Schill, Markus" initials="SM" userId="S::mschill@amgen.com::00a39f9f-1985-4b18-932d-5579aa5107a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ovic, Ana" initials="AM" lastIdx="2" clrIdx="0"/>
  <p:cmAuthor id="43" name="Stolpe, Thorsten" initials="ST" lastIdx="11" clrIdx="43"/>
  <p:cmAuthor id="1" name="Markovic, Ana" initials="MA" lastIdx="3" clrIdx="1"/>
  <p:cmAuthor id="44" name="Hehnke, Saskia" initials="HS" lastIdx="25" clrIdx="44"/>
  <p:cmAuthor id="2" name="Nene Anadu, PhD (SciM)" initials="NAP(" lastIdx="99" clrIdx="2"/>
  <p:cmAuthor id="45" name="Jedrzejczyk, Franziska" initials="JF" lastIdx="22" clrIdx="45"/>
  <p:cmAuthor id="3" name="Jackie Stone, PhD (SciM)" initials="JSP(" lastIdx="125" clrIdx="3"/>
  <p:cmAuthor id="46" name="Ljepoja, Bojan" initials="LB" lastIdx="4" clrIdx="46"/>
  <p:cmAuthor id="4" name="Benjamin, Jonathan" initials="BJ" lastIdx="21" clrIdx="4"/>
  <p:cmAuthor id="47" name="Damian" initials="D" lastIdx="9" clrIdx="47"/>
  <p:cmAuthor id="5" name="Nikita Shchepin (SciM)" initials="NS(" lastIdx="7" clrIdx="5"/>
  <p:cmAuthor id="48" name="Franke, Konstantin" initials="FK" lastIdx="6" clrIdx="48">
    <p:extLst>
      <p:ext uri="{19B8F6BF-5375-455C-9EA6-DF929625EA0E}">
        <p15:presenceInfo xmlns:p15="http://schemas.microsoft.com/office/powerpoint/2012/main" userId="S-1-5-21-379614923-3435630508-3781305282-598614" providerId="AD"/>
      </p:ext>
    </p:extLst>
  </p:cmAuthor>
  <p:cmAuthor id="6" name="Vartanian, Adelina" initials="VA" lastIdx="60" clrIdx="6"/>
  <p:cmAuthor id="49" name="Franke, Konstantin" initials="FK [2]" lastIdx="6" clrIdx="49">
    <p:extLst>
      <p:ext uri="{19B8F6BF-5375-455C-9EA6-DF929625EA0E}">
        <p15:presenceInfo xmlns:p15="http://schemas.microsoft.com/office/powerpoint/2012/main" userId="S::kfranke@amgen.com::4e5321a7-3fb1-4692-979d-c2cd6f9bfddb" providerId="AD"/>
      </p:ext>
    </p:extLst>
  </p:cmAuthor>
  <p:cmAuthor id="7" name="Erin Tricker" initials="ET" lastIdx="121" clrIdx="7"/>
  <p:cmAuthor id="50" name="Heider, Philipp" initials="HP" lastIdx="5" clrIdx="50">
    <p:extLst>
      <p:ext uri="{19B8F6BF-5375-455C-9EA6-DF929625EA0E}">
        <p15:presenceInfo xmlns:p15="http://schemas.microsoft.com/office/powerpoint/2012/main" userId="S::pheider@amgen.com::babcfbb1-c0ee-4b1f-85a4-83a3f22d567b" providerId="AD"/>
      </p:ext>
    </p:extLst>
  </p:cmAuthor>
  <p:cmAuthor id="8" name="Dan Cragg" initials="DC" lastIdx="1" clrIdx="8"/>
  <p:cmAuthor id="51" name="Annukka Aho-Ritter" initials="ANA" lastIdx="44" clrIdx="51">
    <p:extLst>
      <p:ext uri="{19B8F6BF-5375-455C-9EA6-DF929625EA0E}">
        <p15:presenceInfo xmlns:p15="http://schemas.microsoft.com/office/powerpoint/2012/main" userId="Annukka Aho-Ritter" providerId="None"/>
      </p:ext>
    </p:extLst>
  </p:cmAuthor>
  <p:cmAuthor id="9" name="Katherine Gora" initials="KG" lastIdx="28" clrIdx="9"/>
  <p:cmAuthor id="52" name="medproduction" initials="B" lastIdx="19" clrIdx="52">
    <p:extLst>
      <p:ext uri="{19B8F6BF-5375-455C-9EA6-DF929625EA0E}">
        <p15:presenceInfo xmlns:p15="http://schemas.microsoft.com/office/powerpoint/2012/main" userId="medproduction" providerId="None"/>
      </p:ext>
    </p:extLst>
  </p:cmAuthor>
  <p:cmAuthor id="10" name="Bryan Sepulveda" initials="BS" lastIdx="41" clrIdx="10"/>
  <p:cmAuthor id="11" name="Annotations " initials="YL" lastIdx="0" clrIdx="11"/>
  <p:cmAuthor id="12" name="Yue Liu" initials="YL" lastIdx="29" clrIdx="12"/>
  <p:cmAuthor id="13" name="James Banigan" initials="JB" lastIdx="5" clrIdx="13"/>
  <p:cmAuthor id="14" name="Author" initials="A" lastIdx="1456" clrIdx="14"/>
  <p:cmAuthor id="15" name="Johanna Villegas" initials="JV" lastIdx="1" clrIdx="15"/>
  <p:cmAuthor id="16" name="Johanna Villegas" initials="JV [3]" lastIdx="1" clrIdx="16"/>
  <p:cmAuthor id="17" name="Johanna Villegas" initials="JV [4]" lastIdx="1" clrIdx="17"/>
  <p:cmAuthor id="18" name="Johanna Villegas" initials="JV [5]" lastIdx="1" clrIdx="18"/>
  <p:cmAuthor id="19" name="Johanna Villegas" initials="JV [6]" lastIdx="1" clrIdx="19"/>
  <p:cmAuthor id="20" name="Johanna Villegas" initials="JV [7]" lastIdx="1" clrIdx="20"/>
  <p:cmAuthor id="21" name="Johanna Villegas" initials="JV [8]" lastIdx="1" clrIdx="21"/>
  <p:cmAuthor id="22" name="Johanna Villegas" initials="JV [9]" lastIdx="1" clrIdx="22"/>
  <p:cmAuthor id="23" name="Johanna Villegas" initials="JV [2]" lastIdx="1" clrIdx="23"/>
  <p:cmAuthor id="24" name="Johanna Villegas" initials="JV [10]" lastIdx="1" clrIdx="24"/>
  <p:cmAuthor id="25" name="Johanna Villegas" initials="JV [11]" lastIdx="1" clrIdx="25"/>
  <p:cmAuthor id="26" name="Johanna Villegas" initials="JV [12]" lastIdx="1" clrIdx="26"/>
  <p:cmAuthor id="27" name="Johanna Villegas" initials="JV [13]" lastIdx="1" clrIdx="27"/>
  <p:cmAuthor id="28" name="Johanna Villegas" initials="JV [14]" lastIdx="1" clrIdx="28"/>
  <p:cmAuthor id="29" name="H.Reinholdt" initials="HR" lastIdx="7" clrIdx="29"/>
  <p:cmAuthor id="30" name="CACTUS" initials="CACTUS" lastIdx="30" clrIdx="30"/>
  <p:cmAuthor id="31" name="Ruchika Agrawal" initials="RA" lastIdx="70" clrIdx="31"/>
  <p:cmAuthor id="32" name="Editor" initials="Cactus-" lastIdx="36" clrIdx="32"/>
  <p:cmAuthor id="33" name="Cactus" initials="Cactus" lastIdx="3" clrIdx="33"/>
  <p:cmAuthor id="34" name="Kern, Stefanie" initials="KS" lastIdx="18" clrIdx="34"/>
  <p:cmAuthor id="35" name="Seitz, Andrea" initials="SA" lastIdx="72" clrIdx="35"/>
  <p:cmAuthor id="36" name="Manuel Krinner" initials="MK" lastIdx="4" clrIdx="36"/>
  <p:cmAuthor id="37" name="vbmed" initials="VB" lastIdx="17" clrIdx="37"/>
  <p:cmAuthor id="38" name="Sauer, Sarah" initials="SS" lastIdx="5" clrIdx="38"/>
  <p:cmAuthor id="39" name="Linnerbauer, Mathias" initials="LM" lastIdx="33" clrIdx="39"/>
  <p:cmAuthor id="40" name="Verpoorten, Sandrine" initials="VS" lastIdx="2" clrIdx="40"/>
  <p:cmAuthor id="41" name="Schill, Markus" initials="SM" lastIdx="3" clrIdx="41"/>
  <p:cmAuthor id="42" name="Heckmann, Hiltrud Maria" initials="HM" lastIdx="24" clrIdx="4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945"/>
    <a:srgbClr val="E7F3FF"/>
    <a:srgbClr val="0063C3"/>
    <a:srgbClr val="F2F2F2"/>
    <a:srgbClr val="D9ECFF"/>
    <a:srgbClr val="CDE6FF"/>
    <a:srgbClr val="BFD8F0"/>
    <a:srgbClr val="005C99"/>
    <a:srgbClr val="7FB1E1"/>
    <a:srgbClr val="789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25A4A4-8094-40D8-8AFE-AB3FA83D061A}" v="2" dt="2023-06-15T08:19:25.9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7" autoAdjust="0"/>
    <p:restoredTop sz="96374" autoAdjust="0"/>
  </p:normalViewPr>
  <p:slideViewPr>
    <p:cSldViewPr snapToGrid="0">
      <p:cViewPr varScale="1">
        <p:scale>
          <a:sx n="97" d="100"/>
          <a:sy n="97" d="100"/>
        </p:scale>
        <p:origin x="548" y="48"/>
      </p:cViewPr>
      <p:guideLst>
        <p:guide orient="horz" pos="3162"/>
        <p:guide pos="2940"/>
        <p:guide orient="horz" pos="1076"/>
        <p:guide orient="horz" pos="962"/>
        <p:guide orient="horz" pos="2278"/>
        <p:guide orient="horz" pos="2890"/>
        <p:guide pos="5480"/>
        <p:guide pos="400"/>
        <p:guide orient="horz" pos="2618"/>
        <p:guide orient="horz" pos="622"/>
        <p:guide pos="3039"/>
        <p:guide pos="2880"/>
        <p:guide pos="340"/>
        <p:guide pos="3001"/>
      </p:guideLst>
    </p:cSldViewPr>
  </p:slideViewPr>
  <p:outlineViewPr>
    <p:cViewPr>
      <p:scale>
        <a:sx n="33" d="100"/>
        <a:sy n="33" d="100"/>
      </p:scale>
      <p:origin x="0" y="10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84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41"/>
        <p:guide pos="31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5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viewProps" Target="viewProps.xml"/><Relationship Id="rId58" Type="http://schemas.microsoft.com/office/2018/10/relationships/authors" Target="authors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microsoft.com/office/2016/11/relationships/changesInfo" Target="changesInfos/changesInfo1.xml"/><Relationship Id="rId8" Type="http://schemas.openxmlformats.org/officeDocument/2006/relationships/slideMaster" Target="slideMasters/slideMaster6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notesMaster" Target="notesMasters/notesMaster1.xml"/><Relationship Id="rId57" Type="http://schemas.microsoft.com/office/2015/10/relationships/revisionInfo" Target="revisionInfo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ffmann, Mareike" userId="765786aa-905d-4f06-840a-82508e2a2958" providerId="ADAL" clId="{8C25A4A4-8094-40D8-8AFE-AB3FA83D061A}"/>
    <pc:docChg chg="custSel delSld modSld delSection modSection">
      <pc:chgData name="Hoffmann, Mareike" userId="765786aa-905d-4f06-840a-82508e2a2958" providerId="ADAL" clId="{8C25A4A4-8094-40D8-8AFE-AB3FA83D061A}" dt="2023-06-15T13:48:45.978" v="62" actId="17853"/>
      <pc:docMkLst>
        <pc:docMk/>
      </pc:docMkLst>
      <pc:sldChg chg="del">
        <pc:chgData name="Hoffmann, Mareike" userId="765786aa-905d-4f06-840a-82508e2a2958" providerId="ADAL" clId="{8C25A4A4-8094-40D8-8AFE-AB3FA83D061A}" dt="2023-06-15T08:19:37.873" v="37" actId="47"/>
        <pc:sldMkLst>
          <pc:docMk/>
          <pc:sldMk cId="1095267798" sldId="259"/>
        </pc:sldMkLst>
      </pc:sldChg>
      <pc:sldChg chg="modSp mod">
        <pc:chgData name="Hoffmann, Mareike" userId="765786aa-905d-4f06-840a-82508e2a2958" providerId="ADAL" clId="{8C25A4A4-8094-40D8-8AFE-AB3FA83D061A}" dt="2023-06-15T11:41:21.981" v="55" actId="1076"/>
        <pc:sldMkLst>
          <pc:docMk/>
          <pc:sldMk cId="3498157409" sldId="331"/>
        </pc:sldMkLst>
        <pc:spChg chg="mod">
          <ac:chgData name="Hoffmann, Mareike" userId="765786aa-905d-4f06-840a-82508e2a2958" providerId="ADAL" clId="{8C25A4A4-8094-40D8-8AFE-AB3FA83D061A}" dt="2023-06-15T11:41:21.981" v="55" actId="1076"/>
          <ac:spMkLst>
            <pc:docMk/>
            <pc:sldMk cId="3498157409" sldId="331"/>
            <ac:spMk id="3" creationId="{21C40946-E485-4B75-B3A3-7B2FC31D7796}"/>
          </ac:spMkLst>
        </pc:spChg>
      </pc:sldChg>
      <pc:sldChg chg="modSp mod">
        <pc:chgData name="Hoffmann, Mareike" userId="765786aa-905d-4f06-840a-82508e2a2958" providerId="ADAL" clId="{8C25A4A4-8094-40D8-8AFE-AB3FA83D061A}" dt="2023-06-15T08:16:29.943" v="3" actId="20577"/>
        <pc:sldMkLst>
          <pc:docMk/>
          <pc:sldMk cId="3772378208" sldId="2151"/>
        </pc:sldMkLst>
        <pc:spChg chg="mod">
          <ac:chgData name="Hoffmann, Mareike" userId="765786aa-905d-4f06-840a-82508e2a2958" providerId="ADAL" clId="{8C25A4A4-8094-40D8-8AFE-AB3FA83D061A}" dt="2023-06-15T08:16:29.943" v="3" actId="20577"/>
          <ac:spMkLst>
            <pc:docMk/>
            <pc:sldMk cId="3772378208" sldId="2151"/>
            <ac:spMk id="4" creationId="{08A913C1-5C1C-4651-BDEA-1E898161481B}"/>
          </ac:spMkLst>
        </pc:spChg>
      </pc:sldChg>
      <pc:sldChg chg="delSp modSp mod">
        <pc:chgData name="Hoffmann, Mareike" userId="765786aa-905d-4f06-840a-82508e2a2958" providerId="ADAL" clId="{8C25A4A4-8094-40D8-8AFE-AB3FA83D061A}" dt="2023-06-15T13:48:21.021" v="58" actId="478"/>
        <pc:sldMkLst>
          <pc:docMk/>
          <pc:sldMk cId="1186655449" sldId="2217"/>
        </pc:sldMkLst>
        <pc:spChg chg="mod">
          <ac:chgData name="Hoffmann, Mareike" userId="765786aa-905d-4f06-840a-82508e2a2958" providerId="ADAL" clId="{8C25A4A4-8094-40D8-8AFE-AB3FA83D061A}" dt="2023-06-15T08:16:55.411" v="32" actId="1036"/>
          <ac:spMkLst>
            <pc:docMk/>
            <pc:sldMk cId="1186655449" sldId="2217"/>
            <ac:spMk id="9" creationId="{AFDE84CF-46EE-4E82-80F9-A629B994F8C8}"/>
          </ac:spMkLst>
        </pc:spChg>
        <pc:spChg chg="mod">
          <ac:chgData name="Hoffmann, Mareike" userId="765786aa-905d-4f06-840a-82508e2a2958" providerId="ADAL" clId="{8C25A4A4-8094-40D8-8AFE-AB3FA83D061A}" dt="2023-06-15T08:24:15.632" v="39" actId="20577"/>
          <ac:spMkLst>
            <pc:docMk/>
            <pc:sldMk cId="1186655449" sldId="2217"/>
            <ac:spMk id="17" creationId="{FEF79A6D-605A-4461-BE36-A5AD243F5E3B}"/>
          </ac:spMkLst>
        </pc:spChg>
        <pc:spChg chg="del mod">
          <ac:chgData name="Hoffmann, Mareike" userId="765786aa-905d-4f06-840a-82508e2a2958" providerId="ADAL" clId="{8C25A4A4-8094-40D8-8AFE-AB3FA83D061A}" dt="2023-06-15T13:48:18.244" v="56" actId="478"/>
          <ac:spMkLst>
            <pc:docMk/>
            <pc:sldMk cId="1186655449" sldId="2217"/>
            <ac:spMk id="21" creationId="{9C8D5ABF-EE23-4A9E-A337-97A366F1750A}"/>
          </ac:spMkLst>
        </pc:spChg>
        <pc:spChg chg="del">
          <ac:chgData name="Hoffmann, Mareike" userId="765786aa-905d-4f06-840a-82508e2a2958" providerId="ADAL" clId="{8C25A4A4-8094-40D8-8AFE-AB3FA83D061A}" dt="2023-06-15T08:16:45.470" v="6" actId="478"/>
          <ac:spMkLst>
            <pc:docMk/>
            <pc:sldMk cId="1186655449" sldId="2217"/>
            <ac:spMk id="22" creationId="{4BA81D64-09CD-4742-9B30-BCDBF9485589}"/>
          </ac:spMkLst>
        </pc:spChg>
        <pc:spChg chg="del">
          <ac:chgData name="Hoffmann, Mareike" userId="765786aa-905d-4f06-840a-82508e2a2958" providerId="ADAL" clId="{8C25A4A4-8094-40D8-8AFE-AB3FA83D061A}" dt="2023-06-15T08:16:46.264" v="7" actId="478"/>
          <ac:spMkLst>
            <pc:docMk/>
            <pc:sldMk cId="1186655449" sldId="2217"/>
            <ac:spMk id="28" creationId="{B270F44E-83E5-4BA1-B687-71614C5D9502}"/>
          </ac:spMkLst>
        </pc:spChg>
        <pc:spChg chg="mod">
          <ac:chgData name="Hoffmann, Mareike" userId="765786aa-905d-4f06-840a-82508e2a2958" providerId="ADAL" clId="{8C25A4A4-8094-40D8-8AFE-AB3FA83D061A}" dt="2023-06-15T08:16:55.411" v="32" actId="1036"/>
          <ac:spMkLst>
            <pc:docMk/>
            <pc:sldMk cId="1186655449" sldId="2217"/>
            <ac:spMk id="29" creationId="{0BE4F759-A1F2-3ACA-ADD2-7C4E496F2470}"/>
          </ac:spMkLst>
        </pc:spChg>
        <pc:spChg chg="del">
          <ac:chgData name="Hoffmann, Mareike" userId="765786aa-905d-4f06-840a-82508e2a2958" providerId="ADAL" clId="{8C25A4A4-8094-40D8-8AFE-AB3FA83D061A}" dt="2023-06-15T08:16:43.982" v="5" actId="478"/>
          <ac:spMkLst>
            <pc:docMk/>
            <pc:sldMk cId="1186655449" sldId="2217"/>
            <ac:spMk id="33" creationId="{3DE58507-0098-7E98-32F2-86FE534DB17C}"/>
          </ac:spMkLst>
        </pc:spChg>
        <pc:spChg chg="del">
          <ac:chgData name="Hoffmann, Mareike" userId="765786aa-905d-4f06-840a-82508e2a2958" providerId="ADAL" clId="{8C25A4A4-8094-40D8-8AFE-AB3FA83D061A}" dt="2023-06-15T08:16:41.823" v="4" actId="478"/>
          <ac:spMkLst>
            <pc:docMk/>
            <pc:sldMk cId="1186655449" sldId="2217"/>
            <ac:spMk id="34" creationId="{29AABB48-D7D0-CE81-BCA4-81AFE3C38163}"/>
          </ac:spMkLst>
        </pc:spChg>
        <pc:spChg chg="del mod">
          <ac:chgData name="Hoffmann, Mareike" userId="765786aa-905d-4f06-840a-82508e2a2958" providerId="ADAL" clId="{8C25A4A4-8094-40D8-8AFE-AB3FA83D061A}" dt="2023-06-15T13:48:21.021" v="58" actId="478"/>
          <ac:spMkLst>
            <pc:docMk/>
            <pc:sldMk cId="1186655449" sldId="2217"/>
            <ac:spMk id="35" creationId="{7414EF46-3D6A-4454-8889-0AE4C145327B}"/>
          </ac:spMkLst>
        </pc:spChg>
        <pc:spChg chg="del mod">
          <ac:chgData name="Hoffmann, Mareike" userId="765786aa-905d-4f06-840a-82508e2a2958" providerId="ADAL" clId="{8C25A4A4-8094-40D8-8AFE-AB3FA83D061A}" dt="2023-06-15T13:48:19.172" v="57" actId="478"/>
          <ac:spMkLst>
            <pc:docMk/>
            <pc:sldMk cId="1186655449" sldId="2217"/>
            <ac:spMk id="36" creationId="{46EA1981-7555-4A76-9CA8-447E53176FAE}"/>
          </ac:spMkLst>
        </pc:spChg>
        <pc:spChg chg="del">
          <ac:chgData name="Hoffmann, Mareike" userId="765786aa-905d-4f06-840a-82508e2a2958" providerId="ADAL" clId="{8C25A4A4-8094-40D8-8AFE-AB3FA83D061A}" dt="2023-06-15T08:16:47.328" v="8" actId="478"/>
          <ac:spMkLst>
            <pc:docMk/>
            <pc:sldMk cId="1186655449" sldId="2217"/>
            <ac:spMk id="41" creationId="{A22A5B7A-3F0A-B1D3-2F6B-9CFF18F0654D}"/>
          </ac:spMkLst>
        </pc:spChg>
      </pc:sldChg>
      <pc:sldChg chg="modSp mod">
        <pc:chgData name="Hoffmann, Mareike" userId="765786aa-905d-4f06-840a-82508e2a2958" providerId="ADAL" clId="{8C25A4A4-8094-40D8-8AFE-AB3FA83D061A}" dt="2023-06-15T08:27:33.438" v="45" actId="20577"/>
        <pc:sldMkLst>
          <pc:docMk/>
          <pc:sldMk cId="2179348032" sldId="4839"/>
        </pc:sldMkLst>
        <pc:spChg chg="mod">
          <ac:chgData name="Hoffmann, Mareike" userId="765786aa-905d-4f06-840a-82508e2a2958" providerId="ADAL" clId="{8C25A4A4-8094-40D8-8AFE-AB3FA83D061A}" dt="2023-06-15T08:27:33.438" v="45" actId="20577"/>
          <ac:spMkLst>
            <pc:docMk/>
            <pc:sldMk cId="2179348032" sldId="4839"/>
            <ac:spMk id="4" creationId="{4BFA59D7-DC73-44C0-9264-6F338BFC5531}"/>
          </ac:spMkLst>
        </pc:spChg>
      </pc:sldChg>
      <pc:sldChg chg="del">
        <pc:chgData name="Hoffmann, Mareike" userId="765786aa-905d-4f06-840a-82508e2a2958" providerId="ADAL" clId="{8C25A4A4-8094-40D8-8AFE-AB3FA83D061A}" dt="2023-06-15T13:48:24.279" v="59" actId="47"/>
        <pc:sldMkLst>
          <pc:docMk/>
          <pc:sldMk cId="3484018833" sldId="2147471245"/>
        </pc:sldMkLst>
      </pc:sldChg>
      <pc:sldChg chg="del">
        <pc:chgData name="Hoffmann, Mareike" userId="765786aa-905d-4f06-840a-82508e2a2958" providerId="ADAL" clId="{8C25A4A4-8094-40D8-8AFE-AB3FA83D061A}" dt="2023-06-15T13:48:43.137" v="61" actId="47"/>
        <pc:sldMkLst>
          <pc:docMk/>
          <pc:sldMk cId="1378689034" sldId="2147471246"/>
        </pc:sldMkLst>
      </pc:sldChg>
      <pc:sldChg chg="del">
        <pc:chgData name="Hoffmann, Mareike" userId="765786aa-905d-4f06-840a-82508e2a2958" providerId="ADAL" clId="{8C25A4A4-8094-40D8-8AFE-AB3FA83D061A}" dt="2023-06-15T08:17:09.272" v="33" actId="47"/>
        <pc:sldMkLst>
          <pc:docMk/>
          <pc:sldMk cId="1006013198" sldId="2147471247"/>
        </pc:sldMkLst>
      </pc:sldChg>
      <pc:sldChg chg="modSp mod">
        <pc:chgData name="Hoffmann, Mareike" userId="765786aa-905d-4f06-840a-82508e2a2958" providerId="ADAL" clId="{8C25A4A4-8094-40D8-8AFE-AB3FA83D061A}" dt="2023-06-15T11:40:35.489" v="51" actId="1076"/>
        <pc:sldMkLst>
          <pc:docMk/>
          <pc:sldMk cId="375957582" sldId="2147471249"/>
        </pc:sldMkLst>
        <pc:spChg chg="mod">
          <ac:chgData name="Hoffmann, Mareike" userId="765786aa-905d-4f06-840a-82508e2a2958" providerId="ADAL" clId="{8C25A4A4-8094-40D8-8AFE-AB3FA83D061A}" dt="2023-06-15T11:40:35.489" v="51" actId="1076"/>
          <ac:spMkLst>
            <pc:docMk/>
            <pc:sldMk cId="375957582" sldId="2147471249"/>
            <ac:spMk id="4" creationId="{4BFA59D7-DC73-44C0-9264-6F338BFC5531}"/>
          </ac:spMkLst>
        </pc:spChg>
      </pc:sldChg>
      <pc:sldChg chg="del">
        <pc:chgData name="Hoffmann, Mareike" userId="765786aa-905d-4f06-840a-82508e2a2958" providerId="ADAL" clId="{8C25A4A4-8094-40D8-8AFE-AB3FA83D061A}" dt="2023-06-15T13:48:43.137" v="61" actId="47"/>
        <pc:sldMkLst>
          <pc:docMk/>
          <pc:sldMk cId="1601603062" sldId="2147471252"/>
        </pc:sldMkLst>
      </pc:sldChg>
      <pc:sldChg chg="del">
        <pc:chgData name="Hoffmann, Mareike" userId="765786aa-905d-4f06-840a-82508e2a2958" providerId="ADAL" clId="{8C25A4A4-8094-40D8-8AFE-AB3FA83D061A}" dt="2023-06-15T13:48:43.137" v="61" actId="47"/>
        <pc:sldMkLst>
          <pc:docMk/>
          <pc:sldMk cId="3991992385" sldId="2147471254"/>
        </pc:sldMkLst>
      </pc:sldChg>
      <pc:sldChg chg="del">
        <pc:chgData name="Hoffmann, Mareike" userId="765786aa-905d-4f06-840a-82508e2a2958" providerId="ADAL" clId="{8C25A4A4-8094-40D8-8AFE-AB3FA83D061A}" dt="2023-06-15T08:17:09.272" v="33" actId="47"/>
        <pc:sldMkLst>
          <pc:docMk/>
          <pc:sldMk cId="3116081261" sldId="2147471255"/>
        </pc:sldMkLst>
      </pc:sldChg>
      <pc:sldChg chg="del">
        <pc:chgData name="Hoffmann, Mareike" userId="765786aa-905d-4f06-840a-82508e2a2958" providerId="ADAL" clId="{8C25A4A4-8094-40D8-8AFE-AB3FA83D061A}" dt="2023-06-15T08:17:09.272" v="33" actId="47"/>
        <pc:sldMkLst>
          <pc:docMk/>
          <pc:sldMk cId="3773085510" sldId="2147471256"/>
        </pc:sldMkLst>
      </pc:sldChg>
      <pc:sldChg chg="del">
        <pc:chgData name="Hoffmann, Mareike" userId="765786aa-905d-4f06-840a-82508e2a2958" providerId="ADAL" clId="{8C25A4A4-8094-40D8-8AFE-AB3FA83D061A}" dt="2023-06-15T08:17:09.272" v="33" actId="47"/>
        <pc:sldMkLst>
          <pc:docMk/>
          <pc:sldMk cId="1756998045" sldId="2147471257"/>
        </pc:sldMkLst>
      </pc:sldChg>
      <pc:sldChg chg="del">
        <pc:chgData name="Hoffmann, Mareike" userId="765786aa-905d-4f06-840a-82508e2a2958" providerId="ADAL" clId="{8C25A4A4-8094-40D8-8AFE-AB3FA83D061A}" dt="2023-06-15T08:17:09.272" v="33" actId="47"/>
        <pc:sldMkLst>
          <pc:docMk/>
          <pc:sldMk cId="1657707022" sldId="2147471258"/>
        </pc:sldMkLst>
      </pc:sldChg>
      <pc:sldChg chg="del">
        <pc:chgData name="Hoffmann, Mareike" userId="765786aa-905d-4f06-840a-82508e2a2958" providerId="ADAL" clId="{8C25A4A4-8094-40D8-8AFE-AB3FA83D061A}" dt="2023-06-15T08:17:09.272" v="33" actId="47"/>
        <pc:sldMkLst>
          <pc:docMk/>
          <pc:sldMk cId="1596271344" sldId="2147471259"/>
        </pc:sldMkLst>
      </pc:sldChg>
      <pc:sldChg chg="del">
        <pc:chgData name="Hoffmann, Mareike" userId="765786aa-905d-4f06-840a-82508e2a2958" providerId="ADAL" clId="{8C25A4A4-8094-40D8-8AFE-AB3FA83D061A}" dt="2023-06-15T08:17:09.272" v="33" actId="47"/>
        <pc:sldMkLst>
          <pc:docMk/>
          <pc:sldMk cId="2709448095" sldId="2147471265"/>
        </pc:sldMkLst>
      </pc:sldChg>
      <pc:sldChg chg="del">
        <pc:chgData name="Hoffmann, Mareike" userId="765786aa-905d-4f06-840a-82508e2a2958" providerId="ADAL" clId="{8C25A4A4-8094-40D8-8AFE-AB3FA83D061A}" dt="2023-06-15T08:17:09.272" v="33" actId="47"/>
        <pc:sldMkLst>
          <pc:docMk/>
          <pc:sldMk cId="454890138" sldId="2147471266"/>
        </pc:sldMkLst>
      </pc:sldChg>
      <pc:sldChg chg="del">
        <pc:chgData name="Hoffmann, Mareike" userId="765786aa-905d-4f06-840a-82508e2a2958" providerId="ADAL" clId="{8C25A4A4-8094-40D8-8AFE-AB3FA83D061A}" dt="2023-06-15T08:17:09.272" v="33" actId="47"/>
        <pc:sldMkLst>
          <pc:docMk/>
          <pc:sldMk cId="3956952740" sldId="2147471267"/>
        </pc:sldMkLst>
      </pc:sldChg>
      <pc:sldChg chg="del">
        <pc:chgData name="Hoffmann, Mareike" userId="765786aa-905d-4f06-840a-82508e2a2958" providerId="ADAL" clId="{8C25A4A4-8094-40D8-8AFE-AB3FA83D061A}" dt="2023-06-15T08:17:09.272" v="33" actId="47"/>
        <pc:sldMkLst>
          <pc:docMk/>
          <pc:sldMk cId="4185843154" sldId="2147471268"/>
        </pc:sldMkLst>
      </pc:sldChg>
      <pc:sldChg chg="del">
        <pc:chgData name="Hoffmann, Mareike" userId="765786aa-905d-4f06-840a-82508e2a2958" providerId="ADAL" clId="{8C25A4A4-8094-40D8-8AFE-AB3FA83D061A}" dt="2023-06-15T13:48:43.137" v="61" actId="47"/>
        <pc:sldMkLst>
          <pc:docMk/>
          <pc:sldMk cId="3026078348" sldId="2147471289"/>
        </pc:sldMkLst>
      </pc:sldChg>
      <pc:sldChg chg="del">
        <pc:chgData name="Hoffmann, Mareike" userId="765786aa-905d-4f06-840a-82508e2a2958" providerId="ADAL" clId="{8C25A4A4-8094-40D8-8AFE-AB3FA83D061A}" dt="2023-06-15T08:17:09.272" v="33" actId="47"/>
        <pc:sldMkLst>
          <pc:docMk/>
          <pc:sldMk cId="2544293489" sldId="2147471290"/>
        </pc:sldMkLst>
      </pc:sldChg>
      <pc:sldChg chg="del">
        <pc:chgData name="Hoffmann, Mareike" userId="765786aa-905d-4f06-840a-82508e2a2958" providerId="ADAL" clId="{8C25A4A4-8094-40D8-8AFE-AB3FA83D061A}" dt="2023-06-15T13:48:43.137" v="61" actId="47"/>
        <pc:sldMkLst>
          <pc:docMk/>
          <pc:sldMk cId="2676399954" sldId="2147471291"/>
        </pc:sldMkLst>
      </pc:sldChg>
      <pc:sldChg chg="del">
        <pc:chgData name="Hoffmann, Mareike" userId="765786aa-905d-4f06-840a-82508e2a2958" providerId="ADAL" clId="{8C25A4A4-8094-40D8-8AFE-AB3FA83D061A}" dt="2023-06-15T08:19:37.873" v="37" actId="47"/>
        <pc:sldMkLst>
          <pc:docMk/>
          <pc:sldMk cId="500565024" sldId="2147471293"/>
        </pc:sldMkLst>
      </pc:sldChg>
      <pc:sldChg chg="del">
        <pc:chgData name="Hoffmann, Mareike" userId="765786aa-905d-4f06-840a-82508e2a2958" providerId="ADAL" clId="{8C25A4A4-8094-40D8-8AFE-AB3FA83D061A}" dt="2023-06-15T08:19:37.873" v="37" actId="47"/>
        <pc:sldMkLst>
          <pc:docMk/>
          <pc:sldMk cId="2827130472" sldId="2147471294"/>
        </pc:sldMkLst>
      </pc:sldChg>
      <pc:sldChg chg="del">
        <pc:chgData name="Hoffmann, Mareike" userId="765786aa-905d-4f06-840a-82508e2a2958" providerId="ADAL" clId="{8C25A4A4-8094-40D8-8AFE-AB3FA83D061A}" dt="2023-06-15T08:19:37.873" v="37" actId="47"/>
        <pc:sldMkLst>
          <pc:docMk/>
          <pc:sldMk cId="2579920504" sldId="2147471295"/>
        </pc:sldMkLst>
      </pc:sldChg>
      <pc:sldChg chg="del">
        <pc:chgData name="Hoffmann, Mareike" userId="765786aa-905d-4f06-840a-82508e2a2958" providerId="ADAL" clId="{8C25A4A4-8094-40D8-8AFE-AB3FA83D061A}" dt="2023-06-15T13:48:43.137" v="61" actId="47"/>
        <pc:sldMkLst>
          <pc:docMk/>
          <pc:sldMk cId="3425421041" sldId="2147471300"/>
        </pc:sldMkLst>
      </pc:sldChg>
      <pc:sldChg chg="del">
        <pc:chgData name="Hoffmann, Mareike" userId="765786aa-905d-4f06-840a-82508e2a2958" providerId="ADAL" clId="{8C25A4A4-8094-40D8-8AFE-AB3FA83D061A}" dt="2023-06-15T13:48:43.137" v="61" actId="47"/>
        <pc:sldMkLst>
          <pc:docMk/>
          <pc:sldMk cId="1002897330" sldId="2147471301"/>
        </pc:sldMkLst>
      </pc:sldChg>
      <pc:sldChg chg="del">
        <pc:chgData name="Hoffmann, Mareike" userId="765786aa-905d-4f06-840a-82508e2a2958" providerId="ADAL" clId="{8C25A4A4-8094-40D8-8AFE-AB3FA83D061A}" dt="2023-06-15T13:48:43.137" v="61" actId="47"/>
        <pc:sldMkLst>
          <pc:docMk/>
          <pc:sldMk cId="1285780023" sldId="2147471302"/>
        </pc:sldMkLst>
      </pc:sldChg>
      <pc:sldChg chg="del">
        <pc:chgData name="Hoffmann, Mareike" userId="765786aa-905d-4f06-840a-82508e2a2958" providerId="ADAL" clId="{8C25A4A4-8094-40D8-8AFE-AB3FA83D061A}" dt="2023-06-15T13:48:43.137" v="61" actId="47"/>
        <pc:sldMkLst>
          <pc:docMk/>
          <pc:sldMk cId="2216989724" sldId="2147471303"/>
        </pc:sldMkLst>
      </pc:sldChg>
      <pc:sldChg chg="del">
        <pc:chgData name="Hoffmann, Mareike" userId="765786aa-905d-4f06-840a-82508e2a2958" providerId="ADAL" clId="{8C25A4A4-8094-40D8-8AFE-AB3FA83D061A}" dt="2023-06-15T13:48:43.137" v="61" actId="47"/>
        <pc:sldMkLst>
          <pc:docMk/>
          <pc:sldMk cId="3426986098" sldId="2147471304"/>
        </pc:sldMkLst>
      </pc:sldChg>
      <pc:sldChg chg="del">
        <pc:chgData name="Hoffmann, Mareike" userId="765786aa-905d-4f06-840a-82508e2a2958" providerId="ADAL" clId="{8C25A4A4-8094-40D8-8AFE-AB3FA83D061A}" dt="2023-06-15T13:48:43.137" v="61" actId="47"/>
        <pc:sldMkLst>
          <pc:docMk/>
          <pc:sldMk cId="3490303000" sldId="2147471305"/>
        </pc:sldMkLst>
      </pc:sldChg>
      <pc:sldChg chg="del">
        <pc:chgData name="Hoffmann, Mareike" userId="765786aa-905d-4f06-840a-82508e2a2958" providerId="ADAL" clId="{8C25A4A4-8094-40D8-8AFE-AB3FA83D061A}" dt="2023-06-15T08:17:09.272" v="33" actId="47"/>
        <pc:sldMkLst>
          <pc:docMk/>
          <pc:sldMk cId="566043311" sldId="2147471306"/>
        </pc:sldMkLst>
      </pc:sldChg>
      <pc:sldChg chg="del">
        <pc:chgData name="Hoffmann, Mareike" userId="765786aa-905d-4f06-840a-82508e2a2958" providerId="ADAL" clId="{8C25A4A4-8094-40D8-8AFE-AB3FA83D061A}" dt="2023-06-15T08:17:09.272" v="33" actId="47"/>
        <pc:sldMkLst>
          <pc:docMk/>
          <pc:sldMk cId="3499132545" sldId="2147471307"/>
        </pc:sldMkLst>
      </pc:sldChg>
      <pc:sldChg chg="del">
        <pc:chgData name="Hoffmann, Mareike" userId="765786aa-905d-4f06-840a-82508e2a2958" providerId="ADAL" clId="{8C25A4A4-8094-40D8-8AFE-AB3FA83D061A}" dt="2023-06-15T08:17:09.272" v="33" actId="47"/>
        <pc:sldMkLst>
          <pc:docMk/>
          <pc:sldMk cId="2633275835" sldId="2147471308"/>
        </pc:sldMkLst>
      </pc:sldChg>
      <pc:sldChg chg="del">
        <pc:chgData name="Hoffmann, Mareike" userId="765786aa-905d-4f06-840a-82508e2a2958" providerId="ADAL" clId="{8C25A4A4-8094-40D8-8AFE-AB3FA83D061A}" dt="2023-06-15T08:17:09.272" v="33" actId="47"/>
        <pc:sldMkLst>
          <pc:docMk/>
          <pc:sldMk cId="3379383548" sldId="2147471309"/>
        </pc:sldMkLst>
      </pc:sldChg>
      <pc:sldChg chg="del">
        <pc:chgData name="Hoffmann, Mareike" userId="765786aa-905d-4f06-840a-82508e2a2958" providerId="ADAL" clId="{8C25A4A4-8094-40D8-8AFE-AB3FA83D061A}" dt="2023-06-15T08:17:09.272" v="33" actId="47"/>
        <pc:sldMkLst>
          <pc:docMk/>
          <pc:sldMk cId="97930101" sldId="2147471310"/>
        </pc:sldMkLst>
      </pc:sldChg>
      <pc:sldChg chg="del">
        <pc:chgData name="Hoffmann, Mareike" userId="765786aa-905d-4f06-840a-82508e2a2958" providerId="ADAL" clId="{8C25A4A4-8094-40D8-8AFE-AB3FA83D061A}" dt="2023-06-15T08:17:09.272" v="33" actId="47"/>
        <pc:sldMkLst>
          <pc:docMk/>
          <pc:sldMk cId="1141293267" sldId="2147471311"/>
        </pc:sldMkLst>
      </pc:sldChg>
      <pc:sldChg chg="del">
        <pc:chgData name="Hoffmann, Mareike" userId="765786aa-905d-4f06-840a-82508e2a2958" providerId="ADAL" clId="{8C25A4A4-8094-40D8-8AFE-AB3FA83D061A}" dt="2023-06-15T08:17:09.272" v="33" actId="47"/>
        <pc:sldMkLst>
          <pc:docMk/>
          <pc:sldMk cId="3896733855" sldId="2147471312"/>
        </pc:sldMkLst>
      </pc:sldChg>
      <pc:sldChg chg="del">
        <pc:chgData name="Hoffmann, Mareike" userId="765786aa-905d-4f06-840a-82508e2a2958" providerId="ADAL" clId="{8C25A4A4-8094-40D8-8AFE-AB3FA83D061A}" dt="2023-06-15T08:17:09.272" v="33" actId="47"/>
        <pc:sldMkLst>
          <pc:docMk/>
          <pc:sldMk cId="4105962494" sldId="214747131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100" b="1" i="0" u="none" strike="noStrike" kern="1200" spc="0" baseline="0">
                <a:solidFill>
                  <a:srgbClr val="003F6C"/>
                </a:solidFill>
                <a:latin typeface="+mn-lt"/>
                <a:ea typeface="+mn-ea"/>
                <a:cs typeface="+mn-cs"/>
              </a:defRPr>
            </a:pPr>
            <a:r>
              <a:rPr lang="en-US" sz="1100" b="1">
                <a:solidFill>
                  <a:srgbClr val="003F6C"/>
                </a:solidFill>
              </a:rPr>
              <a:t>Overall</a:t>
            </a:r>
            <a:r>
              <a:rPr lang="en-US" sz="1100" b="1" baseline="0">
                <a:solidFill>
                  <a:srgbClr val="003F6C"/>
                </a:solidFill>
              </a:rPr>
              <a:t> (N=733)</a:t>
            </a:r>
            <a:endParaRPr lang="en-US" sz="1100" b="1">
              <a:solidFill>
                <a:srgbClr val="003F6C"/>
              </a:solidFill>
            </a:endParaRPr>
          </a:p>
        </c:rich>
      </c:tx>
      <c:layout>
        <c:manualLayout>
          <c:xMode val="edge"/>
          <c:yMode val="edge"/>
          <c:x val="0.3542336914880535"/>
          <c:y val="2.0723648012729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100" b="1" i="0" u="none" strike="noStrike" kern="1200" spc="0" baseline="0">
              <a:solidFill>
                <a:srgbClr val="003F6C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35553236669932592"/>
          <c:y val="0.11997714421630429"/>
          <c:w val="0.63063419766890272"/>
          <c:h val="0.826259477392663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0F-480D-AD5B-E8D84914140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0F-480D-AD5B-E8D84914140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7518683-AA6B-4042-BC07-325DE40A0D10}" type="VALUE">
                      <a:rPr lang="en-US" altLang="ja-JP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C0F-480D-AD5B-E8D84914140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01F66AD-0BB4-4DB8-8128-128907D1D814}" type="VALUE">
                      <a:rPr lang="en-US" altLang="ja-JP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C0F-480D-AD5B-E8D84914140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4BB3E7B-FD37-4CE2-ABEE-C90F0ABE1006}" type="VALUE">
                      <a:rPr lang="en-US" altLang="ja-JP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C0F-480D-AD5B-E8D84914140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3C83BC8-7FF3-42E5-A13B-773537130404}" type="VALUE">
                      <a:rPr lang="en-US" altLang="ja-JP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C0F-480D-AD5B-E8D849141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1" i="0" u="none" strike="noStrike" kern="1200" baseline="0">
                    <a:solidFill>
                      <a:srgbClr val="003F6C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NRAS</c:v>
                </c:pt>
                <c:pt idx="1">
                  <c:v>MSI-H</c:v>
                </c:pt>
                <c:pt idx="2">
                  <c:v>KRAS</c:v>
                </c:pt>
                <c:pt idx="3">
                  <c:v>BRAF v600E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1.4</c:v>
                </c:pt>
                <c:pt idx="1">
                  <c:v>2.7</c:v>
                </c:pt>
                <c:pt idx="2">
                  <c:v>6</c:v>
                </c:pt>
                <c:pt idx="3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0F-480D-AD5B-E8D849141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axId val="1487074799"/>
        <c:axId val="573307519"/>
      </c:barChart>
      <c:catAx>
        <c:axId val="14870747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1" i="0" u="none" strike="noStrike" kern="1200" baseline="0">
                <a:solidFill>
                  <a:srgbClr val="003F6C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73307519"/>
        <c:crosses val="autoZero"/>
        <c:auto val="1"/>
        <c:lblAlgn val="ctr"/>
        <c:lblOffset val="100"/>
        <c:noMultiLvlLbl val="0"/>
      </c:catAx>
      <c:valAx>
        <c:axId val="573307519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487074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862" b="1" i="0" u="none" strike="noStrike" kern="1200" spc="0" baseline="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pPr>
            <a:endParaRPr lang="en-US" b="1"/>
          </a:p>
        </c:rich>
      </c:tx>
      <c:layout>
        <c:manualLayout>
          <c:xMode val="edge"/>
          <c:yMode val="edge"/>
          <c:x val="0.2922241626667334"/>
          <c:y val="1.8942383583267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862" b="1" i="0" u="none" strike="noStrike" kern="1200" spc="0" baseline="0">
              <a:solidFill>
                <a:srgbClr val="002557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Panitumumab + mFOLFOX6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rgbClr val="002557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WT</c:v>
                </c:pt>
                <c:pt idx="2">
                  <c:v>Gene altered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79.8</c:v>
                </c:pt>
                <c:pt idx="1">
                  <c:v>83.2</c:v>
                </c:pt>
                <c:pt idx="2">
                  <c:v>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8-481F-9CA9-02108771D2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Bevacizumab + mFOLFOX6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rgbClr val="002557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WT</c:v>
                </c:pt>
                <c:pt idx="2">
                  <c:v>Gene altered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67.8</c:v>
                </c:pt>
                <c:pt idx="1">
                  <c:v>66.400000000000006</c:v>
                </c:pt>
                <c:pt idx="2">
                  <c:v>80.8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58-481F-9CA9-02108771D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8"/>
        <c:axId val="1774603519"/>
        <c:axId val="1774598111"/>
      </c:barChart>
      <c:catAx>
        <c:axId val="17746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557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00" b="1" i="0" u="none" strike="noStrike" kern="1200" baseline="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74598111"/>
        <c:crossesAt val="0"/>
        <c:auto val="1"/>
        <c:lblAlgn val="ctr"/>
        <c:lblOffset val="100"/>
        <c:noMultiLvlLbl val="0"/>
      </c:catAx>
      <c:valAx>
        <c:axId val="1774598111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100" b="1" i="0" u="none" strike="noStrike" kern="1200" baseline="0">
                    <a:solidFill>
                      <a:srgbClr val="002557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Response rate, %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100" b="1" i="0" u="none" strike="noStrike" kern="1200" baseline="0">
                  <a:solidFill>
                    <a:srgbClr val="002557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2557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00" b="0" i="0" u="none" strike="noStrike" kern="1200" baseline="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74603519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557"/>
          </a:solidFill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862" b="1" i="0" u="none" strike="noStrike" kern="1200" spc="0" baseline="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pPr>
            <a:endParaRPr lang="en-US" b="1"/>
          </a:p>
        </c:rich>
      </c:tx>
      <c:layout>
        <c:manualLayout>
          <c:xMode val="edge"/>
          <c:yMode val="edge"/>
          <c:x val="0.2922241626667334"/>
          <c:y val="1.8942383583267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862" b="1" i="0" u="none" strike="noStrike" kern="1200" spc="0" baseline="0">
              <a:solidFill>
                <a:srgbClr val="002557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Panitumumab + mFOLFOX6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rgbClr val="002557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WT</c:v>
                </c:pt>
                <c:pt idx="2">
                  <c:v>Gene altered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70.7</c:v>
                </c:pt>
                <c:pt idx="2">
                  <c:v>37.799999999999997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FF-4AB0-B82E-6A3746811E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Bevacizumab + mFOLFOX6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rgbClr val="002557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WT</c:v>
                </c:pt>
                <c:pt idx="2">
                  <c:v>Gene altered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65.900000000000006</c:v>
                </c:pt>
                <c:pt idx="1">
                  <c:v>63.6</c:v>
                </c:pt>
                <c:pt idx="2">
                  <c:v>69.400000000000006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FF-4AB0-B82E-6A3746811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8"/>
        <c:axId val="1774603519"/>
        <c:axId val="1774598111"/>
      </c:barChart>
      <c:catAx>
        <c:axId val="17746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557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00" b="1" i="0" u="none" strike="noStrike" kern="1200" baseline="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74598111"/>
        <c:crossesAt val="0"/>
        <c:auto val="1"/>
        <c:lblAlgn val="ctr"/>
        <c:lblOffset val="100"/>
        <c:noMultiLvlLbl val="0"/>
      </c:catAx>
      <c:valAx>
        <c:axId val="1774598111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100" b="1" i="0" u="none" strike="noStrike" kern="1200" baseline="0">
                    <a:solidFill>
                      <a:srgbClr val="002557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Response rate, %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100" b="1" i="0" u="none" strike="noStrike" kern="1200" baseline="0">
                  <a:solidFill>
                    <a:srgbClr val="002557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2557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00" b="0" i="0" u="none" strike="noStrike" kern="1200" baseline="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74603519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557"/>
          </a:solidFill>
        </a:defRPr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862" b="1" i="0" u="none" strike="noStrike" kern="1200" spc="0" baseline="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 </a:t>
            </a:r>
          </a:p>
        </c:rich>
      </c:tx>
      <c:layout>
        <c:manualLayout>
          <c:xMode val="edge"/>
          <c:yMode val="edge"/>
          <c:x val="0.4702728512997939"/>
          <c:y val="1.8942401287140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862" b="1" i="0" u="none" strike="noStrike" kern="1200" spc="0" baseline="0">
              <a:solidFill>
                <a:srgbClr val="002557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Panitumumab + mFOLFOX6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rgbClr val="002557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WT</c:v>
                </c:pt>
                <c:pt idx="2">
                  <c:v>Gene altered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74.5</c:v>
                </c:pt>
                <c:pt idx="1">
                  <c:v>81.3</c:v>
                </c:pt>
                <c:pt idx="2">
                  <c:v>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4-4721-AEEE-13228E5972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Bevacizumab + mFOLFOX6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rgbClr val="002557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WT</c:v>
                </c:pt>
                <c:pt idx="2">
                  <c:v>Gene altered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67.400000000000006</c:v>
                </c:pt>
                <c:pt idx="1">
                  <c:v>66.2</c:v>
                </c:pt>
                <c:pt idx="2">
                  <c:v>72.7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B4-4721-AEEE-13228E597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8"/>
        <c:axId val="1774603519"/>
        <c:axId val="1774598111"/>
      </c:barChart>
      <c:catAx>
        <c:axId val="17746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557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00" b="1" i="0" u="none" strike="noStrike" kern="1200" baseline="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74598111"/>
        <c:crossesAt val="0"/>
        <c:auto val="1"/>
        <c:lblAlgn val="ctr"/>
        <c:lblOffset val="100"/>
        <c:noMultiLvlLbl val="0"/>
      </c:catAx>
      <c:valAx>
        <c:axId val="1774598111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100" b="1" i="0" u="none" strike="noStrike" kern="1200" baseline="0">
                    <a:solidFill>
                      <a:srgbClr val="002557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Response rate, %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100" b="1" i="0" u="none" strike="noStrike" kern="1200" baseline="0">
                  <a:solidFill>
                    <a:srgbClr val="002557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2557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00" b="0" i="0" u="none" strike="noStrike" kern="1200" baseline="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74603519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557"/>
          </a:solidFill>
        </a:defRPr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Panitumumab + mFOLFOX6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rgbClr val="002557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Overall</c:v>
                </c:pt>
                <c:pt idx="1">
                  <c:v>WT</c:v>
                </c:pt>
                <c:pt idx="2">
                  <c:v>Mutant</c:v>
                </c:pt>
                <c:pt idx="3">
                  <c:v>WT</c:v>
                </c:pt>
                <c:pt idx="4">
                  <c:v>Mutant</c:v>
                </c:pt>
                <c:pt idx="5">
                  <c:v>MSS/MSI-L</c:v>
                </c:pt>
                <c:pt idx="6">
                  <c:v>MSI-H</c:v>
                </c:pt>
                <c:pt idx="7">
                  <c:v>MSS/MSI-L and RAS/BRAF WT</c:v>
                </c:pt>
                <c:pt idx="8">
                  <c:v>MSI-H and/or RAS/BRAF mutation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74.5</c:v>
                </c:pt>
                <c:pt idx="1">
                  <c:v>75.099999999999994</c:v>
                </c:pt>
                <c:pt idx="2">
                  <c:v>66.7</c:v>
                </c:pt>
                <c:pt idx="3">
                  <c:v>79.8</c:v>
                </c:pt>
                <c:pt idx="4">
                  <c:v>33.299999999999997</c:v>
                </c:pt>
                <c:pt idx="5">
                  <c:v>75.8</c:v>
                </c:pt>
                <c:pt idx="6">
                  <c:v>22.2</c:v>
                </c:pt>
                <c:pt idx="7">
                  <c:v>81.3</c:v>
                </c:pt>
                <c:pt idx="8">
                  <c:v>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8-481F-9CA9-02108771D2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Bevacizumab + mFOLFOX6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rgbClr val="002557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Overall</c:v>
                </c:pt>
                <c:pt idx="1">
                  <c:v>WT</c:v>
                </c:pt>
                <c:pt idx="2">
                  <c:v>Mutant</c:v>
                </c:pt>
                <c:pt idx="3">
                  <c:v>WT</c:v>
                </c:pt>
                <c:pt idx="4">
                  <c:v>Mutant</c:v>
                </c:pt>
                <c:pt idx="5">
                  <c:v>MSS/MSI-L</c:v>
                </c:pt>
                <c:pt idx="6">
                  <c:v>MSI-H</c:v>
                </c:pt>
                <c:pt idx="7">
                  <c:v>MSS/MSI-L and RAS/BRAF WT</c:v>
                </c:pt>
                <c:pt idx="8">
                  <c:v>MSI-H and/or RAS/BRAF mutation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67.400000000000006</c:v>
                </c:pt>
                <c:pt idx="1">
                  <c:v>67.3</c:v>
                </c:pt>
                <c:pt idx="2">
                  <c:v>69.2</c:v>
                </c:pt>
                <c:pt idx="3">
                  <c:v>66.599999999999994</c:v>
                </c:pt>
                <c:pt idx="4">
                  <c:v>75</c:v>
                </c:pt>
                <c:pt idx="5">
                  <c:v>67.2</c:v>
                </c:pt>
                <c:pt idx="6">
                  <c:v>72.7</c:v>
                </c:pt>
                <c:pt idx="7">
                  <c:v>66.2</c:v>
                </c:pt>
                <c:pt idx="8">
                  <c:v>72.2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58-481F-9CA9-02108771D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8"/>
        <c:axId val="1774603519"/>
        <c:axId val="1774598111"/>
      </c:barChart>
      <c:catAx>
        <c:axId val="17746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557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50" b="1" i="0" u="none" strike="noStrike" kern="1200" baseline="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74598111"/>
        <c:crossesAt val="0"/>
        <c:auto val="1"/>
        <c:lblAlgn val="ctr"/>
        <c:lblOffset val="100"/>
        <c:noMultiLvlLbl val="0"/>
      </c:catAx>
      <c:valAx>
        <c:axId val="1774598111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100" b="1" i="0" u="none" strike="noStrike" kern="1200" baseline="0">
                    <a:solidFill>
                      <a:srgbClr val="002557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Response rate, %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100" b="1" i="0" u="none" strike="noStrike" kern="1200" baseline="0">
                  <a:solidFill>
                    <a:srgbClr val="002557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2557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00" b="0" i="0" u="none" strike="noStrike" kern="1200" baseline="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74603519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557"/>
          </a:solidFill>
        </a:defRPr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862" b="1" i="0" u="none" strike="noStrike" kern="1200" spc="0" baseline="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Left-sided mCRC</a:t>
            </a:r>
          </a:p>
        </c:rich>
      </c:tx>
      <c:layout>
        <c:manualLayout>
          <c:xMode val="edge"/>
          <c:yMode val="edge"/>
          <c:x val="0.2922241626667334"/>
          <c:y val="1.8942383583267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862" b="1" i="0" u="none" strike="noStrike" kern="1200" spc="0" baseline="0">
              <a:solidFill>
                <a:srgbClr val="002557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0547154038642915"/>
          <c:y val="0.14614584732374161"/>
          <c:w val="0.74914349976592798"/>
          <c:h val="0.77046167308898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Panitumumab + mFOLFOX6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rgbClr val="002557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WT</c:v>
                </c:pt>
                <c:pt idx="2">
                  <c:v>Gene altered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18.100000000000001</c:v>
                </c:pt>
                <c:pt idx="1">
                  <c:v>18.8</c:v>
                </c:pt>
                <c:pt idx="2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8-481F-9CA9-02108771D2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Bevacizumab + mFOLFOX6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rgbClr val="002557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WT</c:v>
                </c:pt>
                <c:pt idx="2">
                  <c:v>Gene altered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10.9</c:v>
                </c:pt>
                <c:pt idx="1">
                  <c:v>10</c:v>
                </c:pt>
                <c:pt idx="2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58-481F-9CA9-02108771D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8"/>
        <c:axId val="1774603519"/>
        <c:axId val="1774598111"/>
      </c:barChart>
      <c:catAx>
        <c:axId val="17746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002557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00" b="1" i="0" u="none" strike="noStrike" kern="1200" baseline="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74598111"/>
        <c:crossesAt val="0"/>
        <c:auto val="1"/>
        <c:lblAlgn val="ctr"/>
        <c:lblOffset val="100"/>
        <c:noMultiLvlLbl val="0"/>
      </c:catAx>
      <c:valAx>
        <c:axId val="1774598111"/>
        <c:scaling>
          <c:orientation val="minMax"/>
          <c:max val="3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100" b="1" i="0" u="none" strike="noStrike" kern="1200" baseline="0">
                    <a:solidFill>
                      <a:srgbClr val="002557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R0 rate, % </a:t>
                </a:r>
              </a:p>
            </c:rich>
          </c:tx>
          <c:layout>
            <c:manualLayout>
              <c:xMode val="edge"/>
              <c:yMode val="edge"/>
              <c:x val="5.9349562877686848E-2"/>
              <c:y val="0.427284446173678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100" b="1" i="0" u="none" strike="noStrike" kern="1200" baseline="0">
                  <a:solidFill>
                    <a:srgbClr val="002557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12700">
            <a:solidFill>
              <a:srgbClr val="002557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00" b="0" i="0" u="none" strike="noStrike" kern="1200" baseline="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74603519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557"/>
          </a:solidFill>
        </a:defRPr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862" b="1" i="0" u="none" strike="noStrike" kern="1200" spc="0" baseline="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Right-sided mCRC</a:t>
            </a:r>
          </a:p>
        </c:rich>
      </c:tx>
      <c:layout>
        <c:manualLayout>
          <c:xMode val="edge"/>
          <c:yMode val="edge"/>
          <c:x val="0.2922241626667334"/>
          <c:y val="1.8942383583267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862" b="1" i="0" u="none" strike="noStrike" kern="1200" spc="0" baseline="0">
              <a:solidFill>
                <a:srgbClr val="002557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8801578659887419"/>
          <c:y val="0.14614584732374161"/>
          <c:w val="0.7735815550685049"/>
          <c:h val="0.77046167308898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Panitumumab + mFOLFOX6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rgbClr val="002557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WT</c:v>
                </c:pt>
                <c:pt idx="2">
                  <c:v>Gene altered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11.5</c:v>
                </c:pt>
                <c:pt idx="1">
                  <c:v>14.6</c:v>
                </c:pt>
                <c:pt idx="2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FF-4AB0-B82E-6A3746811E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Bevacizumab + mFOLFOX6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rgbClr val="002557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WT</c:v>
                </c:pt>
                <c:pt idx="2">
                  <c:v>Gene altered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9.9</c:v>
                </c:pt>
                <c:pt idx="1">
                  <c:v>12.7</c:v>
                </c:pt>
                <c:pt idx="2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FF-4AB0-B82E-6A3746811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8"/>
        <c:axId val="1774603519"/>
        <c:axId val="1774598111"/>
      </c:barChart>
      <c:catAx>
        <c:axId val="17746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002557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00" b="1" i="0" u="none" strike="noStrike" kern="1200" baseline="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74598111"/>
        <c:crossesAt val="0"/>
        <c:auto val="1"/>
        <c:lblAlgn val="ctr"/>
        <c:lblOffset val="100"/>
        <c:noMultiLvlLbl val="0"/>
      </c:catAx>
      <c:valAx>
        <c:axId val="1774598111"/>
        <c:scaling>
          <c:orientation val="minMax"/>
          <c:max val="3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100" b="1" i="0" u="none" strike="noStrike" kern="1200" baseline="0">
                    <a:solidFill>
                      <a:srgbClr val="002557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R0 rate, %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100" b="1" i="0" u="none" strike="noStrike" kern="1200" baseline="0">
                  <a:solidFill>
                    <a:srgbClr val="002557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12700">
            <a:solidFill>
              <a:srgbClr val="002557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00" b="0" i="0" u="none" strike="noStrike" kern="1200" baseline="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74603519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557"/>
          </a:solidFill>
        </a:defRPr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862" b="1" i="0" u="none" strike="noStrike" kern="1200" spc="0" baseline="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Overall</a:t>
            </a:r>
          </a:p>
        </c:rich>
      </c:tx>
      <c:layout>
        <c:manualLayout>
          <c:xMode val="edge"/>
          <c:yMode val="edge"/>
          <c:x val="0.4702728512997939"/>
          <c:y val="1.8942401287140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862" b="1" i="0" u="none" strike="noStrike" kern="1200" spc="0" baseline="0">
              <a:solidFill>
                <a:srgbClr val="002557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8801578659887419"/>
          <c:y val="0.14614584732374161"/>
          <c:w val="0.7735815550685049"/>
          <c:h val="0.77046167308898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Panitumumab + mFOLFOX6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rgbClr val="002557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WT</c:v>
                </c:pt>
                <c:pt idx="2">
                  <c:v>Gene altered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16.600000000000001</c:v>
                </c:pt>
                <c:pt idx="1">
                  <c:v>18.100000000000001</c:v>
                </c:pt>
                <c:pt idx="2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4-4721-AEEE-13228E5972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Bevacizumab + mFOLFOX6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000" b="0" i="0" u="none" strike="noStrike" kern="1200" baseline="0">
                    <a:solidFill>
                      <a:srgbClr val="002557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WT</c:v>
                </c:pt>
                <c:pt idx="2">
                  <c:v>Gene altered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10.4</c:v>
                </c:pt>
                <c:pt idx="1">
                  <c:v>10.4</c:v>
                </c:pt>
                <c:pt idx="2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B4-4721-AEEE-13228E597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8"/>
        <c:axId val="1774603519"/>
        <c:axId val="1774598111"/>
      </c:barChart>
      <c:catAx>
        <c:axId val="17746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002557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000" b="1" i="0" u="none" strike="noStrike" kern="1200" baseline="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74598111"/>
        <c:crossesAt val="0"/>
        <c:auto val="1"/>
        <c:lblAlgn val="ctr"/>
        <c:lblOffset val="100"/>
        <c:noMultiLvlLbl val="0"/>
      </c:catAx>
      <c:valAx>
        <c:axId val="1774598111"/>
        <c:scaling>
          <c:orientation val="minMax"/>
          <c:max val="3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100" b="1" i="0" u="none" strike="noStrike" kern="1200" baseline="0">
                    <a:solidFill>
                      <a:srgbClr val="002557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R0 rate, %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100" b="1" i="0" u="none" strike="noStrike" kern="1200" baseline="0">
                  <a:solidFill>
                    <a:srgbClr val="002557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12700">
            <a:solidFill>
              <a:srgbClr val="002557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00" b="0" i="0" u="none" strike="noStrike" kern="1200" baseline="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74603519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557"/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41064"/>
          </a:xfrm>
          <a:prstGeom prst="rect">
            <a:avLst/>
          </a:prstGeom>
        </p:spPr>
        <p:txBody>
          <a:bodyPr vert="horz" lIns="92394" tIns="46198" rIns="92394" bIns="461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4" y="0"/>
            <a:ext cx="4278842" cy="341064"/>
          </a:xfrm>
          <a:prstGeom prst="rect">
            <a:avLst/>
          </a:prstGeom>
        </p:spPr>
        <p:txBody>
          <a:bodyPr vert="horz" lIns="92394" tIns="46198" rIns="92394" bIns="46198" rtlCol="0"/>
          <a:lstStyle>
            <a:lvl1pPr algn="r">
              <a:defRPr sz="1200"/>
            </a:lvl1pPr>
          </a:lstStyle>
          <a:p>
            <a:fld id="{B081616E-4838-48DA-8C2A-E0CE91811A72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278842" cy="341063"/>
          </a:xfrm>
          <a:prstGeom prst="rect">
            <a:avLst/>
          </a:prstGeom>
        </p:spPr>
        <p:txBody>
          <a:bodyPr vert="horz" lIns="92394" tIns="46198" rIns="92394" bIns="461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4" y="6456613"/>
            <a:ext cx="4278842" cy="341063"/>
          </a:xfrm>
          <a:prstGeom prst="rect">
            <a:avLst/>
          </a:prstGeom>
        </p:spPr>
        <p:txBody>
          <a:bodyPr vert="horz" lIns="92394" tIns="46198" rIns="92394" bIns="46198" rtlCol="0" anchor="b"/>
          <a:lstStyle>
            <a:lvl1pPr algn="r">
              <a:defRPr sz="1200"/>
            </a:lvl1pPr>
          </a:lstStyle>
          <a:p>
            <a:fld id="{E9A418F3-3923-471A-9111-48742302B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0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1654175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4" tIns="46198" rIns="92394" bIns="46198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4514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70075" y="1654175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8100" y="3271074"/>
            <a:ext cx="7898051" cy="2676892"/>
          </a:xfrm>
          <a:prstGeom prst="rect">
            <a:avLst/>
          </a:prstGeom>
        </p:spPr>
        <p:txBody>
          <a:bodyPr lIns="90672" tIns="45336" rIns="90672" bIns="4533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67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35">
              <a:defRPr/>
            </a:pPr>
            <a:r>
              <a:rPr lang="pt-BR" dirty="0"/>
              <a:t>^MSS_MSIL_and_RAS_BRAFV600E_Ver0.1_MH  slide 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D9E9D-93A9-4E6A-8E42-DC0055A852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755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35">
              <a:defRPr/>
            </a:pPr>
            <a:r>
              <a:rPr lang="en-US" dirty="0"/>
              <a:t> ^</a:t>
            </a:r>
            <a:r>
              <a:rPr lang="pt-BR" dirty="0"/>
              <a:t>MSS_MSIL_and_RAS_BRAFV600E_Ver0.1_MH slide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D695A-10FD-4F4C-8268-E79FE2CE9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307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dirty="0"/>
              <a:t>^Graphs </a:t>
            </a:r>
            <a:r>
              <a:rPr lang="pt-BR" b="0" i="0" dirty="0"/>
              <a:t>and </a:t>
            </a:r>
            <a:r>
              <a:rPr lang="en-US" b="0" i="0" dirty="0" err="1"/>
              <a:t>mOS</a:t>
            </a:r>
            <a:r>
              <a:rPr lang="en-US" b="0" i="0" dirty="0"/>
              <a:t>, months, for PAN and BEV</a:t>
            </a:r>
            <a:r>
              <a:rPr lang="pt-BR" b="0" dirty="0"/>
              <a:t>: MSS_MSIL_and_RAS_BRAFV600E_Ver0.1_MH </a:t>
            </a:r>
            <a:r>
              <a:rPr lang="en-US" b="0" dirty="0"/>
              <a:t>slide 10 </a:t>
            </a:r>
          </a:p>
          <a:p>
            <a:pPr defTabSz="931735">
              <a:defRPr/>
            </a:pPr>
            <a:r>
              <a:rPr lang="pt-BR" b="0" dirty="0"/>
              <a:t>^Table for numbers and CI, p value: MSS_MSIL_and_RAS_BRAFV600E_Ver0.1_MH </a:t>
            </a:r>
            <a:r>
              <a:rPr lang="en-US" b="0" dirty="0"/>
              <a:t> slide 13 (left-sided)</a:t>
            </a:r>
          </a:p>
          <a:p>
            <a:pPr marL="0" marR="0" lvl="0" indent="0" algn="l" defTabSz="9317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/>
              <a:t>^</a:t>
            </a:r>
            <a:r>
              <a:rPr lang="en-US" b="0" i="1" dirty="0" err="1"/>
              <a:t>mOS</a:t>
            </a:r>
            <a:r>
              <a:rPr lang="en-US" b="0" i="1" dirty="0"/>
              <a:t> for All: </a:t>
            </a:r>
            <a:r>
              <a:rPr lang="en-US" sz="1800" b="0" dirty="0" err="1">
                <a:effectLst/>
                <a:latin typeface="Segoe UI" panose="020B0502040204020203" pitchFamily="34" charset="0"/>
              </a:rPr>
              <a:t>Manuscript_Supp_source</a:t>
            </a:r>
            <a:r>
              <a:rPr lang="en-US" sz="1800" b="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b="0" dirty="0" err="1">
                <a:effectLst/>
                <a:latin typeface="Segoe UI" panose="020B0502040204020203" pitchFamily="34" charset="0"/>
              </a:rPr>
              <a:t>data_OH</a:t>
            </a:r>
            <a:r>
              <a:rPr lang="en-US" sz="1800" b="0" dirty="0">
                <a:effectLst/>
                <a:latin typeface="Segoe UI" panose="020B0502040204020203" pitchFamily="34" charset="0"/>
              </a:rPr>
              <a:t> slide 2 (left panel) </a:t>
            </a:r>
            <a:endParaRPr lang="en-US" sz="1800" b="0" dirty="0">
              <a:effectLst/>
              <a:latin typeface="Arial" panose="020B0604020202020204" pitchFamily="34" charset="0"/>
            </a:endParaRPr>
          </a:p>
          <a:p>
            <a:pPr defTabSz="931735">
              <a:defRPr/>
            </a:pP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D695A-10FD-4F4C-8268-E79FE2CE95D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547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dirty="0"/>
              <a:t>^Graphs </a:t>
            </a:r>
            <a:r>
              <a:rPr lang="pt-BR" b="0" i="0" dirty="0"/>
              <a:t>and </a:t>
            </a:r>
            <a:r>
              <a:rPr lang="en-US" b="0" i="0" dirty="0" err="1"/>
              <a:t>mOS</a:t>
            </a:r>
            <a:r>
              <a:rPr lang="en-US" b="0" i="0" dirty="0"/>
              <a:t>, months, for PAN and BEV: </a:t>
            </a:r>
            <a:r>
              <a:rPr lang="pt-BR" b="0" dirty="0"/>
              <a:t>MSS_MSIL_and_RAS_BRAFV600E_Ver0.1_MH </a:t>
            </a:r>
            <a:r>
              <a:rPr lang="en-US" b="0" dirty="0"/>
              <a:t>slide 11</a:t>
            </a:r>
          </a:p>
          <a:p>
            <a:pPr defTabSz="931735">
              <a:defRPr/>
            </a:pPr>
            <a:r>
              <a:rPr lang="pt-BR" b="0" dirty="0"/>
              <a:t>^Table for numbers and CI, p value: MSS_MSIL_and_RAS_BRAFV600E_Ver0.1_MH </a:t>
            </a:r>
            <a:r>
              <a:rPr lang="en-US" b="0" dirty="0"/>
              <a:t> slide 13 (right-sided)</a:t>
            </a:r>
          </a:p>
          <a:p>
            <a:pPr marL="0" marR="0" lvl="0" indent="0" algn="l" defTabSz="9317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/>
              <a:t>^</a:t>
            </a:r>
            <a:r>
              <a:rPr lang="en-US" b="0" i="1" dirty="0" err="1"/>
              <a:t>mOS</a:t>
            </a:r>
            <a:r>
              <a:rPr lang="en-US" b="0" i="1" dirty="0"/>
              <a:t> for All: </a:t>
            </a:r>
            <a:r>
              <a:rPr lang="en-US" sz="1200" b="0" dirty="0" err="1">
                <a:effectLst/>
                <a:latin typeface="Segoe UI" panose="020B0502040204020203" pitchFamily="34" charset="0"/>
              </a:rPr>
              <a:t>Manuscript_Supp_source</a:t>
            </a:r>
            <a:r>
              <a:rPr lang="en-US" sz="1200" b="0" dirty="0">
                <a:effectLst/>
                <a:latin typeface="Segoe UI" panose="020B0502040204020203" pitchFamily="34" charset="0"/>
              </a:rPr>
              <a:t> </a:t>
            </a:r>
            <a:r>
              <a:rPr lang="en-US" sz="1200" b="0" dirty="0" err="1">
                <a:effectLst/>
                <a:latin typeface="Segoe UI" panose="020B0502040204020203" pitchFamily="34" charset="0"/>
              </a:rPr>
              <a:t>data_OH</a:t>
            </a:r>
            <a:r>
              <a:rPr lang="en-US" sz="1200" b="0" dirty="0">
                <a:effectLst/>
                <a:latin typeface="Segoe UI" panose="020B0502040204020203" pitchFamily="34" charset="0"/>
              </a:rPr>
              <a:t> slide 3 (left panel) </a:t>
            </a:r>
            <a:endParaRPr lang="en-US" sz="1200" b="0" dirty="0">
              <a:effectLst/>
              <a:latin typeface="Arial" panose="020B0604020202020204" pitchFamily="34" charset="0"/>
            </a:endParaRPr>
          </a:p>
          <a:p>
            <a:pPr defTabSz="93173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D695A-10FD-4F4C-8268-E79FE2CE95D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42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dirty="0"/>
              <a:t>^Graphs </a:t>
            </a:r>
            <a:r>
              <a:rPr lang="pt-BR" b="0" i="0" dirty="0"/>
              <a:t>and </a:t>
            </a:r>
            <a:r>
              <a:rPr lang="en-US" b="0" i="0" dirty="0" err="1"/>
              <a:t>mOS</a:t>
            </a:r>
            <a:r>
              <a:rPr lang="en-US" b="0" i="0" dirty="0"/>
              <a:t>, months, for PAN and BEV</a:t>
            </a:r>
            <a:r>
              <a:rPr lang="pt-BR" b="0" dirty="0"/>
              <a:t>: MSS_MSIL_and_RAS_BRAFV600E_Ver0.1_MH </a:t>
            </a:r>
            <a:r>
              <a:rPr lang="en-US" b="0" dirty="0"/>
              <a:t>slide 12</a:t>
            </a:r>
            <a:endParaRPr lang="en-US" b="0" strike="sngStrike" dirty="0"/>
          </a:p>
          <a:p>
            <a:r>
              <a:rPr lang="pt-BR" b="0" dirty="0"/>
              <a:t>^Table for numbers and CI, p value</a:t>
            </a:r>
            <a:r>
              <a:rPr lang="en-US" b="0" dirty="0"/>
              <a:t>: </a:t>
            </a:r>
            <a:r>
              <a:rPr lang="pt-BR" b="0" dirty="0"/>
              <a:t>MSS_MSIL_and_RAS_BRAFV600E_Ver0.1_MH </a:t>
            </a:r>
            <a:r>
              <a:rPr lang="en-US" b="0" dirty="0"/>
              <a:t>slide 13 </a:t>
            </a:r>
          </a:p>
          <a:p>
            <a:r>
              <a:rPr lang="en-US" b="0" i="1" dirty="0"/>
              <a:t>^</a:t>
            </a:r>
            <a:r>
              <a:rPr lang="en-US" b="0" i="1" dirty="0" err="1"/>
              <a:t>mOS</a:t>
            </a:r>
            <a:r>
              <a:rPr lang="en-US" b="0" i="1" dirty="0"/>
              <a:t> for All: </a:t>
            </a:r>
            <a:r>
              <a:rPr lang="en-US" sz="1200" b="0" dirty="0" err="1">
                <a:effectLst/>
                <a:latin typeface="Segoe UI" panose="020B0502040204020203" pitchFamily="34" charset="0"/>
              </a:rPr>
              <a:t>Manuscript_Supp_source</a:t>
            </a:r>
            <a:r>
              <a:rPr lang="en-US" sz="1200" b="0" dirty="0">
                <a:effectLst/>
                <a:latin typeface="Segoe UI" panose="020B0502040204020203" pitchFamily="34" charset="0"/>
              </a:rPr>
              <a:t> </a:t>
            </a:r>
            <a:r>
              <a:rPr lang="en-US" sz="1200" b="0" dirty="0" err="1">
                <a:effectLst/>
                <a:latin typeface="Segoe UI" panose="020B0502040204020203" pitchFamily="34" charset="0"/>
              </a:rPr>
              <a:t>data_OH</a:t>
            </a:r>
            <a:r>
              <a:rPr lang="en-US" sz="1200" b="0" dirty="0">
                <a:effectLst/>
                <a:latin typeface="Segoe UI" panose="020B0502040204020203" pitchFamily="34" charset="0"/>
              </a:rPr>
              <a:t> slide 4 (left panel) </a:t>
            </a:r>
            <a:endParaRPr lang="en-US" sz="1200" b="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D695A-10FD-4F4C-8268-E79FE2CE9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708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^V2.2_OH_ASCO </a:t>
            </a:r>
            <a:r>
              <a:rPr lang="en-US" b="0" dirty="0" err="1"/>
              <a:t>Pani</a:t>
            </a:r>
            <a:r>
              <a:rPr lang="en-US" b="0" dirty="0"/>
              <a:t> </a:t>
            </a:r>
            <a:r>
              <a:rPr lang="en-US" b="0" dirty="0" err="1"/>
              <a:t>MutSubAnalysis</a:t>
            </a:r>
            <a:r>
              <a:rPr lang="en-US" b="0" dirty="0"/>
              <a:t> </a:t>
            </a:r>
            <a:r>
              <a:rPr lang="en-US" b="0" dirty="0" err="1"/>
              <a:t>poster_Author</a:t>
            </a:r>
            <a:r>
              <a:rPr lang="en-US" b="0" dirty="0"/>
              <a:t> Review 5Apr2023 Slide 12 (left) and slide 13 (right)</a:t>
            </a:r>
          </a:p>
          <a:p>
            <a:endParaRPr lang="en-US" b="0" dirty="0"/>
          </a:p>
          <a:p>
            <a:r>
              <a:rPr lang="en-US" b="0" dirty="0"/>
              <a:t>Prism data for HR/CI bars are now in these excel files: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effectLst/>
                <a:latin typeface="Segoe UI" panose="020B0502040204020203" pitchFamily="34" charset="0"/>
              </a:rPr>
              <a:t>^Right-sided forest plot data from prism- slide 12</a:t>
            </a:r>
            <a:br>
              <a:rPr lang="en-US" sz="1800" b="0" dirty="0">
                <a:effectLst/>
                <a:latin typeface="Segoe UI" panose="020B0502040204020203" pitchFamily="34" charset="0"/>
              </a:rPr>
            </a:br>
            <a:r>
              <a:rPr lang="en-US" sz="1800" b="0" dirty="0">
                <a:effectLst/>
                <a:latin typeface="Segoe UI" panose="020B0502040204020203" pitchFamily="34" charset="0"/>
              </a:rPr>
              <a:t>^Left-sided forest plot data from prism- slide 12</a:t>
            </a:r>
            <a:endParaRPr lang="en-US" sz="1800" b="0" dirty="0">
              <a:effectLst/>
              <a:latin typeface="Arial" panose="020B0604020202020204" pitchFamily="34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D695A-10FD-4F4C-8268-E79FE2CE95D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729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dirty="0"/>
              <a:t>^Graphs and </a:t>
            </a:r>
            <a:r>
              <a:rPr lang="en-US" b="0" i="0" dirty="0" err="1"/>
              <a:t>mPFS</a:t>
            </a:r>
            <a:r>
              <a:rPr lang="en-US" b="0" i="0" dirty="0"/>
              <a:t>, months, for PAN and BEV</a:t>
            </a:r>
            <a:r>
              <a:rPr lang="pt-BR" b="0" dirty="0"/>
              <a:t>: MSS_MSIL_and_RAS_BRAFV600E_Ver0.1_MH </a:t>
            </a:r>
            <a:r>
              <a:rPr lang="en-US" b="0" dirty="0"/>
              <a:t>slide 15</a:t>
            </a:r>
            <a:endParaRPr lang="en-US" b="0" strike="sng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/>
              <a:t>^Table for numbers and CI, p value</a:t>
            </a:r>
            <a:r>
              <a:rPr lang="en-US" b="0" dirty="0"/>
              <a:t>: </a:t>
            </a:r>
            <a:r>
              <a:rPr lang="pt-BR" b="0" dirty="0"/>
              <a:t>MSS_MSIL_and_RAS_BRAFV600E_Ver0.1_MH </a:t>
            </a:r>
            <a:r>
              <a:rPr lang="en-US" b="0" dirty="0"/>
              <a:t>slide 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/>
              <a:t>^</a:t>
            </a:r>
            <a:r>
              <a:rPr lang="en-US" b="0" i="1" dirty="0" err="1"/>
              <a:t>mPFS</a:t>
            </a:r>
            <a:r>
              <a:rPr lang="en-US" b="0" i="1" dirty="0"/>
              <a:t> for ALL: </a:t>
            </a:r>
            <a:r>
              <a:rPr lang="en-US" sz="1800" b="0" dirty="0" err="1">
                <a:effectLst/>
                <a:latin typeface="Segoe UI" panose="020B0502040204020203" pitchFamily="34" charset="0"/>
              </a:rPr>
              <a:t>Manuscript_Supp_source</a:t>
            </a:r>
            <a:r>
              <a:rPr lang="en-US" sz="1800" b="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b="0" dirty="0" err="1">
                <a:effectLst/>
                <a:latin typeface="Segoe UI" panose="020B0502040204020203" pitchFamily="34" charset="0"/>
              </a:rPr>
              <a:t>data_OH</a:t>
            </a:r>
            <a:r>
              <a:rPr lang="en-US" sz="1800" b="0" dirty="0">
                <a:effectLst/>
                <a:latin typeface="Segoe UI" panose="020B0502040204020203" pitchFamily="34" charset="0"/>
              </a:rPr>
              <a:t> slide 5</a:t>
            </a:r>
            <a:endParaRPr lang="en-US" b="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D695A-10FD-4F4C-8268-E79FE2CE95D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353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dirty="0"/>
              <a:t>^Graphs and </a:t>
            </a:r>
            <a:r>
              <a:rPr lang="en-US" b="0" i="0" dirty="0" err="1"/>
              <a:t>mPFS</a:t>
            </a:r>
            <a:r>
              <a:rPr lang="en-US" b="0" i="0" dirty="0"/>
              <a:t>, months, for PAN and BEV</a:t>
            </a:r>
            <a:r>
              <a:rPr lang="pt-BR" b="0" dirty="0"/>
              <a:t>: MSS_MSIL_and_RAS_BRAFV600E_Ver0.1_MH </a:t>
            </a:r>
            <a:r>
              <a:rPr lang="en-US" b="0" dirty="0"/>
              <a:t>slide 16</a:t>
            </a:r>
            <a:endParaRPr lang="en-US" b="0" strike="sng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/>
              <a:t>^Table for numbers and CI, p value</a:t>
            </a:r>
            <a:r>
              <a:rPr lang="en-US" b="0" dirty="0"/>
              <a:t>: </a:t>
            </a:r>
            <a:r>
              <a:rPr lang="pt-BR" b="0" dirty="0"/>
              <a:t>MSS_MSIL_and_RAS_BRAFV600E_Ver0.1_MH </a:t>
            </a:r>
            <a:r>
              <a:rPr lang="en-US" b="0" dirty="0"/>
              <a:t>slide 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/>
              <a:t>^</a:t>
            </a:r>
            <a:r>
              <a:rPr lang="en-US" b="0" i="1" dirty="0" err="1"/>
              <a:t>mPFS</a:t>
            </a:r>
            <a:r>
              <a:rPr lang="en-US" b="0" i="1" dirty="0"/>
              <a:t> for ALL: </a:t>
            </a:r>
            <a:r>
              <a:rPr lang="en-US" sz="1800" b="0" dirty="0" err="1">
                <a:effectLst/>
                <a:latin typeface="Segoe UI" panose="020B0502040204020203" pitchFamily="34" charset="0"/>
              </a:rPr>
              <a:t>Manuscript_Supp_source</a:t>
            </a:r>
            <a:r>
              <a:rPr lang="en-US" sz="1800" b="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b="0" dirty="0" err="1">
                <a:effectLst/>
                <a:latin typeface="Segoe UI" panose="020B0502040204020203" pitchFamily="34" charset="0"/>
              </a:rPr>
              <a:t>data_OH</a:t>
            </a:r>
            <a:r>
              <a:rPr lang="en-US" sz="1800" b="0" dirty="0">
                <a:effectLst/>
                <a:latin typeface="Segoe UI" panose="020B0502040204020203" pitchFamily="34" charset="0"/>
              </a:rPr>
              <a:t> slide 6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D695A-10FD-4F4C-8268-E79FE2CE95D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372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dirty="0"/>
              <a:t>^Graphs and </a:t>
            </a:r>
            <a:r>
              <a:rPr lang="en-US" b="0" i="0" dirty="0" err="1"/>
              <a:t>mPFS</a:t>
            </a:r>
            <a:r>
              <a:rPr lang="en-US" b="0" i="0" dirty="0"/>
              <a:t>, months, for PAN and BEV</a:t>
            </a:r>
            <a:r>
              <a:rPr lang="pt-BR" b="0" dirty="0"/>
              <a:t>: MSS_MSIL_and_RAS_BRAFV600E_Ver0.1_MH </a:t>
            </a:r>
            <a:r>
              <a:rPr lang="en-US" b="0" dirty="0"/>
              <a:t>slide 17</a:t>
            </a:r>
            <a:endParaRPr lang="en-US" b="0" strike="sng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/>
              <a:t>^Table for numbers and CI, p value</a:t>
            </a:r>
            <a:r>
              <a:rPr lang="en-US" b="0" dirty="0"/>
              <a:t>: </a:t>
            </a:r>
            <a:r>
              <a:rPr lang="pt-BR" b="0" dirty="0"/>
              <a:t>MSS_MSIL_and_RAS_BRAFV600E_Ver0.1_MH </a:t>
            </a:r>
            <a:r>
              <a:rPr lang="en-US" b="0" dirty="0"/>
              <a:t>slide 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/>
              <a:t>^</a:t>
            </a:r>
            <a:r>
              <a:rPr lang="en-US" b="0" i="1" dirty="0" err="1"/>
              <a:t>mPFS</a:t>
            </a:r>
            <a:r>
              <a:rPr lang="en-US" b="0" i="1" dirty="0"/>
              <a:t> for ALL: </a:t>
            </a:r>
            <a:r>
              <a:rPr lang="en-US" sz="1800" b="0" dirty="0" err="1">
                <a:effectLst/>
                <a:latin typeface="Segoe UI" panose="020B0502040204020203" pitchFamily="34" charset="0"/>
              </a:rPr>
              <a:t>Manuscript_Supp_source</a:t>
            </a:r>
            <a:r>
              <a:rPr lang="en-US" sz="1800" b="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b="0" dirty="0" err="1">
                <a:effectLst/>
                <a:latin typeface="Segoe UI" panose="020B0502040204020203" pitchFamily="34" charset="0"/>
              </a:rPr>
              <a:t>data_OH</a:t>
            </a:r>
            <a:r>
              <a:rPr lang="en-US" sz="1800" b="0" dirty="0">
                <a:effectLst/>
                <a:latin typeface="Segoe UI" panose="020B0502040204020203" pitchFamily="34" charset="0"/>
              </a:rPr>
              <a:t> slide 7</a:t>
            </a:r>
            <a:endParaRPr lang="en-US" b="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D695A-10FD-4F4C-8268-E79FE2CE9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30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^MSS_MSIL_and_RAS_BRAFV600E_Ver0.1_MH slide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D9E9D-93A9-4E6A-8E42-DC0055A852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01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B74507-65D2-479A-A35E-CFF865AD5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124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^MSS_MSIL_and_RAS_BRAFV600E_Ver0.1_MH slide 22</a:t>
            </a:r>
          </a:p>
          <a:p>
            <a:r>
              <a:rPr lang="pt-BR" b="0" dirty="0"/>
              <a:t>Note: </a:t>
            </a:r>
            <a:r>
              <a:rPr lang="en-US" sz="1800" b="0" dirty="0">
                <a:effectLst/>
                <a:latin typeface="Segoe UI" panose="020B0502040204020203" pitchFamily="34" charset="0"/>
              </a:rPr>
              <a:t>The </a:t>
            </a:r>
            <a:r>
              <a:rPr lang="en-US" sz="1800" dirty="0">
                <a:effectLst/>
                <a:latin typeface="Segoe UI" panose="020B0502040204020203" pitchFamily="34" charset="0"/>
              </a:rPr>
              <a:t>annotation for MSS refers to Wild and MSI-H; client requested the use MSS/MSI-L vs MSI-H as labels here.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D9E9D-93A9-4E6A-8E42-DC0055A852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580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^SS_MSIL_and_RAS_BRAFV600E_Ver0.1_MH  slide 23-24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D9E9D-93A9-4E6A-8E42-DC0055A852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989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35">
              <a:defRPr/>
            </a:pPr>
            <a:r>
              <a:rPr lang="pt-BR" dirty="0"/>
              <a:t> ^MSS_MSIL_and_RAS_BRAFV600E_Ver0.1_MH </a:t>
            </a:r>
            <a:r>
              <a:rPr lang="en-US" dirty="0"/>
              <a:t> slide 25</a:t>
            </a:r>
          </a:p>
          <a:p>
            <a:pPr defTabSz="931735">
              <a:defRPr/>
            </a:pPr>
            <a:r>
              <a:rPr lang="en-US" dirty="0"/>
              <a:t>(note: </a:t>
            </a:r>
            <a:r>
              <a:rPr lang="en-US" sz="1800" dirty="0">
                <a:effectLst/>
                <a:latin typeface="Segoe UI" panose="020B0502040204020203" pitchFamily="34" charset="0"/>
              </a:rPr>
              <a:t>it was an error in the source. Pan 287 and Bev 267 are correct)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D9E9D-93A9-4E6A-8E42-DC0055A852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8673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^Bullet 1 and </a:t>
            </a:r>
            <a:r>
              <a:rPr lang="en-US" b="0" dirty="0" err="1"/>
              <a:t>subbullets</a:t>
            </a:r>
            <a:r>
              <a:rPr lang="en-US" b="0" dirty="0"/>
              <a:t>, </a:t>
            </a:r>
            <a:r>
              <a:rPr lang="en-US" b="0" dirty="0" err="1"/>
              <a:t>mOS</a:t>
            </a:r>
            <a:r>
              <a:rPr lang="en-US" b="0" dirty="0"/>
              <a:t> values:  </a:t>
            </a:r>
            <a:r>
              <a:rPr lang="pt-BR" b="0" dirty="0"/>
              <a:t>MSS_MSIL_and_RAS_BRAFV600E_Ver0.1_MH slide 12 (overall), slide 10 (left), slide 11 (right)</a:t>
            </a:r>
          </a:p>
          <a:p>
            <a:r>
              <a:rPr lang="pt-BR" b="0" dirty="0"/>
              <a:t>Bullet 2: annotation not needed beyond that used for bullet 1</a:t>
            </a:r>
            <a:endParaRPr lang="pt-BR" b="0" i="1" dirty="0"/>
          </a:p>
          <a:p>
            <a:r>
              <a:rPr lang="pt-BR" b="0" dirty="0"/>
              <a:t>^Bullet 3: subbullet 1: RR: MSS_MSIL_and_RAS_BRAFV600E_Ver0.1_MH slide 20</a:t>
            </a:r>
          </a:p>
          <a:p>
            <a:r>
              <a:rPr lang="pt-BR" b="0" dirty="0"/>
              <a:t>^Bullet 3: subbullet 2: R0: MSS_MSIL_and_RAS_BRAFV600E_Ver0.1_MH slide 25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D695A-10FD-4F4C-8268-E79FE2CE9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475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B60AE-D429-41A1-9967-23BAA507BD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879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472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5410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339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B60AE-D429-41A1-9967-23BAA507BD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017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89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70075" y="1654175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5370" y="3303922"/>
            <a:ext cx="7956162" cy="270377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1743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7916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B60AE-D429-41A1-9967-23BAA507BD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715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5963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8999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012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B60AE-D429-41A1-9967-23BAA507BD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559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^Bullet 1: Watanabe 2023 p9A, 10A, 11B</a:t>
            </a:r>
          </a:p>
          <a:p>
            <a:r>
              <a:rPr lang="en-US" b="0" u="none" dirty="0"/>
              <a:t>^Bullet 2 and </a:t>
            </a:r>
            <a:r>
              <a:rPr lang="en-US" b="0" u="none" dirty="0" err="1"/>
              <a:t>subbullets</a:t>
            </a:r>
            <a:r>
              <a:rPr lang="en-US" b="0" u="none" dirty="0"/>
              <a:t>:  Watanabe 2023 p17A (left), 17B (overall), p19A, p21A</a:t>
            </a:r>
          </a:p>
          <a:p>
            <a:endParaRPr lang="en-US" b="0" u="none" dirty="0"/>
          </a:p>
          <a:p>
            <a:r>
              <a:rPr lang="en-US" b="0" u="none" dirty="0"/>
              <a:t>^Figure: </a:t>
            </a:r>
            <a:r>
              <a:rPr lang="en-US" b="0" dirty="0"/>
              <a:t>Watanabe 2023 p9B (primary), 11C; endpoints: p5B, 12A (exploratory) and 12B (secondary); footnote a: p11D; footnote b: p10B</a:t>
            </a:r>
            <a:endParaRPr lang="en-US" b="0" u="none" dirty="0"/>
          </a:p>
          <a:p>
            <a:r>
              <a:rPr lang="en-US" dirty="0"/>
              <a:t> </a:t>
            </a:r>
          </a:p>
          <a:p>
            <a:pPr marL="349400" indent="-349400" defTabSz="931735">
              <a:buFontTx/>
              <a:buAutoNum type="arabicPeriod"/>
              <a:defRPr/>
            </a:pPr>
            <a:r>
              <a:rPr lang="en-US" dirty="0">
                <a:latin typeface="Segoe UI" panose="020B0502040204020203" pitchFamily="34" charset="0"/>
              </a:rPr>
              <a:t>Watanabe J, </a:t>
            </a:r>
            <a:r>
              <a:rPr lang="en-US" dirty="0" err="1">
                <a:latin typeface="Segoe UI" panose="020B0502040204020203" pitchFamily="34" charset="0"/>
              </a:rPr>
              <a:t>Muro</a:t>
            </a:r>
            <a:r>
              <a:rPr lang="en-US" dirty="0">
                <a:latin typeface="Segoe UI" panose="020B0502040204020203" pitchFamily="34" charset="0"/>
              </a:rPr>
              <a:t> K, </a:t>
            </a:r>
            <a:r>
              <a:rPr lang="en-US" dirty="0" err="1">
                <a:latin typeface="Segoe UI" panose="020B0502040204020203" pitchFamily="34" charset="0"/>
              </a:rPr>
              <a:t>Shitara</a:t>
            </a:r>
            <a:r>
              <a:rPr lang="en-US" dirty="0">
                <a:latin typeface="Segoe UI" panose="020B0502040204020203" pitchFamily="34" charset="0"/>
              </a:rPr>
              <a:t> K, et al. Effect of Adding Panitumumab vs Bevacizumab to Standard First-line Chemotherapy on Overall Survival Among Patients With RAS Wild-type, Left-sided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D9E9D-93A9-4E6A-8E42-DC0055A852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453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^Bullet 1: 180618_PARADIGM_Biomarker Protocol_Ver3_draft3_260221_FINAL p9A; NCT number: Poster A4_Shitara et </a:t>
            </a:r>
            <a:r>
              <a:rPr lang="en-US" b="0" dirty="0" err="1"/>
              <a:t>al_ASCO</a:t>
            </a:r>
            <a:r>
              <a:rPr lang="en-US" b="0" dirty="0"/>
              <a:t>-GI 2023_For Upload 11Jan2023</a:t>
            </a:r>
          </a:p>
          <a:p>
            <a:r>
              <a:rPr lang="en-US" b="0" i="0" dirty="0"/>
              <a:t>^Bullet 2: Morris 2023 p679AB; Cervantes 2022 p18; </a:t>
            </a:r>
            <a:r>
              <a:rPr lang="en-US" b="0" i="1" dirty="0"/>
              <a:t>Note: </a:t>
            </a:r>
            <a:r>
              <a:rPr lang="en-US" sz="1800" b="0" dirty="0">
                <a:effectLst/>
                <a:latin typeface="Segoe UI" panose="020B0502040204020203" pitchFamily="34" charset="0"/>
              </a:rPr>
              <a:t>MSI-L/MSS are in a sense the WT counterparts to MSI-H. Unable to provide annotation, but statement is ok.</a:t>
            </a:r>
            <a:endParaRPr lang="en-US" b="0" i="1" dirty="0"/>
          </a:p>
          <a:p>
            <a:endParaRPr lang="en-US" b="0" dirty="0"/>
          </a:p>
          <a:p>
            <a:pPr defTabSz="1075409">
              <a:defRPr/>
            </a:pPr>
            <a:r>
              <a:rPr lang="en-US" b="0" dirty="0"/>
              <a:t>^Figure and first two bullets to the right of the figure: From: Poster A4_Shitara et </a:t>
            </a:r>
            <a:r>
              <a:rPr lang="en-US" b="0" dirty="0" err="1"/>
              <a:t>al_ASCO</a:t>
            </a:r>
            <a:r>
              <a:rPr lang="en-US" b="0" dirty="0"/>
              <a:t>-GI 2023_For Upload 11Jan2023 figure 1 (only change is in Negative markers listed under Baseline stratification; that is from: ^</a:t>
            </a:r>
            <a:r>
              <a:rPr lang="pt-BR" b="0" dirty="0"/>
              <a:t>MSS_MSIL_and_RAS_BRAFV600E_Ver0.1_MH slide 4)</a:t>
            </a:r>
          </a:p>
          <a:p>
            <a:pPr defTabSz="1075409">
              <a:defRPr/>
            </a:pPr>
            <a:r>
              <a:rPr lang="pt-BR" b="0" dirty="0"/>
              <a:t>^Footnote a: is footnote c in </a:t>
            </a:r>
            <a:r>
              <a:rPr lang="en-US" b="0" dirty="0"/>
              <a:t>Poster A4_Shitara et </a:t>
            </a:r>
            <a:r>
              <a:rPr lang="en-US" b="0" dirty="0" err="1"/>
              <a:t>al_ASCO</a:t>
            </a:r>
            <a:r>
              <a:rPr lang="en-US" b="0" dirty="0"/>
              <a:t>-GI 2023_For Upload 11Jan2023 figure 1</a:t>
            </a:r>
          </a:p>
          <a:p>
            <a:pPr defTabSz="1075409">
              <a:defRPr/>
            </a:pPr>
            <a:r>
              <a:rPr lang="en-US" b="0" dirty="0"/>
              <a:t>^3</a:t>
            </a:r>
            <a:r>
              <a:rPr lang="en-US" b="0" baseline="30000" dirty="0"/>
              <a:t>rd</a:t>
            </a:r>
            <a:r>
              <a:rPr lang="en-US" b="0" dirty="0"/>
              <a:t> bullet associated with figure: </a:t>
            </a:r>
            <a:r>
              <a:rPr lang="pt-BR" b="0" dirty="0"/>
              <a:t>MSS_MSIL_and_RAS_BRAFV600E_Ver0.1_MH slide 5</a:t>
            </a:r>
            <a:endParaRPr lang="en-US" b="0" dirty="0"/>
          </a:p>
          <a:p>
            <a:pPr defTabSz="1075409">
              <a:defRPr/>
            </a:pPr>
            <a:endParaRPr lang="en-US" b="0" dirty="0"/>
          </a:p>
          <a:p>
            <a:pPr marL="349400" indent="-349400" defTabSz="931735">
              <a:buFontTx/>
              <a:buAutoNum type="arabicPeriod"/>
              <a:defRPr/>
            </a:pPr>
            <a:r>
              <a:rPr lang="en-US" b="0" dirty="0">
                <a:latin typeface="Segoe UI" panose="020B0502040204020203" pitchFamily="34" charset="0"/>
              </a:rPr>
              <a:t>Morris VK, Kennedy EB, Baxter NN, Benson AB 3rd, </a:t>
            </a:r>
            <a:r>
              <a:rPr lang="en-US" b="0" dirty="0" err="1">
                <a:latin typeface="Segoe UI" panose="020B0502040204020203" pitchFamily="34" charset="0"/>
              </a:rPr>
              <a:t>Cercek</a:t>
            </a:r>
            <a:r>
              <a:rPr lang="en-US" b="0" dirty="0">
                <a:latin typeface="Segoe UI" panose="020B0502040204020203" pitchFamily="34" charset="0"/>
              </a:rPr>
              <a:t> A, Cho M, </a:t>
            </a:r>
            <a:r>
              <a:rPr lang="en-US" b="0" dirty="0" err="1">
                <a:latin typeface="Segoe UI" panose="020B0502040204020203" pitchFamily="34" charset="0"/>
              </a:rPr>
              <a:t>Ciombor</a:t>
            </a:r>
            <a:r>
              <a:rPr lang="en-US" b="0" dirty="0">
                <a:latin typeface="Segoe UI" panose="020B0502040204020203" pitchFamily="34" charset="0"/>
              </a:rPr>
              <a:t> KK, </a:t>
            </a:r>
            <a:r>
              <a:rPr lang="en-US" b="0" dirty="0" err="1">
                <a:latin typeface="Segoe UI" panose="020B0502040204020203" pitchFamily="34" charset="0"/>
              </a:rPr>
              <a:t>Cremolini</a:t>
            </a:r>
            <a:r>
              <a:rPr lang="en-US" b="0" dirty="0">
                <a:latin typeface="Segoe UI" panose="020B0502040204020203" pitchFamily="34" charset="0"/>
              </a:rPr>
              <a:t> C, Davis A, Deming DA, Fakih MG, </a:t>
            </a:r>
            <a:r>
              <a:rPr lang="en-US" b="0" dirty="0" err="1">
                <a:latin typeface="Segoe UI" panose="020B0502040204020203" pitchFamily="34" charset="0"/>
              </a:rPr>
              <a:t>Gholami</a:t>
            </a:r>
            <a:r>
              <a:rPr lang="en-US" b="0" dirty="0">
                <a:latin typeface="Segoe UI" panose="020B0502040204020203" pitchFamily="34" charset="0"/>
              </a:rPr>
              <a:t> S, Hong TS, </a:t>
            </a:r>
            <a:r>
              <a:rPr lang="en-US" b="0" dirty="0" err="1">
                <a:latin typeface="Segoe UI" panose="020B0502040204020203" pitchFamily="34" charset="0"/>
              </a:rPr>
              <a:t>Jaiyesimi</a:t>
            </a:r>
            <a:r>
              <a:rPr lang="en-US" b="0" dirty="0">
                <a:latin typeface="Segoe UI" panose="020B0502040204020203" pitchFamily="34" charset="0"/>
              </a:rPr>
              <a:t> I, </a:t>
            </a:r>
            <a:r>
              <a:rPr lang="en-US" b="0" dirty="0" err="1">
                <a:latin typeface="Segoe UI" panose="020B0502040204020203" pitchFamily="34" charset="0"/>
              </a:rPr>
              <a:t>Klute</a:t>
            </a:r>
            <a:r>
              <a:rPr lang="en-US" b="0" dirty="0">
                <a:latin typeface="Segoe UI" panose="020B0502040204020203" pitchFamily="34" charset="0"/>
              </a:rPr>
              <a:t> K, Lieu C, </a:t>
            </a:r>
            <a:r>
              <a:rPr lang="en-US" b="0" dirty="0" err="1">
                <a:latin typeface="Segoe UI" panose="020B0502040204020203" pitchFamily="34" charset="0"/>
              </a:rPr>
              <a:t>Sanoff</a:t>
            </a:r>
            <a:r>
              <a:rPr lang="en-US" b="0" dirty="0">
                <a:latin typeface="Segoe UI" panose="020B0502040204020203" pitchFamily="34" charset="0"/>
              </a:rPr>
              <a:t> H, Strickler JH, White S, Willis JA, </a:t>
            </a:r>
            <a:r>
              <a:rPr lang="en-US" b="0" dirty="0" err="1">
                <a:latin typeface="Segoe UI" panose="020B0502040204020203" pitchFamily="34" charset="0"/>
              </a:rPr>
              <a:t>Eng</a:t>
            </a:r>
            <a:r>
              <a:rPr lang="en-US" b="0" dirty="0">
                <a:latin typeface="Segoe UI" panose="020B0502040204020203" pitchFamily="34" charset="0"/>
              </a:rPr>
              <a:t> C. Treatment of Metastatic Colorectal Cancer: ASCO Guideline. J Clin Oncol. 2023 Jan 20;41(3):678-700. 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D9E9D-93A9-4E6A-8E42-DC0055A852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875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Bullet 1: </a:t>
            </a:r>
            <a:r>
              <a:rPr lang="en-US" err="1"/>
              <a:t>Manuscript_Supp_source</a:t>
            </a:r>
            <a:r>
              <a:rPr lang="en-US"/>
              <a:t> </a:t>
            </a:r>
            <a:r>
              <a:rPr lang="en-US" err="1"/>
              <a:t>data_OH</a:t>
            </a:r>
            <a:r>
              <a:rPr lang="en-US"/>
              <a:t> slide 4 (table below figure); 598/733= 82%; 135/733= 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Figure: </a:t>
            </a:r>
            <a:r>
              <a:rPr lang="pt-BR"/>
              <a:t>MSS_MSIL_and_RAS_BRAFV600E_Ver0.1_MH slide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D9E9D-93A9-4E6A-8E42-DC0055A852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658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^V2.2_OH_ASCO </a:t>
            </a:r>
            <a:r>
              <a:rPr lang="en-US" dirty="0" err="1"/>
              <a:t>Pani</a:t>
            </a:r>
            <a:r>
              <a:rPr lang="en-US" dirty="0"/>
              <a:t> </a:t>
            </a:r>
            <a:r>
              <a:rPr lang="en-US" dirty="0" err="1"/>
              <a:t>MutSubAnalysis</a:t>
            </a:r>
            <a:r>
              <a:rPr lang="en-US" dirty="0"/>
              <a:t> </a:t>
            </a:r>
            <a:r>
              <a:rPr lang="en-US" dirty="0" err="1"/>
              <a:t>poster_Author</a:t>
            </a:r>
            <a:r>
              <a:rPr lang="en-US" dirty="0"/>
              <a:t> Review 5Apr2023 Slide 5</a:t>
            </a:r>
          </a:p>
          <a:p>
            <a:r>
              <a:rPr lang="en-US" sz="1900" dirty="0" err="1">
                <a:latin typeface="Segoe UI" panose="020B0502040204020203" pitchFamily="34" charset="0"/>
              </a:rPr>
              <a:t>Ikuo</a:t>
            </a:r>
            <a:r>
              <a:rPr lang="en-US" sz="1900" dirty="0">
                <a:latin typeface="Segoe UI" panose="020B0502040204020203" pitchFamily="34" charset="0"/>
              </a:rPr>
              <a:t> Mori Corrected the HR to 0.86 from 0.87 on April 12, 2023</a:t>
            </a:r>
          </a:p>
          <a:p>
            <a:r>
              <a:rPr lang="en-US" sz="1900" dirty="0">
                <a:latin typeface="Segoe UI" panose="020B0502040204020203" pitchFamily="34" charset="0"/>
              </a:rPr>
              <a:t>^Footnote b </a:t>
            </a:r>
            <a:r>
              <a:rPr lang="en-US" sz="1800" dirty="0">
                <a:effectLst/>
                <a:latin typeface="Segoe UI" panose="020B0502040204020203" pitchFamily="34" charset="0"/>
              </a:rPr>
              <a:t>Added by authors in: V3.3_ASCO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Pani</a:t>
            </a:r>
            <a:r>
              <a:rPr lang="en-US" sz="180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MutSubAnalysis_Author</a:t>
            </a:r>
            <a:r>
              <a:rPr lang="en-US" sz="1800" dirty="0">
                <a:effectLst/>
                <a:latin typeface="Segoe UI" panose="020B0502040204020203" pitchFamily="34" charset="0"/>
              </a:rPr>
              <a:t> Review 4-12-23_IM2_KY slide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D9E9D-93A9-4E6A-8E42-DC0055A852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969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35">
              <a:defRPr/>
            </a:pPr>
            <a:r>
              <a:rPr lang="pt-BR" dirty="0"/>
              <a:t>^MSS_MSIL_and_RAS_BRAFV600E_Ver0.1_MH slide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D9E9D-93A9-4E6A-8E42-DC0055A852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60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sv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sv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-793" y="971551"/>
            <a:ext cx="9144000" cy="1585425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3539" y="2686050"/>
            <a:ext cx="8416925" cy="1471809"/>
          </a:xfrm>
        </p:spPr>
        <p:txBody>
          <a:bodyPr/>
          <a:lstStyle>
            <a:lvl1pPr marL="0" indent="0">
              <a:buNone/>
              <a:defRPr sz="2100" i="1"/>
            </a:lvl1pPr>
            <a:lvl2pPr marL="342891" indent="0">
              <a:buNone/>
              <a:defRPr/>
            </a:lvl2pPr>
            <a:lvl3pPr marL="685783" indent="0">
              <a:buNone/>
              <a:defRPr/>
            </a:lvl3pPr>
            <a:lvl4pPr marL="1028674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02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3908121"/>
            <a:ext cx="9144000" cy="65118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63539" y="1280160"/>
            <a:ext cx="8416925" cy="2424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17286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52DF42-1B24-E9B1-F26F-6CF440EE5D13}"/>
              </a:ext>
            </a:extLst>
          </p:cNvPr>
          <p:cNvSpPr/>
          <p:nvPr userDrawn="1"/>
        </p:nvSpPr>
        <p:spPr>
          <a:xfrm>
            <a:off x="575919" y="4465692"/>
            <a:ext cx="2166257" cy="677808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D645E1-4862-8D64-AE7A-47627A914695}"/>
              </a:ext>
            </a:extLst>
          </p:cNvPr>
          <p:cNvSpPr/>
          <p:nvPr userDrawn="1"/>
        </p:nvSpPr>
        <p:spPr>
          <a:xfrm>
            <a:off x="786384" y="4772199"/>
            <a:ext cx="1695283" cy="156289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sz="135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D3AC29-E555-4156-D017-773CC40A6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464" y="4259687"/>
            <a:ext cx="6144768" cy="37033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5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05026" indent="0">
              <a:buNone/>
              <a:defRPr/>
            </a:lvl2pPr>
            <a:lvl3pPr marL="411480" indent="0">
              <a:buNone/>
              <a:defRPr/>
            </a:lvl3pPr>
            <a:lvl4pPr marL="54864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1FB1242-F8A0-C971-9637-73C9F6AD1C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5465" y="1181100"/>
            <a:ext cx="7985522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56EC04-D0E9-4E75-E319-52A1C00A1A6D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275464" y="4749032"/>
            <a:ext cx="307181" cy="1562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581900" eaLnBrk="1" hangingPunct="1">
              <a:defRPr/>
            </a:pPr>
            <a:fld id="{3DBC93D6-C358-9648-9CB7-FB101C9037AB}" type="slidenum">
              <a:rPr lang="en-US" sz="6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581900" eaLnBrk="1" hangingPunct="1">
                <a:defRPr/>
              </a:pPr>
              <a:t>‹#›</a:t>
            </a:fld>
            <a:endParaRPr lang="en-US" sz="6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B91F8D5-9357-63C1-00EC-5DCE903EF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465" y="274320"/>
            <a:ext cx="8594691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954630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D2F8FD-C59F-0497-1C96-F9ED88751A96}"/>
              </a:ext>
            </a:extLst>
          </p:cNvPr>
          <p:cNvSpPr/>
          <p:nvPr userDrawn="1"/>
        </p:nvSpPr>
        <p:spPr>
          <a:xfrm>
            <a:off x="575919" y="4465692"/>
            <a:ext cx="2166257" cy="677808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sz="13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E6DBC2-A26A-8D43-BE88-D4C7E492D743}"/>
              </a:ext>
            </a:extLst>
          </p:cNvPr>
          <p:cNvSpPr/>
          <p:nvPr userDrawn="1"/>
        </p:nvSpPr>
        <p:spPr>
          <a:xfrm>
            <a:off x="786384" y="4772199"/>
            <a:ext cx="1695283" cy="156289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865AC6-A05A-4E55-3F12-48C6AEE67458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275464" y="4749032"/>
            <a:ext cx="307181" cy="1562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581900" eaLnBrk="1" hangingPunct="1">
              <a:defRPr/>
            </a:pPr>
            <a:fld id="{3DBC93D6-C358-9648-9CB7-FB101C9037AB}" type="slidenum">
              <a:rPr lang="en-US" sz="6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581900" eaLnBrk="1" hangingPunct="1">
                <a:defRPr/>
              </a:pPr>
              <a:t>‹#›</a:t>
            </a:fld>
            <a:endParaRPr lang="en-US" sz="6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D3AC29-E555-4156-D017-773CC40A6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464" y="4259687"/>
            <a:ext cx="6144768" cy="37033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5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05026" indent="0">
              <a:buNone/>
              <a:defRPr/>
            </a:lvl2pPr>
            <a:lvl3pPr marL="411480" indent="0">
              <a:buNone/>
              <a:defRPr/>
            </a:lvl3pPr>
            <a:lvl4pPr marL="54864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94273455-FF6F-8ADE-DD2B-25DEE0A326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5465" y="1181100"/>
            <a:ext cx="7985522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E19FE9F-36BF-354C-3021-23F88658E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465" y="274320"/>
            <a:ext cx="8594691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9669209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70000D-D716-8CF4-F243-6EC433C7AC36}"/>
              </a:ext>
            </a:extLst>
          </p:cNvPr>
          <p:cNvSpPr/>
          <p:nvPr userDrawn="1"/>
        </p:nvSpPr>
        <p:spPr>
          <a:xfrm>
            <a:off x="0" y="4274004"/>
            <a:ext cx="4482193" cy="869497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7A75E-5AAD-9992-F70C-EBFB8D563C53}"/>
              </a:ext>
            </a:extLst>
          </p:cNvPr>
          <p:cNvSpPr/>
          <p:nvPr userDrawn="1"/>
        </p:nvSpPr>
        <p:spPr>
          <a:xfrm>
            <a:off x="1364456" y="4745737"/>
            <a:ext cx="1162050" cy="171275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sz="135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84323-2C1E-F13E-B63A-4329FB369D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464" y="4053078"/>
            <a:ext cx="6144768" cy="37033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5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05026" indent="0">
              <a:buNone/>
              <a:defRPr/>
            </a:lvl2pPr>
            <a:lvl3pPr marL="411480" indent="0">
              <a:buNone/>
              <a:defRPr/>
            </a:lvl3pPr>
            <a:lvl4pPr marL="54864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301C193-5767-C664-938C-B7C2447B71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5465" y="1181100"/>
            <a:ext cx="7985522" cy="2778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62759C-62D6-43EB-ED30-D1DB0EE55731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288437" y="4724827"/>
            <a:ext cx="307181" cy="1562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581900" eaLnBrk="1" hangingPunct="1">
              <a:defRPr/>
            </a:pPr>
            <a:fld id="{3DBC93D6-C358-9648-9CB7-FB101C9037AB}" type="slidenum">
              <a:rPr lang="en-US" sz="600">
                <a:solidFill>
                  <a:schemeClr val="bg1"/>
                </a:solidFill>
                <a:latin typeface="Century Gothic" panose="020B0502020202020204" pitchFamily="34" charset="0"/>
              </a:rPr>
              <a:pPr algn="l" defTabSz="581900" eaLnBrk="1" hangingPunct="1"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F27C0C5-A621-1875-6DD1-05E7F2B8E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465" y="274320"/>
            <a:ext cx="8594691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8209831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70000D-D716-8CF4-F243-6EC433C7AC36}"/>
              </a:ext>
            </a:extLst>
          </p:cNvPr>
          <p:cNvSpPr/>
          <p:nvPr userDrawn="1"/>
        </p:nvSpPr>
        <p:spPr>
          <a:xfrm>
            <a:off x="0" y="4274004"/>
            <a:ext cx="4482193" cy="869497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7A75E-5AAD-9992-F70C-EBFB8D563C53}"/>
              </a:ext>
            </a:extLst>
          </p:cNvPr>
          <p:cNvSpPr/>
          <p:nvPr userDrawn="1"/>
        </p:nvSpPr>
        <p:spPr>
          <a:xfrm>
            <a:off x="1364456" y="4745737"/>
            <a:ext cx="1162050" cy="171275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sz="135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A8DB81A-8D46-EDD0-A9C3-EC82C50747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464" y="4053078"/>
            <a:ext cx="6144768" cy="37033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5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05026" indent="0">
              <a:buNone/>
              <a:defRPr/>
            </a:lvl2pPr>
            <a:lvl3pPr marL="411480" indent="0">
              <a:buNone/>
              <a:defRPr/>
            </a:lvl3pPr>
            <a:lvl4pPr marL="54864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4B82DF6-1BD0-235D-4322-670F89E656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5465" y="1181100"/>
            <a:ext cx="7985522" cy="2778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E9F018-2B30-8466-9630-77384C22E5B8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288437" y="4724827"/>
            <a:ext cx="307181" cy="1562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581900" eaLnBrk="1" hangingPunct="1">
              <a:defRPr/>
            </a:pPr>
            <a:fld id="{3DBC93D6-C358-9648-9CB7-FB101C9037AB}" type="slidenum">
              <a:rPr lang="en-US" sz="600">
                <a:solidFill>
                  <a:schemeClr val="bg1"/>
                </a:solidFill>
                <a:latin typeface="Century Gothic" panose="020B0502020202020204" pitchFamily="34" charset="0"/>
              </a:rPr>
              <a:pPr algn="l" defTabSz="581900" eaLnBrk="1" hangingPunct="1">
                <a:defRPr/>
              </a:pPr>
              <a:t>‹#›</a:t>
            </a:fld>
            <a:endParaRPr lang="en-US" sz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913E819-8D52-8A95-7D31-C73BEC59D8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465" y="274320"/>
            <a:ext cx="8594691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2559973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570AD9-F776-9BD3-F569-E65C4607FC60}"/>
              </a:ext>
            </a:extLst>
          </p:cNvPr>
          <p:cNvSpPr/>
          <p:nvPr userDrawn="1"/>
        </p:nvSpPr>
        <p:spPr>
          <a:xfrm>
            <a:off x="2458193" y="164856"/>
            <a:ext cx="748145" cy="452628"/>
          </a:xfrm>
          <a:prstGeom prst="rect">
            <a:avLst/>
          </a:prstGeom>
          <a:solidFill>
            <a:schemeClr val="bg1">
              <a:alpha val="50000"/>
            </a:schemeClr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sz="135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1C332D2-1F4E-F48E-13A6-799362D72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464" y="4375404"/>
            <a:ext cx="6144768" cy="37033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5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05026" indent="0">
              <a:buNone/>
              <a:defRPr/>
            </a:lvl2pPr>
            <a:lvl3pPr marL="411480" indent="0">
              <a:buNone/>
              <a:defRPr/>
            </a:lvl3pPr>
            <a:lvl4pPr marL="54864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D2CF81CD-DD46-EA79-7BCD-7356762AFF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5465" y="1181100"/>
            <a:ext cx="7985522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C4BF043-2D21-E606-9266-D4F265644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465" y="274320"/>
            <a:ext cx="8594691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0553307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33F7A0-71F0-446B-9DE8-6D75BE64E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C6B39-612B-4E29-BDFC-1129EF94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" y="1371599"/>
            <a:ext cx="822960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BC0B0E-85B0-5647-8D1C-9EE40FB0FA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3303" y="4703885"/>
            <a:ext cx="4389120" cy="211016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50">
                <a:solidFill>
                  <a:srgbClr val="002557"/>
                </a:solidFill>
              </a:defRPr>
            </a:lvl1pPr>
            <a:lvl2pPr>
              <a:defRPr sz="675">
                <a:solidFill>
                  <a:srgbClr val="002557"/>
                </a:solidFill>
              </a:defRPr>
            </a:lvl2pPr>
            <a:lvl3pPr>
              <a:defRPr sz="675">
                <a:solidFill>
                  <a:srgbClr val="002557"/>
                </a:solidFill>
              </a:defRPr>
            </a:lvl3pPr>
            <a:lvl4pPr>
              <a:defRPr sz="675">
                <a:solidFill>
                  <a:srgbClr val="002557"/>
                </a:solidFill>
              </a:defRPr>
            </a:lvl4pPr>
            <a:lvl5pPr>
              <a:defRPr sz="675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12365222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54B21-5ACF-49E1-A84C-36FD8CEB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F7A0-71F0-446B-9DE8-6D75BE64EE0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0609FE5-2F18-684C-97F3-2F85F052D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3303" y="4703885"/>
            <a:ext cx="4389120" cy="211016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750">
                <a:solidFill>
                  <a:srgbClr val="002557"/>
                </a:solidFill>
              </a:defRPr>
            </a:lvl1pPr>
            <a:lvl2pPr>
              <a:defRPr sz="675">
                <a:solidFill>
                  <a:srgbClr val="002557"/>
                </a:solidFill>
              </a:defRPr>
            </a:lvl2pPr>
            <a:lvl3pPr>
              <a:defRPr sz="675">
                <a:solidFill>
                  <a:srgbClr val="002557"/>
                </a:solidFill>
              </a:defRPr>
            </a:lvl3pPr>
            <a:lvl4pPr>
              <a:defRPr sz="675">
                <a:solidFill>
                  <a:srgbClr val="002557"/>
                </a:solidFill>
              </a:defRPr>
            </a:lvl4pPr>
            <a:lvl5pPr>
              <a:defRPr sz="675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8108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3908121"/>
            <a:ext cx="9144000" cy="65118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363539" y="1554481"/>
            <a:ext cx="8416925" cy="2203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3540" y="1146177"/>
            <a:ext cx="8234361" cy="352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400">
                <a:solidFill>
                  <a:schemeClr val="accent1"/>
                </a:solidFill>
                <a:latin typeface="+mj-lt"/>
              </a:defRPr>
            </a:lvl3pPr>
            <a:lvl4pPr marL="688940" indent="0">
              <a:buNone/>
              <a:defRPr sz="2400">
                <a:solidFill>
                  <a:schemeClr val="accent1"/>
                </a:solidFill>
                <a:latin typeface="+mj-lt"/>
              </a:defRPr>
            </a:lvl4pPr>
            <a:lvl5pPr marL="914354" indent="0">
              <a:buNone/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476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613565" y="1007708"/>
            <a:ext cx="2244436" cy="35526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2833070"/>
            <a:ext cx="2265219" cy="17273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07707"/>
            <a:ext cx="4572000" cy="17844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1543" y="2833069"/>
            <a:ext cx="2244436" cy="17262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889722" y="1007707"/>
            <a:ext cx="2244436" cy="17844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2306781" y="2833069"/>
            <a:ext cx="2265219" cy="17262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3092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007707"/>
            <a:ext cx="9144000" cy="3551594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3645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w/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739035" y="1173690"/>
            <a:ext cx="2763981" cy="25612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655128" y="1173690"/>
            <a:ext cx="2763981" cy="25612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739035" y="3734943"/>
            <a:ext cx="2763693" cy="671804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55416" y="3734943"/>
            <a:ext cx="2763693" cy="671804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0937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238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-793" y="1314450"/>
            <a:ext cx="9144000" cy="1242525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l">
              <a:buNone/>
              <a:defRPr sz="24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363539" y="2686050"/>
            <a:ext cx="8416925" cy="1471809"/>
          </a:xfrm>
        </p:spPr>
        <p:txBody>
          <a:bodyPr/>
          <a:lstStyle>
            <a:lvl1pPr marL="0" indent="0">
              <a:buNone/>
              <a:defRPr i="1"/>
            </a:lvl1pPr>
            <a:lvl2pPr marL="342891" indent="0">
              <a:buNone/>
              <a:defRPr/>
            </a:lvl2pPr>
            <a:lvl3pPr marL="685783" indent="0">
              <a:buNone/>
              <a:defRPr/>
            </a:lvl3pPr>
            <a:lvl4pPr marL="1028674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715250" y="4514850"/>
            <a:ext cx="1200151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1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650" y="4457701"/>
            <a:ext cx="1428751" cy="46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32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9" y="493898"/>
            <a:ext cx="8416925" cy="438710"/>
          </a:xfrm>
        </p:spPr>
        <p:txBody>
          <a:bodyPr/>
          <a:lstStyle>
            <a:lvl1pPr>
              <a:defRPr sz="2251"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636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EA924-9B02-41C5-9B62-FFDAFCBB5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E1EC9B-376B-41FD-B6B0-053A19A28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6"/>
            <a:ext cx="6858000" cy="1241425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7727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1681162"/>
            <a:ext cx="8388424" cy="12823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96000" y="1681162"/>
            <a:ext cx="8116888" cy="1282304"/>
          </a:xfrm>
        </p:spPr>
        <p:txBody>
          <a:bodyPr anchor="ctr"/>
          <a:lstStyle>
            <a:lvl1pPr>
              <a:spcBef>
                <a:spcPct val="20000"/>
              </a:spcBef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96000" y="3427812"/>
            <a:ext cx="8116888" cy="790575"/>
          </a:xfrm>
          <a:ln/>
        </p:spPr>
        <p:txBody>
          <a:bodyPr/>
          <a:lstStyle>
            <a:lvl1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 bwMode="auto">
          <a:xfrm>
            <a:off x="8495928" y="1681163"/>
            <a:ext cx="648072" cy="128230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958" y="483518"/>
            <a:ext cx="2724929" cy="57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6152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0005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000500"/>
          </a:xfrm>
          <a:noFill/>
        </p:spPr>
        <p:txBody>
          <a:bodyPr l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4460430"/>
            <a:ext cx="7449344" cy="294856"/>
          </a:xfrm>
        </p:spPr>
        <p:txBody>
          <a:bodyPr t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102228"/>
            <a:ext cx="7449344" cy="346274"/>
          </a:xfrm>
        </p:spPr>
        <p:txBody>
          <a:bodyPr rIns="0" anchor="ctr"/>
          <a:lstStyle>
            <a:lvl1pPr marL="0" indent="0" algn="l">
              <a:buNone/>
              <a:defRPr sz="2400" b="1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1" y="1743075"/>
            <a:ext cx="7441435" cy="51435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3600" b="1" spc="0" baseline="0">
                <a:solidFill>
                  <a:schemeClr val="bg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gray">
          <a:xfrm>
            <a:off x="8815621" y="4804911"/>
            <a:ext cx="358695" cy="273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582016">
              <a:defRPr/>
            </a:pPr>
            <a:fld id="{5909AF01-7EFE-4A29-B021-8BA707099C41}" type="slidenum">
              <a:rPr lang="en-US" sz="600">
                <a:solidFill>
                  <a:srgbClr val="716F73"/>
                </a:solidFill>
                <a:latin typeface="Arial"/>
              </a:rPr>
              <a:pPr defTabSz="582016">
                <a:defRPr/>
              </a:pPr>
              <a:t>‹#›</a:t>
            </a:fld>
            <a:endParaRPr lang="en-US" sz="600">
              <a:solidFill>
                <a:srgbClr val="716F73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1" y="4514400"/>
            <a:ext cx="1556733" cy="50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73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1" y="1546844"/>
            <a:ext cx="6924444" cy="15448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008363" y="1546844"/>
            <a:ext cx="1224136" cy="1544801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07504" y="1546843"/>
            <a:ext cx="6696744" cy="1544801"/>
          </a:xfr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06827" y="3427812"/>
            <a:ext cx="8116888" cy="790575"/>
          </a:xfrm>
          <a:ln/>
        </p:spPr>
        <p:txBody>
          <a:bodyPr/>
          <a:lstStyle>
            <a:lvl1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8316416" y="1546845"/>
            <a:ext cx="827584" cy="1544801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67038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999" y="361951"/>
            <a:ext cx="8424151" cy="470299"/>
          </a:xfrm>
        </p:spPr>
        <p:txBody>
          <a:bodyPr lIns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9" y="1058863"/>
            <a:ext cx="8424151" cy="3398837"/>
          </a:xfrm>
        </p:spPr>
        <p:txBody>
          <a:bodyPr/>
          <a:lstStyle>
            <a:lvl1pPr>
              <a:defRPr sz="1600"/>
            </a:lvl1pPr>
            <a:lvl2pPr marL="628635" indent="-285744">
              <a:buFont typeface="Arial" panose="020B0604020202020204" pitchFamily="34" charset="0"/>
              <a:buChar char="•"/>
              <a:defRPr sz="1600"/>
            </a:lvl2pPr>
            <a:lvl3pPr marL="971526" indent="-285744">
              <a:buFont typeface="Arial" panose="020B0604020202020204" pitchFamily="34" charset="0"/>
              <a:buChar char="-"/>
              <a:defRPr sz="1600"/>
            </a:lvl3pPr>
            <a:lvl4pPr>
              <a:defRPr sz="1600"/>
            </a:lvl4pPr>
            <a:lvl5pPr marL="1543012" indent="-171446"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398351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98913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24724464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CD27B-401F-4DEA-9EED-24CF7532E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99" y="1058863"/>
            <a:ext cx="8424151" cy="3398837"/>
          </a:xfrm>
        </p:spPr>
        <p:txBody>
          <a:bodyPr/>
          <a:lstStyle>
            <a:lvl1pPr>
              <a:defRPr sz="1600"/>
            </a:lvl1pPr>
            <a:lvl2pPr marL="628635" indent="-285744">
              <a:buFont typeface="Arial" panose="020B0604020202020204" pitchFamily="34" charset="0"/>
              <a:buChar char="•"/>
              <a:defRPr sz="1600"/>
            </a:lvl2pPr>
            <a:lvl3pPr marL="971526" indent="-285744">
              <a:buFont typeface="Arial" panose="020B0604020202020204" pitchFamily="34" charset="0"/>
              <a:buChar char="-"/>
              <a:defRPr sz="1600"/>
            </a:lvl3pPr>
            <a:lvl4pPr>
              <a:defRPr sz="1600"/>
            </a:lvl4pPr>
            <a:lvl5pPr marL="1543012" indent="-171446"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40237"/>
      </p:ext>
    </p:extLst>
  </p:cSld>
  <p:clrMapOvr>
    <a:masterClrMapping/>
  </p:clrMapOvr>
  <p:transition>
    <p:wipe dir="r"/>
  </p:transition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3236-3F26-4ABC-8068-82A373DF9C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515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4"/>
            <a:ext cx="8402400" cy="832247"/>
          </a:xfrm>
        </p:spPr>
        <p:txBody>
          <a:bodyPr lIns="0"/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F0FA4-4C59-4E91-ACA4-E4548B12CE58}"/>
              </a:ext>
            </a:extLst>
          </p:cNvPr>
          <p:cNvSpPr txBox="1"/>
          <p:nvPr userDrawn="1"/>
        </p:nvSpPr>
        <p:spPr>
          <a:xfrm>
            <a:off x="6457950" y="4850455"/>
            <a:ext cx="16002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Advancing oncology at the speed of life™</a:t>
            </a:r>
            <a:endParaRPr lang="en-US" sz="675" b="0" i="0" baseline="30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D4E4F9F-589E-469A-88A0-7475214AEA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6901" y="988200"/>
            <a:ext cx="8411765" cy="34551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75084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5157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747" y="4778123"/>
            <a:ext cx="4569261" cy="332042"/>
          </a:xfrm>
        </p:spPr>
        <p:txBody>
          <a:bodyPr anchor="b">
            <a:noAutofit/>
          </a:bodyPr>
          <a:lstStyle>
            <a:lvl1pPr marL="0" indent="-257175">
              <a:spcBef>
                <a:spcPts val="0"/>
              </a:spcBef>
              <a:spcAft>
                <a:spcPts val="0"/>
              </a:spcAft>
              <a:buNone/>
              <a:defRPr sz="563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563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563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563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563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70596" y="4779003"/>
            <a:ext cx="4392000" cy="332756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563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563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563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563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563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069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74095" y="3944390"/>
            <a:ext cx="3632200" cy="108585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 userDrawn="1"/>
        </p:nvSpPr>
        <p:spPr>
          <a:xfrm>
            <a:off x="1037227" y="665298"/>
            <a:ext cx="7859383" cy="11025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700" dirty="0">
              <a:solidFill>
                <a:srgbClr val="007CC3"/>
              </a:solidFill>
              <a:cs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966920" y="1661035"/>
            <a:ext cx="417708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35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" name="Picture 16" descr="Amgen_Oncology_Short_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46" y="4405226"/>
            <a:ext cx="2058893" cy="43653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9513" y="195487"/>
            <a:ext cx="8785101" cy="1512169"/>
          </a:xfrm>
        </p:spPr>
        <p:txBody>
          <a:bodyPr anchor="b"/>
          <a:lstStyle>
            <a:lvl1pPr marL="0" indent="0" algn="r"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2599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487"/>
            <a:ext cx="8219256" cy="1661890"/>
          </a:xfrm>
          <a:prstGeom prst="rect">
            <a:avLst/>
          </a:prstGeom>
        </p:spPr>
        <p:txBody>
          <a:bodyPr anchor="b"/>
          <a:lstStyle>
            <a:lvl1pPr algn="l">
              <a:defRPr sz="2700" b="1" i="0" baseline="0">
                <a:solidFill>
                  <a:srgbClr val="025F93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" y="3997088"/>
            <a:ext cx="5090615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3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63902"/>
            <a:ext cx="8218800" cy="244405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950" b="1" baseline="0">
                <a:solidFill>
                  <a:srgbClr val="037FC4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8507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747" y="4778122"/>
            <a:ext cx="4569261" cy="332042"/>
          </a:xfrm>
        </p:spPr>
        <p:txBody>
          <a:bodyPr anchor="b">
            <a:noAutofit/>
          </a:bodyPr>
          <a:lstStyle>
            <a:lvl1pPr marL="0" indent="-342900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70596" y="4779001"/>
            <a:ext cx="4392000" cy="332756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68004"/>
            <a:ext cx="8229600" cy="3563987"/>
          </a:xfrm>
        </p:spPr>
        <p:txBody>
          <a:bodyPr/>
          <a:lstStyle>
            <a:lvl1pPr>
              <a:spcAft>
                <a:spcPts val="450"/>
              </a:spcAft>
              <a:defRPr sz="15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350"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 sz="1200"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 sz="1050">
                <a:solidFill>
                  <a:schemeClr val="tx1"/>
                </a:solidFill>
              </a:defRPr>
            </a:lvl4pPr>
            <a:lvl5pPr>
              <a:spcAft>
                <a:spcPts val="0"/>
              </a:spcAft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035739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5157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747" y="4778122"/>
            <a:ext cx="4569261" cy="332042"/>
          </a:xfrm>
        </p:spPr>
        <p:txBody>
          <a:bodyPr anchor="b">
            <a:noAutofit/>
          </a:bodyPr>
          <a:lstStyle>
            <a:lvl1pPr marL="0" indent="-342900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70596" y="4779001"/>
            <a:ext cx="4392000" cy="332756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343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039" y="1260873"/>
            <a:ext cx="3976687" cy="31265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6" y="1260873"/>
            <a:ext cx="3976688" cy="31265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747" y="4778122"/>
            <a:ext cx="4569261" cy="332042"/>
          </a:xfrm>
        </p:spPr>
        <p:txBody>
          <a:bodyPr anchor="b">
            <a:noAutofit/>
          </a:bodyPr>
          <a:lstStyle>
            <a:lvl1pPr marL="0" indent="-342900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70596" y="4779001"/>
            <a:ext cx="4392000" cy="332756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75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3046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004"/>
            <a:ext cx="8229600" cy="3563987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51570"/>
          </a:xfrm>
        </p:spPr>
        <p:txBody>
          <a:bodyPr/>
          <a:lstStyle>
            <a:lvl1pPr>
              <a:defRPr sz="1875"/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608" y="4778122"/>
            <a:ext cx="7087343" cy="332042"/>
          </a:xfrm>
        </p:spPr>
        <p:txBody>
          <a:bodyPr anchor="b">
            <a:noAutofit/>
          </a:bodyPr>
          <a:lstStyle>
            <a:lvl1pPr marL="0" indent="0">
              <a:buNone/>
              <a:defRPr sz="75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032002" y="4777408"/>
            <a:ext cx="5004049" cy="332756"/>
          </a:xfrm>
        </p:spPr>
        <p:txBody>
          <a:bodyPr anchor="b">
            <a:noAutofit/>
          </a:bodyPr>
          <a:lstStyle>
            <a:lvl1pPr algn="r">
              <a:buNone/>
              <a:defRPr sz="75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750" b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039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gradFill>
          <a:gsLst>
            <a:gs pos="0">
              <a:schemeClr val="accent2"/>
            </a:gs>
            <a:gs pos="10000">
              <a:schemeClr val="accent2">
                <a:lumMod val="60000"/>
                <a:lumOff val="40000"/>
              </a:schemeClr>
            </a:gs>
            <a:gs pos="49000">
              <a:schemeClr val="bg2"/>
            </a:gs>
            <a:gs pos="100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0" y="2409223"/>
            <a:ext cx="9144000" cy="33855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accent2">
                  <a:lumMod val="60000"/>
                  <a:lumOff val="40000"/>
                </a:schemeClr>
              </a:gs>
              <a:gs pos="88000">
                <a:schemeClr val="bg2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CH" sz="1600" b="1">
              <a:solidFill>
                <a:srgbClr val="161F46"/>
              </a:solidFill>
              <a:ea typeface="MS PGothic" pitchFamily="34" charset="-128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97819"/>
            <a:ext cx="7772400" cy="1102519"/>
          </a:xfrm>
        </p:spPr>
        <p:txBody>
          <a:bodyPr anchor="ctr"/>
          <a:lstStyle>
            <a:lvl1pPr>
              <a:spcBef>
                <a:spcPct val="20000"/>
              </a:spcBef>
              <a:defRPr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2914650"/>
            <a:ext cx="6400800" cy="1314450"/>
          </a:xfrm>
        </p:spPr>
        <p:txBody>
          <a:bodyPr/>
          <a:lstStyle>
            <a:lvl1pPr marL="0" indent="0" algn="r">
              <a:spcBef>
                <a:spcPct val="20000"/>
              </a:spcBef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9746267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7651046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 bwMode="invGray">
      <p:bgPr>
        <a:gradFill>
          <a:gsLst>
            <a:gs pos="0">
              <a:schemeClr val="accent2"/>
            </a:gs>
            <a:gs pos="10000">
              <a:schemeClr val="accent2">
                <a:lumMod val="60000"/>
                <a:lumOff val="40000"/>
              </a:schemeClr>
            </a:gs>
            <a:gs pos="49000">
              <a:schemeClr val="bg2"/>
            </a:gs>
            <a:gs pos="100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white">
          <a:xfrm>
            <a:off x="0" y="2409223"/>
            <a:ext cx="9144000" cy="33855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accent2">
                  <a:lumMod val="60000"/>
                  <a:lumOff val="40000"/>
                </a:schemeClr>
              </a:gs>
              <a:gs pos="88000">
                <a:schemeClr val="bg2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CH" sz="1600" b="1">
              <a:solidFill>
                <a:srgbClr val="161F46"/>
              </a:solidFill>
              <a:ea typeface="MS PGothic" pitchFamily="34" charset="-128"/>
            </a:endParaRPr>
          </a:p>
        </p:txBody>
      </p:sp>
      <p:sp>
        <p:nvSpPr>
          <p:cNvPr id="19" name="Text Placeholder 18"/>
          <p:cNvSpPr>
            <a:spLocks noGrp="1" noChangeAspect="1"/>
          </p:cNvSpPr>
          <p:nvPr>
            <p:ph type="body" sz="quarter" idx="10"/>
          </p:nvPr>
        </p:nvSpPr>
        <p:spPr>
          <a:xfrm>
            <a:off x="369888" y="338138"/>
            <a:ext cx="3081799" cy="648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 noChangeAspect="1"/>
          </p:cNvSpPr>
          <p:nvPr>
            <p:ph type="body" sz="quarter" idx="11"/>
          </p:nvPr>
        </p:nvSpPr>
        <p:spPr>
          <a:xfrm>
            <a:off x="980282" y="1182514"/>
            <a:ext cx="3081799" cy="648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8"/>
          <p:cNvSpPr>
            <a:spLocks noGrp="1" noChangeAspect="1"/>
          </p:cNvSpPr>
          <p:nvPr>
            <p:ph type="body" sz="quarter" idx="12"/>
          </p:nvPr>
        </p:nvSpPr>
        <p:spPr>
          <a:xfrm>
            <a:off x="2118247" y="2019393"/>
            <a:ext cx="3081799" cy="648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8"/>
          <p:cNvSpPr>
            <a:spLocks noGrp="1" noChangeAspect="1"/>
          </p:cNvSpPr>
          <p:nvPr>
            <p:ph type="body" sz="quarter" idx="13"/>
          </p:nvPr>
        </p:nvSpPr>
        <p:spPr>
          <a:xfrm>
            <a:off x="5517258" y="3699941"/>
            <a:ext cx="3081799" cy="648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8"/>
          <p:cNvSpPr>
            <a:spLocks noGrp="1" noChangeAspect="1"/>
          </p:cNvSpPr>
          <p:nvPr>
            <p:ph type="body" sz="quarter" idx="14"/>
          </p:nvPr>
        </p:nvSpPr>
        <p:spPr>
          <a:xfrm>
            <a:off x="3680347" y="2848068"/>
            <a:ext cx="3081799" cy="648000"/>
          </a:xfrm>
          <a:prstGeom prst="round2DiagRect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61841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797" y="0"/>
            <a:ext cx="8231187" cy="7584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5446387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9069366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+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7685"/>
            <a:ext cx="4038600" cy="2778956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7685"/>
            <a:ext cx="4038600" cy="27789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7544" y="951571"/>
            <a:ext cx="8208912" cy="810090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401341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white">
          <a:xfrm>
            <a:off x="272779" y="914400"/>
            <a:ext cx="8858251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26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5613" y="17362"/>
            <a:ext cx="8231187" cy="7584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4372307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3" y="1221581"/>
            <a:ext cx="8280400" cy="3509963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09797161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31187" cy="7584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470084837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31187" cy="7584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41506194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31187" cy="7584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9006833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56085"/>
            <a:ext cx="8229600" cy="1804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5372"/>
            <a:ext cx="8229600" cy="1804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5613" y="17362"/>
            <a:ext cx="8231187" cy="7584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265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>
              <a:defRPr/>
            </a:lvl1pPr>
            <a:lvl2pPr>
              <a:defRPr i="0"/>
            </a:lvl2pPr>
            <a:lvl3pPr>
              <a:defRPr i="1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0" y="4743450"/>
            <a:ext cx="4572000" cy="400050"/>
          </a:xfrm>
        </p:spPr>
        <p:txBody>
          <a:bodyPr anchor="b"/>
          <a:lstStyle>
            <a:lvl1pPr algn="r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818923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Clr>
                <a:srgbClr val="5F5F5F"/>
              </a:buClr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fld id="{C733627D-E9DA-4885-AF97-33CB7238A4B1}" type="slidenum">
              <a:rPr lang="en-GB" sz="1600" b="1">
                <a:ea typeface="MS PGothic" pitchFamily="34" charset="-128"/>
              </a:rPr>
              <a:pPr algn="ctr" fontAlgn="base">
                <a:spcAft>
                  <a:spcPct val="0"/>
                </a:spcAft>
                <a:defRPr/>
              </a:pPr>
              <a:t>‹#›</a:t>
            </a:fld>
            <a:endParaRPr lang="en-GB" sz="1600" b="1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70188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168358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55956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8" y="424860"/>
            <a:ext cx="8416783" cy="507831"/>
          </a:xfrm>
        </p:spPr>
        <p:txBody>
          <a:bodyPr wrap="square" anchor="b">
            <a:spAutoFit/>
          </a:bodyPr>
          <a:lstStyle>
            <a:lvl1pPr>
              <a:defRPr cap="none" spc="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90599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62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3688" y="3944541"/>
            <a:ext cx="3632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 userDrawn="1"/>
        </p:nvSpPr>
        <p:spPr>
          <a:xfrm>
            <a:off x="1036638" y="665560"/>
            <a:ext cx="7859712" cy="1102519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endParaRPr lang="en-US" sz="3600" b="1" i="1">
              <a:solidFill>
                <a:srgbClr val="007CC3"/>
              </a:solidFill>
              <a:cs typeface="Arial"/>
            </a:endParaRPr>
          </a:p>
        </p:txBody>
      </p:sp>
      <p:sp>
        <p:nvSpPr>
          <p:cNvPr id="5" name="TextBox 3"/>
          <p:cNvSpPr txBox="1"/>
          <p:nvPr userDrawn="1"/>
        </p:nvSpPr>
        <p:spPr>
          <a:xfrm>
            <a:off x="4967288" y="1660922"/>
            <a:ext cx="4176712" cy="30777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1400" b="1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9512" y="195486"/>
            <a:ext cx="8785101" cy="1512169"/>
          </a:xfrm>
        </p:spPr>
        <p:txBody>
          <a:bodyPr anchor="b"/>
          <a:lstStyle>
            <a:lvl1pPr marL="0" indent="0" algn="r"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171950"/>
            <a:ext cx="1080407" cy="10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371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50B24137-05D7-FA7F-8E73-50CFAF0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301" y="4199153"/>
            <a:ext cx="6747771" cy="320256"/>
          </a:xfrm>
        </p:spPr>
        <p:txBody>
          <a:bodyPr tIns="0"/>
          <a:lstStyle>
            <a:lvl1pPr marL="0" indent="0" algn="l">
              <a:lnSpc>
                <a:spcPts val="1755"/>
              </a:lnSpc>
              <a:spcBef>
                <a:spcPts val="0"/>
              </a:spcBef>
              <a:spcAft>
                <a:spcPts val="0"/>
              </a:spcAft>
              <a:buNone/>
              <a:defRPr sz="1425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770400-B5E3-8E86-16D3-74444D1AD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301" y="3514249"/>
            <a:ext cx="6747768" cy="5143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3150"/>
              </a:lnSpc>
              <a:defRPr sz="285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9F4E6B-1C6D-07C3-BCA9-E78964CD84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301" y="4415651"/>
            <a:ext cx="6747771" cy="320256"/>
          </a:xfrm>
        </p:spPr>
        <p:txBody>
          <a:bodyPr tIns="0"/>
          <a:lstStyle>
            <a:lvl1pPr marL="0" indent="0" algn="l">
              <a:lnSpc>
                <a:spcPts val="1755"/>
              </a:lnSpc>
              <a:spcBef>
                <a:spcPts val="0"/>
              </a:spcBef>
              <a:spcAft>
                <a:spcPts val="0"/>
              </a:spcAft>
              <a:buNone/>
              <a:defRPr sz="1069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8BA9991-E50E-8965-C781-50935FCA9F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0560" y="4274477"/>
            <a:ext cx="1320014" cy="314289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AA4AD52-FE9E-9AA0-830D-340E2BDD92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47224"/>
            <a:ext cx="9144000" cy="2463800"/>
          </a:xfrm>
          <a:custGeom>
            <a:avLst/>
            <a:gdLst>
              <a:gd name="connsiteX0" fmla="*/ 2021205 w 12192000"/>
              <a:gd name="connsiteY0" fmla="*/ 40 h 3285067"/>
              <a:gd name="connsiteX1" fmla="*/ 12192000 w 12192000"/>
              <a:gd name="connsiteY1" fmla="*/ 40 h 3285067"/>
              <a:gd name="connsiteX2" fmla="*/ 12192000 w 12192000"/>
              <a:gd name="connsiteY2" fmla="*/ 3285067 h 3285067"/>
              <a:gd name="connsiteX3" fmla="*/ 0 w 12192000"/>
              <a:gd name="connsiteY3" fmla="*/ 3285067 h 3285067"/>
              <a:gd name="connsiteX4" fmla="*/ 0 w 12192000"/>
              <a:gd name="connsiteY4" fmla="*/ 1506224 h 3285067"/>
              <a:gd name="connsiteX5" fmla="*/ 847090 w 12192000"/>
              <a:gd name="connsiteY5" fmla="*/ 409722 h 3285067"/>
              <a:gd name="connsiteX6" fmla="*/ 2021205 w 12192000"/>
              <a:gd name="connsiteY6" fmla="*/ 40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285067">
                <a:moveTo>
                  <a:pt x="2021205" y="40"/>
                </a:moveTo>
                <a:lnTo>
                  <a:pt x="12192000" y="40"/>
                </a:lnTo>
                <a:lnTo>
                  <a:pt x="12192000" y="3285067"/>
                </a:lnTo>
                <a:lnTo>
                  <a:pt x="0" y="3285067"/>
                </a:lnTo>
                <a:lnTo>
                  <a:pt x="0" y="1506224"/>
                </a:lnTo>
                <a:cubicBezTo>
                  <a:pt x="203835" y="1107957"/>
                  <a:pt x="462280" y="699543"/>
                  <a:pt x="847090" y="409722"/>
                </a:cubicBezTo>
                <a:cubicBezTo>
                  <a:pt x="1038225" y="266397"/>
                  <a:pt x="1391920" y="-3765"/>
                  <a:pt x="2021205" y="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341478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DD3ADD7-6C65-C7B6-F5A3-C8D149E7BE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301" y="4199153"/>
            <a:ext cx="6747771" cy="320256"/>
          </a:xfrm>
        </p:spPr>
        <p:txBody>
          <a:bodyPr tIns="0"/>
          <a:lstStyle>
            <a:lvl1pPr marL="0" indent="0" algn="l">
              <a:lnSpc>
                <a:spcPts val="1755"/>
              </a:lnSpc>
              <a:spcBef>
                <a:spcPts val="0"/>
              </a:spcBef>
              <a:spcAft>
                <a:spcPts val="0"/>
              </a:spcAft>
              <a:buNone/>
              <a:defRPr sz="1425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6A9473-9444-A1F0-5B86-11A3C05F6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301" y="3514249"/>
            <a:ext cx="6747768" cy="5143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3150"/>
              </a:lnSpc>
              <a:defRPr sz="285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982034D-4664-2E5A-69EB-08390D2395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301" y="4415651"/>
            <a:ext cx="6747771" cy="320256"/>
          </a:xfrm>
        </p:spPr>
        <p:txBody>
          <a:bodyPr tIns="0"/>
          <a:lstStyle>
            <a:lvl1pPr marL="0" indent="0" algn="l">
              <a:lnSpc>
                <a:spcPts val="1755"/>
              </a:lnSpc>
              <a:spcBef>
                <a:spcPts val="0"/>
              </a:spcBef>
              <a:spcAft>
                <a:spcPts val="0"/>
              </a:spcAft>
              <a:buNone/>
              <a:defRPr sz="1069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5C274-2D42-403C-473A-770A4C7681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47224"/>
            <a:ext cx="9144000" cy="2463800"/>
          </a:xfrm>
          <a:custGeom>
            <a:avLst/>
            <a:gdLst>
              <a:gd name="connsiteX0" fmla="*/ 2021205 w 12192000"/>
              <a:gd name="connsiteY0" fmla="*/ 40 h 3285067"/>
              <a:gd name="connsiteX1" fmla="*/ 12192000 w 12192000"/>
              <a:gd name="connsiteY1" fmla="*/ 40 h 3285067"/>
              <a:gd name="connsiteX2" fmla="*/ 12192000 w 12192000"/>
              <a:gd name="connsiteY2" fmla="*/ 3285067 h 3285067"/>
              <a:gd name="connsiteX3" fmla="*/ 0 w 12192000"/>
              <a:gd name="connsiteY3" fmla="*/ 3285067 h 3285067"/>
              <a:gd name="connsiteX4" fmla="*/ 0 w 12192000"/>
              <a:gd name="connsiteY4" fmla="*/ 1506224 h 3285067"/>
              <a:gd name="connsiteX5" fmla="*/ 847090 w 12192000"/>
              <a:gd name="connsiteY5" fmla="*/ 409722 h 3285067"/>
              <a:gd name="connsiteX6" fmla="*/ 2021205 w 12192000"/>
              <a:gd name="connsiteY6" fmla="*/ 40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285067">
                <a:moveTo>
                  <a:pt x="2021205" y="40"/>
                </a:moveTo>
                <a:lnTo>
                  <a:pt x="12192000" y="40"/>
                </a:lnTo>
                <a:lnTo>
                  <a:pt x="12192000" y="3285067"/>
                </a:lnTo>
                <a:lnTo>
                  <a:pt x="0" y="3285067"/>
                </a:lnTo>
                <a:lnTo>
                  <a:pt x="0" y="1506224"/>
                </a:lnTo>
                <a:cubicBezTo>
                  <a:pt x="203835" y="1107957"/>
                  <a:pt x="462280" y="699543"/>
                  <a:pt x="847090" y="409722"/>
                </a:cubicBezTo>
                <a:cubicBezTo>
                  <a:pt x="1038225" y="266397"/>
                  <a:pt x="1391920" y="-3765"/>
                  <a:pt x="2021205" y="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A1C1D5B-0DAB-DA38-12BB-A3F36F8A1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0560" y="4274477"/>
            <a:ext cx="1320014" cy="31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11654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97F866D-C535-8B25-290D-B9A16BD990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301" y="2033823"/>
            <a:ext cx="6747771" cy="320256"/>
          </a:xfrm>
        </p:spPr>
        <p:txBody>
          <a:bodyPr tIns="0"/>
          <a:lstStyle>
            <a:lvl1pPr marL="0" indent="0" algn="l">
              <a:lnSpc>
                <a:spcPts val="1755"/>
              </a:lnSpc>
              <a:spcBef>
                <a:spcPts val="0"/>
              </a:spcBef>
              <a:spcAft>
                <a:spcPts val="0"/>
              </a:spcAft>
              <a:buNone/>
              <a:defRPr sz="1425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73E3BC-9FC7-7368-4543-7697BFB3D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301" y="1348919"/>
            <a:ext cx="6747768" cy="5143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3150"/>
              </a:lnSpc>
              <a:defRPr sz="285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83F00A-0D83-4373-E33A-CF63E5680A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301" y="2250321"/>
            <a:ext cx="6747771" cy="320256"/>
          </a:xfrm>
        </p:spPr>
        <p:txBody>
          <a:bodyPr tIns="0"/>
          <a:lstStyle>
            <a:lvl1pPr marL="0" indent="0" algn="l">
              <a:lnSpc>
                <a:spcPts val="1755"/>
              </a:lnSpc>
              <a:spcBef>
                <a:spcPts val="0"/>
              </a:spcBef>
              <a:spcAft>
                <a:spcPts val="0"/>
              </a:spcAft>
              <a:buNone/>
              <a:defRPr sz="1069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4D27B2B-D576-D71C-59A8-B9F113604B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727302"/>
            <a:ext cx="9144000" cy="2157122"/>
          </a:xfrm>
          <a:custGeom>
            <a:avLst/>
            <a:gdLst>
              <a:gd name="connsiteX0" fmla="*/ 1781810 w 12192000"/>
              <a:gd name="connsiteY0" fmla="*/ 31 h 2876162"/>
              <a:gd name="connsiteX1" fmla="*/ 12192000 w 12192000"/>
              <a:gd name="connsiteY1" fmla="*/ 31 h 2876162"/>
              <a:gd name="connsiteX2" fmla="*/ 12192000 w 12192000"/>
              <a:gd name="connsiteY2" fmla="*/ 2876162 h 2876162"/>
              <a:gd name="connsiteX3" fmla="*/ 0 w 12192000"/>
              <a:gd name="connsiteY3" fmla="*/ 2876162 h 2876162"/>
              <a:gd name="connsiteX4" fmla="*/ 0 w 12192000"/>
              <a:gd name="connsiteY4" fmla="*/ 1342353 h 2876162"/>
              <a:gd name="connsiteX5" fmla="*/ 753745 w 12192000"/>
              <a:gd name="connsiteY5" fmla="*/ 358915 h 2876162"/>
              <a:gd name="connsiteX6" fmla="*/ 1781810 w 12192000"/>
              <a:gd name="connsiteY6" fmla="*/ 31 h 28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76162">
                <a:moveTo>
                  <a:pt x="1781810" y="31"/>
                </a:moveTo>
                <a:lnTo>
                  <a:pt x="12192000" y="31"/>
                </a:lnTo>
                <a:lnTo>
                  <a:pt x="12192000" y="2876162"/>
                </a:lnTo>
                <a:lnTo>
                  <a:pt x="0" y="2876162"/>
                </a:lnTo>
                <a:lnTo>
                  <a:pt x="0" y="1342353"/>
                </a:lnTo>
                <a:cubicBezTo>
                  <a:pt x="180341" y="986007"/>
                  <a:pt x="408940" y="618248"/>
                  <a:pt x="753745" y="358915"/>
                </a:cubicBezTo>
                <a:cubicBezTo>
                  <a:pt x="921385" y="232734"/>
                  <a:pt x="1231265" y="-3139"/>
                  <a:pt x="1781810" y="3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8945A5-9CA2-F0C7-7DFE-454036D91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0560" y="2112582"/>
            <a:ext cx="1320014" cy="31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1875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5BE11003-33E3-C602-1590-A0E78DE24A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301" y="2033823"/>
            <a:ext cx="6747771" cy="320256"/>
          </a:xfrm>
        </p:spPr>
        <p:txBody>
          <a:bodyPr tIns="0"/>
          <a:lstStyle>
            <a:lvl1pPr marL="0" indent="0" algn="l">
              <a:lnSpc>
                <a:spcPts val="1755"/>
              </a:lnSpc>
              <a:spcBef>
                <a:spcPts val="0"/>
              </a:spcBef>
              <a:spcAft>
                <a:spcPts val="0"/>
              </a:spcAft>
              <a:buNone/>
              <a:defRPr sz="1425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5EE928-3886-45B3-67DE-39C5D24FA5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301" y="1348919"/>
            <a:ext cx="6747768" cy="5143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3150"/>
              </a:lnSpc>
              <a:defRPr sz="285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5E1E0F3-8278-99F7-3887-286AEFCDD3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301" y="2250321"/>
            <a:ext cx="6747771" cy="320256"/>
          </a:xfrm>
        </p:spPr>
        <p:txBody>
          <a:bodyPr tIns="0"/>
          <a:lstStyle>
            <a:lvl1pPr marL="0" indent="0" algn="l">
              <a:lnSpc>
                <a:spcPts val="1755"/>
              </a:lnSpc>
              <a:spcBef>
                <a:spcPts val="0"/>
              </a:spcBef>
              <a:spcAft>
                <a:spcPts val="0"/>
              </a:spcAft>
              <a:buNone/>
              <a:defRPr sz="1069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3F56E97-E395-3C7D-D75B-6CBEFC9944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727302"/>
            <a:ext cx="9144000" cy="2157122"/>
          </a:xfrm>
          <a:custGeom>
            <a:avLst/>
            <a:gdLst>
              <a:gd name="connsiteX0" fmla="*/ 1781810 w 12192000"/>
              <a:gd name="connsiteY0" fmla="*/ 31 h 2876162"/>
              <a:gd name="connsiteX1" fmla="*/ 12192000 w 12192000"/>
              <a:gd name="connsiteY1" fmla="*/ 31 h 2876162"/>
              <a:gd name="connsiteX2" fmla="*/ 12192000 w 12192000"/>
              <a:gd name="connsiteY2" fmla="*/ 2876162 h 2876162"/>
              <a:gd name="connsiteX3" fmla="*/ 0 w 12192000"/>
              <a:gd name="connsiteY3" fmla="*/ 2876162 h 2876162"/>
              <a:gd name="connsiteX4" fmla="*/ 0 w 12192000"/>
              <a:gd name="connsiteY4" fmla="*/ 1342353 h 2876162"/>
              <a:gd name="connsiteX5" fmla="*/ 753745 w 12192000"/>
              <a:gd name="connsiteY5" fmla="*/ 358915 h 2876162"/>
              <a:gd name="connsiteX6" fmla="*/ 1781810 w 12192000"/>
              <a:gd name="connsiteY6" fmla="*/ 31 h 28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76162">
                <a:moveTo>
                  <a:pt x="1781810" y="31"/>
                </a:moveTo>
                <a:lnTo>
                  <a:pt x="12192000" y="31"/>
                </a:lnTo>
                <a:lnTo>
                  <a:pt x="12192000" y="2876162"/>
                </a:lnTo>
                <a:lnTo>
                  <a:pt x="0" y="2876162"/>
                </a:lnTo>
                <a:lnTo>
                  <a:pt x="0" y="1342353"/>
                </a:lnTo>
                <a:cubicBezTo>
                  <a:pt x="180341" y="986007"/>
                  <a:pt x="408940" y="618248"/>
                  <a:pt x="753745" y="358915"/>
                </a:cubicBezTo>
                <a:cubicBezTo>
                  <a:pt x="921385" y="232734"/>
                  <a:pt x="1231265" y="-3139"/>
                  <a:pt x="1781810" y="3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CC6EE47-8032-AF6F-FABF-6E7F10DE4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0560" y="2112582"/>
            <a:ext cx="1320014" cy="31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7678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963B71A-4388-F238-AD31-D2DBEA79009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9828F19-FF7E-1521-AB61-7F8E4A657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75928" y="1966747"/>
            <a:ext cx="1990725" cy="473982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31CF89D-C1C4-8171-0803-9D2EC23283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301" y="4199153"/>
            <a:ext cx="6747771" cy="320256"/>
          </a:xfrm>
        </p:spPr>
        <p:txBody>
          <a:bodyPr tIns="0"/>
          <a:lstStyle>
            <a:lvl1pPr marL="0" indent="0" algn="l">
              <a:lnSpc>
                <a:spcPts val="1755"/>
              </a:lnSpc>
              <a:spcBef>
                <a:spcPts val="0"/>
              </a:spcBef>
              <a:spcAft>
                <a:spcPts val="0"/>
              </a:spcAft>
              <a:buNone/>
              <a:defRPr sz="1425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DE13AB1-A8F8-B630-7248-D1B4D6C2FF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301" y="4415651"/>
            <a:ext cx="6747771" cy="320256"/>
          </a:xfrm>
        </p:spPr>
        <p:txBody>
          <a:bodyPr tIns="0"/>
          <a:lstStyle>
            <a:lvl1pPr marL="0" indent="0" algn="l">
              <a:lnSpc>
                <a:spcPts val="1755"/>
              </a:lnSpc>
              <a:spcBef>
                <a:spcPts val="0"/>
              </a:spcBef>
              <a:spcAft>
                <a:spcPts val="0"/>
              </a:spcAft>
              <a:buNone/>
              <a:defRPr sz="1069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1A2AE21-FE10-95F6-6EAF-72DCE25B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301" y="3514249"/>
            <a:ext cx="6747768" cy="5143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3150"/>
              </a:lnSpc>
              <a:defRPr sz="285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8496469-D70B-10BF-0592-AF37C2FE5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15" r="28273"/>
          <a:stretch/>
        </p:blipFill>
        <p:spPr>
          <a:xfrm>
            <a:off x="0" y="377848"/>
            <a:ext cx="9143999" cy="291990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47FC550-B0A3-CD26-E090-2C7499C94B5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10560" y="4274477"/>
            <a:ext cx="1320014" cy="31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44994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3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0480007-88D5-CC08-E690-0D2A587EC2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AA08890-C485-34DF-5ECD-52D95522C2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301" y="4199153"/>
            <a:ext cx="6747771" cy="320256"/>
          </a:xfrm>
        </p:spPr>
        <p:txBody>
          <a:bodyPr tIns="0"/>
          <a:lstStyle>
            <a:lvl1pPr marL="0" indent="0" algn="l">
              <a:lnSpc>
                <a:spcPts val="1755"/>
              </a:lnSpc>
              <a:spcBef>
                <a:spcPts val="0"/>
              </a:spcBef>
              <a:spcAft>
                <a:spcPts val="0"/>
              </a:spcAft>
              <a:buNone/>
              <a:defRPr sz="1425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13C9E7-015A-9060-8A00-B217FC75C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301" y="3514249"/>
            <a:ext cx="6747768" cy="5143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3150"/>
              </a:lnSpc>
              <a:defRPr sz="285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31B3807-1489-CAA0-5705-0C3FFD4AFE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301" y="4415651"/>
            <a:ext cx="6747771" cy="320256"/>
          </a:xfrm>
        </p:spPr>
        <p:txBody>
          <a:bodyPr tIns="0"/>
          <a:lstStyle>
            <a:lvl1pPr marL="0" indent="0" algn="l">
              <a:lnSpc>
                <a:spcPts val="1755"/>
              </a:lnSpc>
              <a:spcBef>
                <a:spcPts val="0"/>
              </a:spcBef>
              <a:spcAft>
                <a:spcPts val="0"/>
              </a:spcAft>
              <a:buNone/>
              <a:defRPr sz="1069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94DDB1-9376-22E5-801C-9ED1A1833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5" r="28273"/>
          <a:stretch/>
        </p:blipFill>
        <p:spPr>
          <a:xfrm>
            <a:off x="0" y="377848"/>
            <a:ext cx="9143999" cy="291990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56695F1-0166-D86D-6A54-F901CD88C1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0560" y="4274477"/>
            <a:ext cx="1320014" cy="31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228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E03C9051-71C2-8818-7195-7AFD1A616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844" y="274321"/>
            <a:ext cx="8596313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3844" y="1181100"/>
            <a:ext cx="8596313" cy="3086100"/>
          </a:xfrm>
        </p:spPr>
        <p:txBody>
          <a:bodyPr/>
          <a:lstStyle>
            <a:lvl1pPr marL="377190" indent="-377190">
              <a:lnSpc>
                <a:spcPct val="120000"/>
              </a:lnSpc>
              <a:buSzPct val="100000"/>
              <a:buFont typeface="+mj-lt"/>
              <a:buAutoNum type="arabicPeriod"/>
              <a:defRPr sz="21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87496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D43F4DDF-9B26-0FD6-2240-8FE31F6CB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844" y="274321"/>
            <a:ext cx="8596313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645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3539" y="1554482"/>
            <a:ext cx="8416925" cy="292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9" y="424778"/>
            <a:ext cx="8416925" cy="507831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3539" y="1146177"/>
            <a:ext cx="8416924" cy="352425"/>
          </a:xfrm>
        </p:spPr>
        <p:txBody>
          <a:bodyPr/>
          <a:lstStyle>
            <a:lvl1pPr marL="0" indent="0">
              <a:buNone/>
              <a:defRPr sz="2251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40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54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0294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5464" y="1181100"/>
            <a:ext cx="8594693" cy="3086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0226E-F82D-52DF-2FCC-6209BED09E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463" y="4375404"/>
            <a:ext cx="6614505" cy="37033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5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05026" indent="0">
              <a:buNone/>
              <a:defRPr/>
            </a:lvl2pPr>
            <a:lvl3pPr marL="411480" indent="0">
              <a:buNone/>
              <a:defRPr/>
            </a:lvl3pPr>
            <a:lvl4pPr marL="54864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8607E7D1-CF96-748D-19F0-853D3F7E4A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844" y="274321"/>
            <a:ext cx="8596313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73464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3845" y="1620982"/>
            <a:ext cx="8596312" cy="26462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EF57AC-E6C8-F910-79ED-F76FB3BED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845" y="1181100"/>
            <a:ext cx="8596312" cy="309563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30EA408-BDA5-1120-95AB-259BA4578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3845" y="4375404"/>
            <a:ext cx="6615750" cy="37033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5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05026" indent="0">
              <a:buNone/>
              <a:defRPr/>
            </a:lvl2pPr>
            <a:lvl3pPr marL="411480" indent="0">
              <a:buNone/>
              <a:defRPr/>
            </a:lvl3pPr>
            <a:lvl4pPr marL="54864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3700745A-22BA-4BE9-1AAC-1A73B9321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844" y="274321"/>
            <a:ext cx="8596313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51488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5465" y="1181101"/>
            <a:ext cx="4183380" cy="3086100"/>
          </a:xfrm>
        </p:spPr>
        <p:txBody>
          <a:bodyPr/>
          <a:lstStyle>
            <a:lvl4pPr>
              <a:spcAft>
                <a:spcPts val="3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85157" y="1181100"/>
            <a:ext cx="4183380" cy="3086100"/>
          </a:xfrm>
        </p:spPr>
        <p:txBody>
          <a:bodyPr/>
          <a:lstStyle>
            <a:lvl4pPr>
              <a:spcAft>
                <a:spcPts val="3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9A034C5-A832-E1B1-D39A-FCC64F350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5463" y="4375404"/>
            <a:ext cx="6144768" cy="37033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5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05026" indent="0">
              <a:buNone/>
              <a:defRPr/>
            </a:lvl2pPr>
            <a:lvl3pPr marL="411480" indent="0">
              <a:buNone/>
              <a:defRPr/>
            </a:lvl3pPr>
            <a:lvl4pPr marL="54864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ED9B9CF2-FE37-6774-EB33-7981342450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844" y="274321"/>
            <a:ext cx="8596313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6025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3845" y="1181101"/>
            <a:ext cx="2789853" cy="3086100"/>
          </a:xfrm>
        </p:spPr>
        <p:txBody>
          <a:bodyPr/>
          <a:lstStyle>
            <a:lvl2pPr>
              <a:spcAft>
                <a:spcPts val="750"/>
              </a:spcAft>
              <a:defRPr sz="1200"/>
            </a:lvl2pPr>
            <a:lvl3pPr>
              <a:spcAft>
                <a:spcPts val="300"/>
              </a:spcAft>
              <a:defRPr sz="9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77074" y="1181100"/>
            <a:ext cx="2789853" cy="3086100"/>
          </a:xfrm>
        </p:spPr>
        <p:txBody>
          <a:bodyPr/>
          <a:lstStyle>
            <a:lvl2pPr>
              <a:spcAft>
                <a:spcPts val="750"/>
              </a:spcAft>
              <a:defRPr sz="1200"/>
            </a:lvl2pPr>
            <a:lvl3pPr>
              <a:spcAft>
                <a:spcPts val="300"/>
              </a:spcAft>
              <a:defRPr sz="9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47DC95C-3894-C033-5E7E-06964A9EE73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80304" y="1181100"/>
            <a:ext cx="2789853" cy="3086100"/>
          </a:xfrm>
        </p:spPr>
        <p:txBody>
          <a:bodyPr/>
          <a:lstStyle>
            <a:lvl2pPr>
              <a:spcAft>
                <a:spcPts val="750"/>
              </a:spcAft>
              <a:defRPr sz="1200"/>
            </a:lvl2pPr>
            <a:lvl3pPr>
              <a:spcAft>
                <a:spcPts val="300"/>
              </a:spcAft>
              <a:defRPr sz="9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292EC5-755A-AD53-D396-EDEDEF1995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3845" y="4375404"/>
            <a:ext cx="6726058" cy="37033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5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05026" indent="0">
              <a:buNone/>
              <a:defRPr/>
            </a:lvl2pPr>
            <a:lvl3pPr marL="411480" indent="0">
              <a:buNone/>
              <a:defRPr/>
            </a:lvl3pPr>
            <a:lvl4pPr marL="54864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9F04FC0-05F8-874B-C784-F53E61719C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844" y="274321"/>
            <a:ext cx="8596313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2861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3844" y="1181101"/>
            <a:ext cx="2057400" cy="3086100"/>
          </a:xfrm>
        </p:spPr>
        <p:txBody>
          <a:bodyPr/>
          <a:lstStyle>
            <a:lvl2pPr>
              <a:spcAft>
                <a:spcPts val="750"/>
              </a:spcAft>
              <a:defRPr sz="1200"/>
            </a:lvl2pPr>
            <a:lvl3pPr>
              <a:spcAft>
                <a:spcPts val="300"/>
              </a:spcAft>
              <a:defRPr sz="9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475255" y="1181100"/>
            <a:ext cx="2057400" cy="3086100"/>
          </a:xfrm>
        </p:spPr>
        <p:txBody>
          <a:bodyPr/>
          <a:lstStyle>
            <a:lvl2pPr>
              <a:spcAft>
                <a:spcPts val="750"/>
              </a:spcAft>
              <a:defRPr sz="1200"/>
            </a:lvl2pPr>
            <a:lvl3pPr>
              <a:spcAft>
                <a:spcPts val="300"/>
              </a:spcAft>
              <a:defRPr sz="9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47DC95C-3894-C033-5E7E-06964A9EE73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76666" y="1181100"/>
            <a:ext cx="2057400" cy="3086100"/>
          </a:xfrm>
        </p:spPr>
        <p:txBody>
          <a:bodyPr/>
          <a:lstStyle>
            <a:lvl2pPr>
              <a:spcAft>
                <a:spcPts val="750"/>
              </a:spcAft>
              <a:defRPr sz="1200"/>
            </a:lvl2pPr>
            <a:lvl3pPr>
              <a:spcAft>
                <a:spcPts val="300"/>
              </a:spcAft>
              <a:defRPr sz="9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FF3AA82-AE0B-AD34-C046-B1F38464DAA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78078" y="1181100"/>
            <a:ext cx="2057400" cy="3086100"/>
          </a:xfrm>
        </p:spPr>
        <p:txBody>
          <a:bodyPr/>
          <a:lstStyle>
            <a:lvl2pPr>
              <a:spcAft>
                <a:spcPts val="750"/>
              </a:spcAft>
              <a:defRPr sz="1200"/>
            </a:lvl2pPr>
            <a:lvl3pPr>
              <a:spcAft>
                <a:spcPts val="300"/>
              </a:spcAft>
              <a:defRPr sz="9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2349EDF-094A-F8D5-DF3C-B393DF4C6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844" y="4375404"/>
            <a:ext cx="6144768" cy="37033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5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05026" indent="0">
              <a:buNone/>
              <a:defRPr/>
            </a:lvl2pPr>
            <a:lvl3pPr marL="411480" indent="0">
              <a:buNone/>
              <a:defRPr/>
            </a:lvl3pPr>
            <a:lvl4pPr marL="54864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AC57BCA-9504-14FA-3E4A-E04C08C6D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844" y="274321"/>
            <a:ext cx="8596313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83098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3844" y="1181101"/>
            <a:ext cx="1577340" cy="3086100"/>
          </a:xfrm>
        </p:spPr>
        <p:txBody>
          <a:bodyPr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200"/>
            </a:lvl1pPr>
            <a:lvl2pPr marL="302419" indent="-16430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900"/>
            </a:lvl2pPr>
            <a:lvl3pPr marL="432197" indent="-129779">
              <a:lnSpc>
                <a:spcPct val="100000"/>
              </a:lnSpc>
              <a:spcAft>
                <a:spcPts val="300"/>
              </a:spcAft>
              <a:tabLst/>
              <a:defRPr sz="750"/>
            </a:lvl3pPr>
            <a:lvl4pPr marL="561975" indent="-138113">
              <a:lnSpc>
                <a:spcPct val="100000"/>
              </a:lnSpc>
              <a:spcAft>
                <a:spcPts val="300"/>
              </a:spcAft>
              <a:tabLst/>
              <a:defRPr sz="1050"/>
            </a:lvl4pPr>
            <a:lvl5pPr marL="648891" indent="-95250">
              <a:lnSpc>
                <a:spcPct val="100000"/>
              </a:lnSpc>
              <a:spcAft>
                <a:spcPts val="300"/>
              </a:spcAft>
              <a:tabLst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9CA8025-E18F-AF52-8012-84B0EEA4E6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3844" y="4375404"/>
            <a:ext cx="6756749" cy="37033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5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05026" indent="0">
              <a:buNone/>
              <a:defRPr/>
            </a:lvl2pPr>
            <a:lvl3pPr marL="411480" indent="0">
              <a:buNone/>
              <a:defRPr/>
            </a:lvl3pPr>
            <a:lvl4pPr marL="54864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192B8C37-C476-EF02-3D59-38DEB792D3C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28587" y="1181101"/>
            <a:ext cx="1577340" cy="3086100"/>
          </a:xfrm>
        </p:spPr>
        <p:txBody>
          <a:bodyPr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200"/>
            </a:lvl1pPr>
            <a:lvl2pPr marL="302419" indent="-16430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900"/>
            </a:lvl2pPr>
            <a:lvl3pPr marL="432197" indent="-129779">
              <a:lnSpc>
                <a:spcPct val="100000"/>
              </a:lnSpc>
              <a:spcAft>
                <a:spcPts val="300"/>
              </a:spcAft>
              <a:tabLst/>
              <a:defRPr sz="750"/>
            </a:lvl3pPr>
            <a:lvl4pPr marL="561975" indent="-138113">
              <a:lnSpc>
                <a:spcPct val="100000"/>
              </a:lnSpc>
              <a:spcAft>
                <a:spcPts val="300"/>
              </a:spcAft>
              <a:tabLst/>
              <a:defRPr sz="1050"/>
            </a:lvl4pPr>
            <a:lvl5pPr marL="648891" indent="-95250">
              <a:lnSpc>
                <a:spcPct val="100000"/>
              </a:lnSpc>
              <a:spcAft>
                <a:spcPts val="300"/>
              </a:spcAft>
              <a:tabLst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A16B268-7CAE-0403-574A-E59D6AE9B8D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83331" y="1181101"/>
            <a:ext cx="1577340" cy="3086100"/>
          </a:xfrm>
        </p:spPr>
        <p:txBody>
          <a:bodyPr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200"/>
            </a:lvl1pPr>
            <a:lvl2pPr marL="302419" indent="-16430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900"/>
            </a:lvl2pPr>
            <a:lvl3pPr marL="432197" indent="-129779">
              <a:lnSpc>
                <a:spcPct val="100000"/>
              </a:lnSpc>
              <a:spcAft>
                <a:spcPts val="300"/>
              </a:spcAft>
              <a:tabLst/>
              <a:defRPr sz="750"/>
            </a:lvl3pPr>
            <a:lvl4pPr marL="561975" indent="-138113">
              <a:lnSpc>
                <a:spcPct val="100000"/>
              </a:lnSpc>
              <a:spcAft>
                <a:spcPts val="300"/>
              </a:spcAft>
              <a:tabLst/>
              <a:defRPr sz="1050"/>
            </a:lvl4pPr>
            <a:lvl5pPr marL="648891" indent="-95250">
              <a:lnSpc>
                <a:spcPct val="100000"/>
              </a:lnSpc>
              <a:spcAft>
                <a:spcPts val="300"/>
              </a:spcAft>
              <a:tabLst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0943DB4D-045D-1D8E-9EC7-A2EB9C0A40F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538074" y="1181101"/>
            <a:ext cx="1577340" cy="3086100"/>
          </a:xfrm>
        </p:spPr>
        <p:txBody>
          <a:bodyPr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200"/>
            </a:lvl1pPr>
            <a:lvl2pPr marL="302419" indent="-16430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900"/>
            </a:lvl2pPr>
            <a:lvl3pPr marL="432197" indent="-129779">
              <a:lnSpc>
                <a:spcPct val="100000"/>
              </a:lnSpc>
              <a:spcAft>
                <a:spcPts val="300"/>
              </a:spcAft>
              <a:tabLst/>
              <a:defRPr sz="750"/>
            </a:lvl3pPr>
            <a:lvl4pPr marL="561975" indent="-138113">
              <a:lnSpc>
                <a:spcPct val="100000"/>
              </a:lnSpc>
              <a:spcAft>
                <a:spcPts val="300"/>
              </a:spcAft>
              <a:tabLst/>
              <a:defRPr sz="1050"/>
            </a:lvl4pPr>
            <a:lvl5pPr marL="648891" indent="-95250">
              <a:lnSpc>
                <a:spcPct val="100000"/>
              </a:lnSpc>
              <a:spcAft>
                <a:spcPts val="300"/>
              </a:spcAft>
              <a:tabLst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EE4EDEB-E1CB-C3A8-8FFC-D77B7FE59F4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7292816" y="1181101"/>
            <a:ext cx="1577340" cy="3086100"/>
          </a:xfrm>
        </p:spPr>
        <p:txBody>
          <a:bodyPr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200"/>
            </a:lvl1pPr>
            <a:lvl2pPr marL="302419" indent="-16430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900"/>
            </a:lvl2pPr>
            <a:lvl3pPr marL="432197" indent="-129779">
              <a:lnSpc>
                <a:spcPct val="100000"/>
              </a:lnSpc>
              <a:spcAft>
                <a:spcPts val="300"/>
              </a:spcAft>
              <a:tabLst/>
              <a:defRPr sz="750"/>
            </a:lvl3pPr>
            <a:lvl4pPr marL="561975" indent="-138113">
              <a:lnSpc>
                <a:spcPct val="100000"/>
              </a:lnSpc>
              <a:spcAft>
                <a:spcPts val="300"/>
              </a:spcAft>
              <a:tabLst/>
              <a:defRPr sz="1050"/>
            </a:lvl4pPr>
            <a:lvl5pPr marL="648891" indent="-95250">
              <a:lnSpc>
                <a:spcPct val="100000"/>
              </a:lnSpc>
              <a:spcAft>
                <a:spcPts val="300"/>
              </a:spcAft>
              <a:tabLst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E966EDDA-B729-2768-E361-EBEBC77F7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844" y="274321"/>
            <a:ext cx="8596313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79182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wo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43CB082-12A6-FFE7-88AA-E3AD7C2383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3843" y="1181100"/>
            <a:ext cx="4183380" cy="309563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F398F3-8E7A-E3D1-037D-8C143B1ED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6776" y="1181100"/>
            <a:ext cx="4183380" cy="309563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E42C471-811A-8821-090E-A08A12DE8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3844" y="4375404"/>
            <a:ext cx="6144768" cy="37033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5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05026" indent="0">
              <a:buNone/>
              <a:defRPr/>
            </a:lvl2pPr>
            <a:lvl3pPr marL="411480" indent="0">
              <a:buNone/>
              <a:defRPr/>
            </a:lvl3pPr>
            <a:lvl4pPr marL="54864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4804418B-EF3D-3A32-BD87-8F570DEC5C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73843" y="1620982"/>
            <a:ext cx="4183380" cy="2646219"/>
          </a:xfrm>
        </p:spPr>
        <p:txBody>
          <a:bodyPr/>
          <a:lstStyle>
            <a:lvl4pPr>
              <a:spcAft>
                <a:spcPts val="3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60EB6CF-D235-6640-C96B-41EB416527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86776" y="1620981"/>
            <a:ext cx="4183380" cy="2646219"/>
          </a:xfrm>
        </p:spPr>
        <p:txBody>
          <a:bodyPr/>
          <a:lstStyle>
            <a:lvl4pPr>
              <a:spcAft>
                <a:spcPts val="3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352F4CF6-3E20-6E01-EBFA-446DEA4BE2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844" y="274321"/>
            <a:ext cx="8596313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3090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3935180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F1C7D-11D0-233B-4E6A-74BE1B917F1D}"/>
              </a:ext>
            </a:extLst>
          </p:cNvPr>
          <p:cNvSpPr/>
          <p:nvPr userDrawn="1"/>
        </p:nvSpPr>
        <p:spPr>
          <a:xfrm>
            <a:off x="6977743" y="4465692"/>
            <a:ext cx="2166257" cy="677808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sz="1350" dirty="0"/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CAEFDB29-B66E-4211-4F23-985ACA892C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844" y="274321"/>
            <a:ext cx="8596313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04152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5D086-7732-CE90-18C3-44F516A9F55C}"/>
              </a:ext>
            </a:extLst>
          </p:cNvPr>
          <p:cNvSpPr/>
          <p:nvPr userDrawn="1"/>
        </p:nvSpPr>
        <p:spPr>
          <a:xfrm>
            <a:off x="6977743" y="4465692"/>
            <a:ext cx="2166257" cy="677808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sz="135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585A90-46EE-51C9-716B-779C2BE03F4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2216" y="1181100"/>
            <a:ext cx="8599132" cy="3086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1721425-C3AC-D731-5446-FBFC6832DB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215" y="4375404"/>
            <a:ext cx="6616934" cy="37033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5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05026" indent="0">
              <a:buNone/>
              <a:defRPr/>
            </a:lvl2pPr>
            <a:lvl3pPr marL="411480" indent="0">
              <a:buNone/>
              <a:defRPr/>
            </a:lvl3pPr>
            <a:lvl4pPr marL="54864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C052F27-8D60-2ED1-70B8-F8566EC7E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844" y="274321"/>
            <a:ext cx="8596313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60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121045" y="1007706"/>
            <a:ext cx="2909455" cy="35515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66254" y="1007706"/>
            <a:ext cx="3075709" cy="35515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" y="1007706"/>
            <a:ext cx="3075709" cy="355159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9" y="440247"/>
            <a:ext cx="8416925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lnSpc>
                <a:spcPct val="100000"/>
              </a:lnSpc>
              <a:defRPr lang="en-US" sz="2600" b="1" kern="1200" spc="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42206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5D086-7732-CE90-18C3-44F516A9F55C}"/>
              </a:ext>
            </a:extLst>
          </p:cNvPr>
          <p:cNvSpPr/>
          <p:nvPr userDrawn="1"/>
        </p:nvSpPr>
        <p:spPr>
          <a:xfrm>
            <a:off x="6977743" y="4465692"/>
            <a:ext cx="2166257" cy="677808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sz="1350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FA49E9DD-78F6-5597-EB84-D7AB1218F25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2216" y="1620982"/>
            <a:ext cx="8597941" cy="26462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7F65-3156-B299-8A6C-78C84D9403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216" y="1181100"/>
            <a:ext cx="8597941" cy="309563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A54EF56-3344-6E40-FBB0-A7F8C2235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216" y="4375404"/>
            <a:ext cx="6617004" cy="37033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5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05026" indent="0">
              <a:buNone/>
              <a:defRPr/>
            </a:lvl2pPr>
            <a:lvl3pPr marL="411480" indent="0">
              <a:buNone/>
              <a:defRPr/>
            </a:lvl3pPr>
            <a:lvl4pPr marL="54864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22CFE453-07B9-F657-7165-293B06467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844" y="274321"/>
            <a:ext cx="8596313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6323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D9B8EE-BC3B-7E56-2BBE-6D2C370C65A1}"/>
              </a:ext>
            </a:extLst>
          </p:cNvPr>
          <p:cNvSpPr/>
          <p:nvPr userDrawn="1"/>
        </p:nvSpPr>
        <p:spPr>
          <a:xfrm>
            <a:off x="6977743" y="4465692"/>
            <a:ext cx="2166257" cy="677808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sz="1350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16E4CD3-9E39-972B-822E-2FB6F88681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2217" y="1181101"/>
            <a:ext cx="4183380" cy="3086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FA40973E-97B8-CC18-DF83-D8E5458BFF4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88405" y="1181100"/>
            <a:ext cx="4183380" cy="3086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5F4F868-6A57-BD2C-72A2-6C2D05DC0D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216" y="4375404"/>
            <a:ext cx="6144768" cy="37033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5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05026" indent="0">
              <a:buNone/>
              <a:defRPr/>
            </a:lvl2pPr>
            <a:lvl3pPr marL="411480" indent="0">
              <a:buNone/>
              <a:defRPr/>
            </a:lvl3pPr>
            <a:lvl4pPr marL="54864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4DF18F99-C415-6A21-53F7-F81A1461B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844" y="274321"/>
            <a:ext cx="8596313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1626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wo Column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6D003-1246-E709-2DF8-74F1C8A9B5A4}"/>
              </a:ext>
            </a:extLst>
          </p:cNvPr>
          <p:cNvSpPr/>
          <p:nvPr userDrawn="1"/>
        </p:nvSpPr>
        <p:spPr>
          <a:xfrm>
            <a:off x="6977743" y="4465692"/>
            <a:ext cx="2166257" cy="677808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sz="1350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F3BF7B5-F230-E96D-98D7-CF567A21CD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3845" y="1181100"/>
            <a:ext cx="4183380" cy="309563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A0F8500-D05C-9FBE-5637-930A42E9D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6777" y="1181100"/>
            <a:ext cx="4183380" cy="309563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C6019BB8-4236-7C60-D3CB-38266C08CF8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3845" y="1620982"/>
            <a:ext cx="4183380" cy="26462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791413BD-FC17-1116-EEE6-F5134BDC2F3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86777" y="1620982"/>
            <a:ext cx="4183380" cy="26462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E7A3ABF-C0C7-D3AD-1C6A-97C68F14FD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3843" y="4375404"/>
            <a:ext cx="6144768" cy="37033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75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05026" indent="0">
              <a:buNone/>
              <a:defRPr/>
            </a:lvl2pPr>
            <a:lvl3pPr marL="411480" indent="0">
              <a:buNone/>
              <a:defRPr/>
            </a:lvl3pPr>
            <a:lvl4pPr marL="54864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DAFF137C-A676-5D1F-A450-8A6E5CE51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844" y="274321"/>
            <a:ext cx="8596313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19474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F1C7D-11D0-233B-4E6A-74BE1B917F1D}"/>
              </a:ext>
            </a:extLst>
          </p:cNvPr>
          <p:cNvSpPr/>
          <p:nvPr userDrawn="1"/>
        </p:nvSpPr>
        <p:spPr>
          <a:xfrm>
            <a:off x="6977743" y="4465692"/>
            <a:ext cx="2166257" cy="677808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86769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844" y="1735074"/>
            <a:ext cx="7984331" cy="99233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3510"/>
              </a:lnSpc>
              <a:defRPr sz="2925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803154-09E7-7D60-B2A0-43C37AAF8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450" r="17"/>
          <a:stretch/>
        </p:blipFill>
        <p:spPr>
          <a:xfrm>
            <a:off x="0" y="3649460"/>
            <a:ext cx="5373168" cy="94674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5063FC6-958F-F3EE-052E-38ECFC7FD1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3469" y="4669157"/>
            <a:ext cx="970981" cy="2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3866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844" y="1735074"/>
            <a:ext cx="7984331" cy="99233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3510"/>
              </a:lnSpc>
              <a:defRPr sz="2925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803154-09E7-7D60-B2A0-43C37AAF8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53" t="-124" r="31" b="124"/>
          <a:stretch/>
        </p:blipFill>
        <p:spPr>
          <a:xfrm>
            <a:off x="0" y="3648456"/>
            <a:ext cx="5369814" cy="94640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8ECA461-0B56-34C2-12A1-F9FA61D992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3469" y="4669157"/>
            <a:ext cx="970981" cy="2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97900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844" y="1735074"/>
            <a:ext cx="7984331" cy="99233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3510"/>
              </a:lnSpc>
              <a:defRPr sz="2925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4">
            <a:extLst>
              <a:ext uri="{FF2B5EF4-FFF2-40B4-BE49-F238E27FC236}">
                <a16:creationId xmlns:a16="http://schemas.microsoft.com/office/drawing/2014/main" id="{E65B6354-97AF-5957-C7F2-00BE94BD3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53" t="-124" r="31" b="124"/>
          <a:stretch/>
        </p:blipFill>
        <p:spPr>
          <a:xfrm>
            <a:off x="0" y="3648456"/>
            <a:ext cx="5369814" cy="94640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C1D202B-A253-38C5-CE70-C8B6EC0EE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3469" y="4669157"/>
            <a:ext cx="970981" cy="2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4835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166255"/>
            <a:ext cx="9151165" cy="2194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683" y="1735074"/>
            <a:ext cx="7984331" cy="99233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3510"/>
              </a:lnSpc>
              <a:defRPr sz="2925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8BCC669-489B-0220-682D-D288C3D266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3469" y="4669157"/>
            <a:ext cx="970981" cy="2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93642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166255"/>
            <a:ext cx="9151165" cy="2194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683" y="1735074"/>
            <a:ext cx="7984331" cy="99233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3510"/>
              </a:lnSpc>
              <a:defRPr sz="2925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93C3D1E-B2ED-A612-DA14-6C36194874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3469" y="4669157"/>
            <a:ext cx="970981" cy="2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849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166255"/>
            <a:ext cx="9151165" cy="2194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683" y="1735074"/>
            <a:ext cx="7984331" cy="99233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3510"/>
              </a:lnSpc>
              <a:defRPr sz="2925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473AA82-ECE0-F7A5-E289-AFE8B58AF7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3469" y="4669157"/>
            <a:ext cx="970981" cy="2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2617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" y="1007707"/>
            <a:ext cx="6026727" cy="355159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069993" y="1008065"/>
            <a:ext cx="3074009" cy="3551237"/>
          </a:xfrm>
          <a:solidFill>
            <a:schemeClr val="accent1"/>
          </a:solidFill>
        </p:spPr>
        <p:txBody>
          <a:bodyPr lIns="182880" rIns="274320" anchor="ctr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539" y="440247"/>
            <a:ext cx="8416925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defRPr sz="2600" b="1" spc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21188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C171C62-B9E9-6582-342F-9D93DA0990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166255"/>
            <a:ext cx="9151165" cy="2194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683" y="1735074"/>
            <a:ext cx="7984331" cy="99233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3510"/>
              </a:lnSpc>
              <a:defRPr sz="2925" b="0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1B675B-EC78-2DF2-E93B-69BFD8267FD2}"/>
              </a:ext>
            </a:extLst>
          </p:cNvPr>
          <p:cNvSpPr/>
          <p:nvPr userDrawn="1"/>
        </p:nvSpPr>
        <p:spPr>
          <a:xfrm>
            <a:off x="9144001" y="0"/>
            <a:ext cx="2131943" cy="5143500"/>
          </a:xfrm>
          <a:prstGeom prst="rect">
            <a:avLst/>
          </a:prstGeom>
          <a:solidFill>
            <a:srgbClr val="ECECEC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sz="135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CB53F91-31AF-F0AA-72F9-1922F70D03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3469" y="4669157"/>
            <a:ext cx="970981" cy="2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31400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562356"/>
            <a:ext cx="8606790" cy="2798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683" y="1735074"/>
            <a:ext cx="5526881" cy="99233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3510"/>
              </a:lnSpc>
              <a:defRPr sz="2925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4597D7E-D1C1-EAE1-64A8-318B79FEBA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3469" y="4669157"/>
            <a:ext cx="970981" cy="2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63465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562356"/>
            <a:ext cx="8606790" cy="2798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683" y="1735074"/>
            <a:ext cx="5526881" cy="99233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3510"/>
              </a:lnSpc>
              <a:defRPr sz="2925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64CB2D-D499-13BE-859F-0D4A7451CB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3469" y="4669157"/>
            <a:ext cx="970981" cy="2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53507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562356"/>
            <a:ext cx="8606790" cy="2798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683" y="1735074"/>
            <a:ext cx="5526881" cy="99233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3510"/>
              </a:lnSpc>
              <a:defRPr sz="2925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DB9FF05-D2C1-46C4-831A-32EB5C9F49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3469" y="4669157"/>
            <a:ext cx="970981" cy="2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3975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20762EF-0474-9358-6ED8-3916562844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/>
          <a:stretch/>
        </p:blipFill>
        <p:spPr>
          <a:xfrm>
            <a:off x="0" y="564059"/>
            <a:ext cx="8605955" cy="280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683" y="1735074"/>
            <a:ext cx="5526881" cy="99233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3510"/>
              </a:lnSpc>
              <a:defRPr sz="2925" b="0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21E1CC-5F5E-4E4C-063D-BBC7DE81B4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3469" y="4669157"/>
            <a:ext cx="970981" cy="2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79264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with Image2_Blue">
    <p:bg>
      <p:bgPr>
        <a:gradFill>
          <a:gsLst>
            <a:gs pos="0">
              <a:schemeClr val="accent2"/>
            </a:gs>
            <a:gs pos="93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C084657-8268-012C-F255-B0679B8534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9153143" cy="42672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3AC232-D482-5259-1392-EE2E55B47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683" y="2294313"/>
            <a:ext cx="7984331" cy="4330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3510"/>
              </a:lnSpc>
              <a:defRPr sz="2925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1B8E7A-1241-D7A4-262C-4A4515832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3469" y="4669157"/>
            <a:ext cx="970981" cy="2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03532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with Imag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D22D8B5-A53E-9F27-F895-D6005176604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9153143" cy="42672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4683" y="2294313"/>
            <a:ext cx="7984331" cy="43309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3510"/>
              </a:lnSpc>
              <a:defRPr sz="2925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1BFBDD2-1AF9-91B5-BF36-65D95A417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3469" y="4669157"/>
            <a:ext cx="970981" cy="2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25609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_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E2DDFB-68D7-644D-9E37-D72139CD6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20011" y="1181100"/>
            <a:ext cx="3733133" cy="246935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915222-8AED-AE4D-E3B9-8E105C90D5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84608" y="1181100"/>
            <a:ext cx="4949660" cy="3086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3438A0-3AFA-9012-C63A-4731533CE8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867" y="3650456"/>
            <a:ext cx="3733133" cy="616743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3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C71F3598-B4FC-9300-B36C-0BB31AE92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465" y="274320"/>
            <a:ext cx="8594691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7673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4DE4C5-7EF1-4E65-C3FD-C75C8FB9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905" y="1181101"/>
            <a:ext cx="4683633" cy="308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6A78CD8-646B-CF20-7BEF-9F4FA845C6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181101"/>
            <a:ext cx="4031170" cy="246935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568CC3C-35DE-EF4B-4C3A-0CE5E6F5D4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3650456"/>
            <a:ext cx="4031170" cy="616743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3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3FF7C4F6-8FCE-FFCA-32B4-E7FE1F7DF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465" y="274320"/>
            <a:ext cx="8594691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6248976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85750" y="1181100"/>
            <a:ext cx="4877921" cy="3086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1267CAD-E012-4AA7-A3C8-4883534ED3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5060" y="1181100"/>
            <a:ext cx="2663190" cy="3086100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057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41148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688043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914217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1FB8A24-E91E-9030-3097-499DEA6FC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465" y="274320"/>
            <a:ext cx="8594691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455889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53327" y="1005841"/>
            <a:ext cx="3099816" cy="3553460"/>
          </a:xfrm>
          <a:solidFill>
            <a:schemeClr val="accent1"/>
          </a:solidFill>
        </p:spPr>
        <p:txBody>
          <a:bodyPr lIns="182880" tIns="91440" rIns="274320" bIns="91440" anchor="ctr" anchorCtr="0"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63539" y="1280160"/>
            <a:ext cx="5689600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36167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4DE4C5-7EF1-4E65-C3FD-C75C8FB9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905" y="1181101"/>
            <a:ext cx="4683633" cy="308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506DD96-9DEF-0024-7691-0ACAC39EC0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462" y="1181102"/>
            <a:ext cx="3775436" cy="3086099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057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41148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688043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914217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F1E5442-21A0-77E1-5BB7-F319D1BBA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465" y="274320"/>
            <a:ext cx="8594691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8920526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181100"/>
            <a:ext cx="5420011" cy="30861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AAACF3E-83ED-52C4-27A7-1B90EAC241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5060" y="1181100"/>
            <a:ext cx="2663190" cy="3086100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057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41148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688043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914217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26FF2F96-AD0E-EB85-4484-AE99D085D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465" y="274320"/>
            <a:ext cx="8594691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108121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4405DBE-1BE7-E695-C62E-22EB44D99C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2504" y="1181100"/>
            <a:ext cx="5111496" cy="30861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6B01E68-D740-637A-BD9F-BD42CE8E9D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5464" y="1181102"/>
            <a:ext cx="3587998" cy="3086099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057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41148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688043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914217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CF2F8706-9F53-3F92-74D0-FFE34BCF9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465" y="274320"/>
            <a:ext cx="8594691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908502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5464" y="1181100"/>
            <a:ext cx="8594692" cy="2162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D3CD59DC-5DE1-B69A-80AE-C320922E6A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465" y="274320"/>
            <a:ext cx="8594691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F886CAD-5351-7713-14D9-6775796BA8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5465" y="3650457"/>
            <a:ext cx="8594691" cy="616744"/>
          </a:xfrm>
          <a:noFill/>
        </p:spPr>
        <p:txBody>
          <a:bodyPr anchor="ctr"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057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41148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688043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914217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</p:spTree>
    <p:extLst>
      <p:ext uri="{BB962C8B-B14F-4D97-AF65-F5344CB8AC3E}">
        <p14:creationId xmlns:p14="http://schemas.microsoft.com/office/powerpoint/2010/main" val="3362195805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akeaway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5464" y="1620982"/>
            <a:ext cx="8594692" cy="1722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D8F6F53-5D6A-B7D1-E934-127054AF6F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465" y="1181100"/>
            <a:ext cx="8594692" cy="309563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50C4556-A8A5-B202-62A2-406BA8465C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5465" y="3650457"/>
            <a:ext cx="8594691" cy="616744"/>
          </a:xfrm>
          <a:noFill/>
        </p:spPr>
        <p:txBody>
          <a:bodyPr anchor="ctr"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057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41148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688043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914217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8BB0B106-C721-639B-D509-06DA5A056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465" y="274320"/>
            <a:ext cx="8594691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2009362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181100"/>
            <a:ext cx="3044952" cy="30861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C9213B5-827D-C71F-EF1A-7FC0B0C74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8197" y="1181100"/>
            <a:ext cx="3044952" cy="30861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7BAA8D4-D7AA-9D91-4F96-00C161C4F3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54098" y="1181100"/>
            <a:ext cx="3044952" cy="3086100"/>
          </a:xfrm>
          <a:gradFill>
            <a:gsLst>
              <a:gs pos="0">
                <a:schemeClr val="accent2"/>
              </a:gs>
              <a:gs pos="81000">
                <a:schemeClr val="accent1"/>
              </a:gs>
            </a:gsLst>
            <a:lin ang="2700000" scaled="1"/>
          </a:gradFill>
        </p:spPr>
        <p:txBody>
          <a:bodyPr lIns="548640" tIns="457200" rIns="548640" bIns="457200" anchor="ctr" anchorCtr="0"/>
          <a:lstStyle>
            <a:lvl1pPr marL="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2057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41148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688043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914217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32556B1E-92C0-FF17-34F3-F0B2F7F8C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465" y="274320"/>
            <a:ext cx="8594691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8274652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181100"/>
            <a:ext cx="3036094" cy="30861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C9213B5-827D-C71F-EF1A-7FC0B0C74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5525" y="1181100"/>
            <a:ext cx="3044667" cy="30861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0EF2BBE-22ED-FE3F-3717-D0206AC89C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36094" y="1181100"/>
            <a:ext cx="3069431" cy="30861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27AFA4C9-F353-EFC2-0E28-99A47913C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465" y="274320"/>
            <a:ext cx="8594691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11303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181100"/>
            <a:ext cx="9144000" cy="30861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CADBF2AD-EE6C-ABE0-CB3B-C30862383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465" y="274320"/>
            <a:ext cx="8594691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881447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181101"/>
            <a:ext cx="4491990" cy="246935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32751F7-C423-4BF6-B332-A88D7DE725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3250" y="1181101"/>
            <a:ext cx="4490750" cy="246935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194A7D9-53FF-1665-CBB2-EE47190B8F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3650456"/>
            <a:ext cx="4490750" cy="616743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3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3A00F1-1319-E5A2-4E6B-332C233E9A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52009" y="3650456"/>
            <a:ext cx="4490750" cy="616743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3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8A4D2D3-4E8C-03CC-D5CF-F9F6FC16C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465" y="274320"/>
            <a:ext cx="8594691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5803675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76800" y="1181100"/>
            <a:ext cx="1843088" cy="3086101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78B418E-4070-C63D-241C-2774A3FC78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181101"/>
            <a:ext cx="4876799" cy="154304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E74BD90-A83A-1901-41A0-21FE5E119B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19349" y="2724150"/>
            <a:ext cx="2457450" cy="154304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8014880-258D-BEA4-65D8-7CD8165D91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9888" y="1181101"/>
            <a:ext cx="2420200" cy="154304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0E4F7DF-234E-148E-00D8-7B89319F6C7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19888" y="2724150"/>
            <a:ext cx="2420200" cy="154304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1107484-51EE-8311-7A3E-FF87A3DB7CD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2724150"/>
            <a:ext cx="2419349" cy="1543049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A4D5B246-C7A9-4D5F-9C9B-61F4EB866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465" y="274320"/>
            <a:ext cx="8594691" cy="3808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75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034083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9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42" Type="http://schemas.openxmlformats.org/officeDocument/2006/relationships/slideLayout" Target="../slideLayouts/slideLayout93.xml"/><Relationship Id="rId47" Type="http://schemas.openxmlformats.org/officeDocument/2006/relationships/slideLayout" Target="../slideLayouts/slideLayout98.xml"/><Relationship Id="rId50" Type="http://schemas.openxmlformats.org/officeDocument/2006/relationships/slideLayout" Target="../slideLayouts/slideLayout101.xml"/><Relationship Id="rId55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slideLayout" Target="../slideLayouts/slideLayout88.xml"/><Relationship Id="rId40" Type="http://schemas.openxmlformats.org/officeDocument/2006/relationships/slideLayout" Target="../slideLayouts/slideLayout91.xml"/><Relationship Id="rId45" Type="http://schemas.openxmlformats.org/officeDocument/2006/relationships/slideLayout" Target="../slideLayouts/slideLayout96.xml"/><Relationship Id="rId53" Type="http://schemas.openxmlformats.org/officeDocument/2006/relationships/slideLayout" Target="../slideLayouts/slideLayout104.xml"/><Relationship Id="rId58" Type="http://schemas.openxmlformats.org/officeDocument/2006/relationships/image" Target="../media/image10.svg"/><Relationship Id="rId5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43" Type="http://schemas.openxmlformats.org/officeDocument/2006/relationships/slideLayout" Target="../slideLayouts/slideLayout94.xml"/><Relationship Id="rId48" Type="http://schemas.openxmlformats.org/officeDocument/2006/relationships/slideLayout" Target="../slideLayouts/slideLayout99.xml"/><Relationship Id="rId56" Type="http://schemas.openxmlformats.org/officeDocument/2006/relationships/theme" Target="../theme/theme7.xml"/><Relationship Id="rId8" Type="http://schemas.openxmlformats.org/officeDocument/2006/relationships/slideLayout" Target="../slideLayouts/slideLayout59.xml"/><Relationship Id="rId51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38" Type="http://schemas.openxmlformats.org/officeDocument/2006/relationships/slideLayout" Target="../slideLayouts/slideLayout89.xml"/><Relationship Id="rId4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92.xml"/><Relationship Id="rId54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49" Type="http://schemas.openxmlformats.org/officeDocument/2006/relationships/slideLayout" Target="../slideLayouts/slideLayout100.xml"/><Relationship Id="rId57" Type="http://schemas.openxmlformats.org/officeDocument/2006/relationships/image" Target="../media/image9.png"/><Relationship Id="rId10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82.xml"/><Relationship Id="rId44" Type="http://schemas.openxmlformats.org/officeDocument/2006/relationships/slideLayout" Target="../slideLayouts/slideLayout95.xml"/><Relationship Id="rId52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3538" y="1280162"/>
            <a:ext cx="8416783" cy="3114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63539" y="424778"/>
            <a:ext cx="8416925" cy="5078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363537" y="983176"/>
            <a:ext cx="8082291" cy="4552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1" rIns="68580" bIns="3429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8477839" y="983176"/>
            <a:ext cx="352563" cy="45524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1" rIns="68580" bIns="3429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8866098" y="983176"/>
            <a:ext cx="199231" cy="45524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1" rIns="68580" bIns="3429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8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l" defTabSz="285693" rtl="0" eaLnBrk="1" latinLnBrk="0" hangingPunct="1">
        <a:lnSpc>
          <a:spcPct val="100000"/>
        </a:lnSpc>
        <a:spcBef>
          <a:spcPct val="0"/>
        </a:spcBef>
        <a:buNone/>
        <a:defRPr sz="2700" b="1" kern="1200" cap="none" spc="0" baseline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31764" indent="-231764" algn="l" defTabSz="285693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200" b="0" kern="1200" spc="0" baseline="0">
          <a:solidFill>
            <a:schemeClr val="tx1"/>
          </a:solidFill>
          <a:latin typeface="+mj-lt"/>
          <a:ea typeface="+mn-ea"/>
          <a:cs typeface="+mn-cs"/>
        </a:defRPr>
      </a:lvl1pPr>
      <a:lvl2pPr marL="457178" indent="-225413" algn="l" defTabSz="2856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–"/>
        <a:defRPr sz="2000" b="0" kern="1200" spc="0" baseline="0">
          <a:solidFill>
            <a:schemeClr val="tx1"/>
          </a:solidFill>
          <a:latin typeface="+mj-lt"/>
          <a:ea typeface="+mn-ea"/>
          <a:cs typeface="+mn-cs"/>
        </a:defRPr>
      </a:lvl2pPr>
      <a:lvl3pPr marL="688940" indent="-231764" algn="l" defTabSz="2856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1800" b="0" kern="1200" spc="0" baseline="0">
          <a:solidFill>
            <a:schemeClr val="tx1"/>
          </a:solidFill>
          <a:latin typeface="+mj-lt"/>
          <a:ea typeface="+mn-ea"/>
          <a:cs typeface="+mn-cs"/>
        </a:defRPr>
      </a:lvl3pPr>
      <a:lvl4pPr marL="914354" indent="-225413" algn="l" defTabSz="285693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1600" b="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1084209" indent="-169854" algn="l" defTabSz="285693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j-lt"/>
          <a:ea typeface="+mn-ea"/>
          <a:cs typeface="+mn-cs"/>
        </a:defRPr>
      </a:lvl5pPr>
      <a:lvl6pPr marL="714233" indent="0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None/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928502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1071349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214196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1pPr>
      <a:lvl2pPr marL="142847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2pPr>
      <a:lvl3pPr marL="28569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3pPr>
      <a:lvl4pPr marL="42854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4pPr>
      <a:lvl5pPr marL="571387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5pPr>
      <a:lvl6pPr marL="71423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85708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999926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14277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16F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  <a:endParaRPr lang="de-DE" altLang="de-DE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de-DE" altLang="de-DE"/>
          </a:p>
        </p:txBody>
      </p:sp>
      <p:pic>
        <p:nvPicPr>
          <p:cNvPr id="3076" name="Picture 6" descr="Amgen_2_White_PC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9" y="4622007"/>
            <a:ext cx="1717675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 flipV="1">
            <a:off x="395290" y="842964"/>
            <a:ext cx="8497887" cy="54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79389" y="897732"/>
            <a:ext cx="215900" cy="405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79389" y="86916"/>
            <a:ext cx="215900" cy="757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99" name="Rectangle 23"/>
          <p:cNvSpPr>
            <a:spLocks noGrp="1" noChangeArrowheads="1"/>
          </p:cNvSpPr>
          <p:nvPr>
            <p:ph type="title"/>
          </p:nvPr>
        </p:nvSpPr>
        <p:spPr bwMode="gray">
          <a:xfrm>
            <a:off x="395999" y="372055"/>
            <a:ext cx="8433180" cy="4601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0600" name="Rectangle 24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6000" y="1058862"/>
            <a:ext cx="8433179" cy="3457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383117" y="841066"/>
            <a:ext cx="7933299" cy="6069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8359097" y="841066"/>
            <a:ext cx="470083" cy="60698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876775" y="841066"/>
            <a:ext cx="265640" cy="60698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9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5" r:id="rId5"/>
    <p:sldLayoutId id="2147483818" r:id="rId6"/>
    <p:sldLayoutId id="2147483819" r:id="rId7"/>
    <p:sldLayoutId id="2147483831" r:id="rId8"/>
    <p:sldLayoutId id="2147483832" r:id="rId9"/>
  </p:sldLayoutIdLst>
  <p:transition>
    <p:wipe dir="r"/>
  </p:transition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34289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68578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02867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37745" indent="-237745" algn="l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84639" indent="-23774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133">
          <a:solidFill>
            <a:schemeClr val="tx1"/>
          </a:solidFill>
          <a:latin typeface="+mn-lt"/>
        </a:defRPr>
      </a:lvl2pPr>
      <a:lvl3pPr marL="779531" indent="-237745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-"/>
        <a:defRPr sz="2133">
          <a:solidFill>
            <a:schemeClr val="accent1"/>
          </a:solidFill>
          <a:latin typeface="+mn-lt"/>
        </a:defRPr>
      </a:lvl3pPr>
      <a:lvl4pPr marL="1314418" indent="-285744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33">
          <a:solidFill>
            <a:schemeClr val="tx1"/>
          </a:solidFill>
          <a:latin typeface="+mn-lt"/>
        </a:defRPr>
      </a:lvl4pPr>
      <a:lvl5pPr marL="1543012" indent="-171446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133">
          <a:solidFill>
            <a:schemeClr val="tx1"/>
          </a:solidFill>
          <a:latin typeface="+mn-lt"/>
        </a:defRPr>
      </a:lvl5pPr>
      <a:lvl6pPr marL="1885904" indent="-171446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8pPr>
      <a:lvl9pPr marL="2914578" indent="-171446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7" userDrawn="1">
          <p15:clr>
            <a:srgbClr val="F26B43"/>
          </p15:clr>
        </p15:guide>
        <p15:guide id="2" pos="241" userDrawn="1">
          <p15:clr>
            <a:srgbClr val="F26B43"/>
          </p15:clr>
        </p15:guide>
        <p15:guide id="3" orient="horz" pos="214" userDrawn="1">
          <p15:clr>
            <a:srgbClr val="F26B43"/>
          </p15:clr>
        </p15:guide>
        <p15:guide id="4" orient="horz" pos="3178" userDrawn="1">
          <p15:clr>
            <a:srgbClr val="F26B43"/>
          </p15:clr>
        </p15:guide>
        <p15:guide id="5" pos="555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16F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  <a:endParaRPr lang="de-DE" altLang="de-DE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de-DE" altLang="de-DE"/>
          </a:p>
        </p:txBody>
      </p:sp>
      <p:sp>
        <p:nvSpPr>
          <p:cNvPr id="8" name="Rectangle 7"/>
          <p:cNvSpPr/>
          <p:nvPr userDrawn="1"/>
        </p:nvSpPr>
        <p:spPr>
          <a:xfrm flipV="1">
            <a:off x="341389" y="842616"/>
            <a:ext cx="8551787" cy="55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79388" y="897733"/>
            <a:ext cx="162000" cy="405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79388" y="86916"/>
            <a:ext cx="162000" cy="757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350">
              <a:solidFill>
                <a:srgbClr val="FFFFFF"/>
              </a:solidFill>
            </a:endParaRPr>
          </a:p>
        </p:txBody>
      </p:sp>
      <p:pic>
        <p:nvPicPr>
          <p:cNvPr id="11" name="Picture 6" descr="Amgen_2_White_P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20" y="4622007"/>
            <a:ext cx="1288256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93206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>
            <a:off x="-1" y="-1"/>
            <a:ext cx="9144001" cy="952500"/>
          </a:xfrm>
          <a:prstGeom prst="rect">
            <a:avLst/>
          </a:prstGeom>
          <a:solidFill>
            <a:srgbClr val="037FC4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GB" sz="135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-1" y="953160"/>
            <a:ext cx="9144000" cy="342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50">
              <a:solidFill>
                <a:srgbClr val="47BBF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68004"/>
            <a:ext cx="8229600" cy="36230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2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35507" y="4811459"/>
            <a:ext cx="7087343" cy="33204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5326"/>
              </a:buClr>
              <a:buFont typeface="Arial" charset="0"/>
              <a:buNone/>
              <a:defRPr sz="1000" b="0" kern="1200">
                <a:solidFill>
                  <a:srgbClr val="5F595B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5326"/>
              </a:buClr>
              <a:buFont typeface="Arial" charset="0"/>
              <a:buChar char="–"/>
              <a:defRPr sz="1000" b="0" kern="120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5326"/>
              </a:buClr>
              <a:buFont typeface="Arial" charset="0"/>
              <a:buChar char="•"/>
              <a:defRPr sz="1000" b="0" kern="120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5326"/>
              </a:buClr>
              <a:buFont typeface="Arial" charset="0"/>
              <a:buChar char="–"/>
              <a:defRPr sz="1000" b="0" kern="120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25326"/>
              </a:buClr>
              <a:buFont typeface="Arial" charset="0"/>
              <a:buChar char="»"/>
              <a:defRPr sz="1000" b="0" kern="120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5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"/>
            <a:ext cx="8229600" cy="9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069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1875" b="1" kern="1200">
          <a:solidFill>
            <a:schemeClr val="bg1"/>
          </a:solidFill>
          <a:latin typeface="Arial"/>
          <a:ea typeface="ＭＳ Ｐゴシック" charset="-128"/>
          <a:cs typeface="Arial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bg1"/>
          </a:solidFill>
          <a:latin typeface="Arial" charset="0"/>
          <a:ea typeface="ＭＳ Ｐゴシック" charset="-128"/>
          <a:cs typeface="Arial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bg1"/>
          </a:solidFill>
          <a:latin typeface="Arial" charset="0"/>
          <a:ea typeface="ＭＳ Ｐゴシック" charset="-128"/>
          <a:cs typeface="Arial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bg1"/>
          </a:solidFill>
          <a:latin typeface="Arial" charset="0"/>
          <a:ea typeface="ＭＳ Ｐゴシック" charset="-128"/>
          <a:cs typeface="Arial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550" b="1">
          <a:solidFill>
            <a:schemeClr val="bg1"/>
          </a:solidFill>
          <a:latin typeface="Arial" charset="0"/>
          <a:ea typeface="ＭＳ Ｐゴシック" charset="-128"/>
          <a:cs typeface="Arial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57175" indent="-257175" algn="l" defTabSz="342900" rtl="0" eaLnBrk="0" fontAlgn="base" hangingPunct="0">
        <a:spcBef>
          <a:spcPts val="450"/>
        </a:spcBef>
        <a:spcAft>
          <a:spcPts val="450"/>
        </a:spcAft>
        <a:buClr>
          <a:srgbClr val="037FC4"/>
        </a:buClr>
        <a:buFont typeface="Arial" charset="0"/>
        <a:buChar char="•"/>
        <a:defRPr sz="15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557213" indent="-214313" algn="l" defTabSz="342900" rtl="0" eaLnBrk="0" fontAlgn="base" hangingPunct="0">
        <a:spcBef>
          <a:spcPts val="0"/>
        </a:spcBef>
        <a:spcAft>
          <a:spcPct val="0"/>
        </a:spcAft>
        <a:buClr>
          <a:srgbClr val="037FC4"/>
        </a:buClr>
        <a:buFont typeface="Arial" charset="0"/>
        <a:buChar char="–"/>
        <a:defRPr sz="135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857250" indent="-171450" algn="l" defTabSz="342900" rtl="0" eaLnBrk="0" fontAlgn="base" hangingPunct="0">
        <a:spcBef>
          <a:spcPts val="450"/>
        </a:spcBef>
        <a:spcAft>
          <a:spcPct val="0"/>
        </a:spcAft>
        <a:buClr>
          <a:srgbClr val="037FC4"/>
        </a:buClr>
        <a:buFont typeface="Arial" charset="0"/>
        <a:buChar char="•"/>
        <a:defRPr sz="12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200150" indent="-171450" algn="l" defTabSz="342900" rtl="0" eaLnBrk="0" fontAlgn="base" hangingPunct="0">
        <a:spcBef>
          <a:spcPts val="450"/>
        </a:spcBef>
        <a:spcAft>
          <a:spcPct val="0"/>
        </a:spcAft>
        <a:buClr>
          <a:srgbClr val="037FC4"/>
        </a:buClr>
        <a:buFont typeface="Arial" charset="0"/>
        <a:buChar char="–"/>
        <a:defRPr sz="105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543050" indent="-171450" algn="l" defTabSz="342900" rtl="0" eaLnBrk="0" fontAlgn="base" hangingPunct="0">
        <a:spcBef>
          <a:spcPts val="450"/>
        </a:spcBef>
        <a:spcAft>
          <a:spcPct val="0"/>
        </a:spcAft>
        <a:buClr>
          <a:srgbClr val="037FC4"/>
        </a:buClr>
        <a:buFont typeface="Arial" charset="0"/>
        <a:buChar char="»"/>
        <a:defRPr sz="105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white">
          <a:xfrm>
            <a:off x="-36512" y="2405982"/>
            <a:ext cx="9180512" cy="33855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chemeClr val="accent2">
                  <a:lumMod val="60000"/>
                  <a:lumOff val="40000"/>
                </a:schemeClr>
              </a:gs>
              <a:gs pos="88000">
                <a:schemeClr val="bg2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CH" sz="1600" b="1">
              <a:solidFill>
                <a:srgbClr val="161F46"/>
              </a:solidFill>
              <a:ea typeface="MS PGothic" pitchFamily="34" charset="-128"/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3468"/>
            <a:ext cx="8231187" cy="75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150144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de-CH" altLang="de-DE"/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108504" y="817008"/>
            <a:ext cx="9000000" cy="4077000"/>
          </a:xfrm>
          <a:prstGeom prst="round2DiagRect">
            <a:avLst>
              <a:gd name="adj1" fmla="val 12323"/>
              <a:gd name="adj2" fmla="val 0"/>
            </a:avLst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defRPr/>
            </a:pPr>
            <a:endParaRPr lang="de-DE" b="1">
              <a:solidFill>
                <a:srgbClr val="161F46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113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60" r:id="rId16"/>
    <p:sldLayoutId id="2147483861" r:id="rId17"/>
    <p:sldLayoutId id="2147483862" r:id="rId18"/>
  </p:sldLayoutIdLst>
  <p:transition spd="slow"/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D0E37A5-329C-6B42-A03C-2BAEC2052D29}"/>
              </a:ext>
            </a:extLst>
          </p:cNvPr>
          <p:cNvSpPr>
            <a:spLocks noGrp="1" noChangeArrowheads="1"/>
          </p:cNvSpPr>
          <p:nvPr/>
        </p:nvSpPr>
        <p:spPr bwMode="gray">
          <a:xfrm>
            <a:off x="273845" y="4749032"/>
            <a:ext cx="307181" cy="1562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581900" eaLnBrk="1" hangingPunct="1">
              <a:defRPr/>
            </a:pPr>
            <a:fld id="{3DBC93D6-C358-9648-9CB7-FB101C9037AB}" type="slidenum">
              <a:rPr lang="en-US" sz="6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581900" eaLnBrk="1" hangingPunct="1">
                <a:defRPr/>
              </a:pPr>
              <a:t>‹#›</a:t>
            </a:fld>
            <a:endParaRPr lang="en-US" sz="6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DFE426-7321-534C-8485-5B1BB1E2C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845" y="1181101"/>
            <a:ext cx="8596311" cy="31030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B2BC6372-ED2A-7044-A75D-F358185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45" y="274319"/>
            <a:ext cx="8596311" cy="34975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68FE0-EE9F-E934-8F3D-7FD1120CA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845" y="4375404"/>
            <a:ext cx="6141243" cy="3703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marL="0" indent="0" algn="l">
              <a:tabLst/>
              <a:defRPr sz="675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654A0DC-99E9-C6F3-5DB6-E45C9168588B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7963469" y="4669157"/>
            <a:ext cx="970981" cy="231186"/>
          </a:xfrm>
          <a:prstGeom prst="rect">
            <a:avLst/>
          </a:prstGeom>
        </p:spPr>
      </p:pic>
      <p:sp>
        <p:nvSpPr>
          <p:cNvPr id="3" name="MSIPCMContentMarking" descr="{&quot;HashCode&quot;:1973458532,&quot;Placement&quot;:&quot;Footer&quot;,&quot;Top&quot;:519.343,&quot;Left&quot;:374.896942,&quot;SlideWidth&quot;:960,&quot;SlideHeight&quot;:540}">
            <a:extLst>
              <a:ext uri="{FF2B5EF4-FFF2-40B4-BE49-F238E27FC236}">
                <a16:creationId xmlns:a16="http://schemas.microsoft.com/office/drawing/2014/main" id="{7A1ECFE9-9692-3FAE-8B6B-B2B4FB2C4F96}"/>
              </a:ext>
            </a:extLst>
          </p:cNvPr>
          <p:cNvSpPr txBox="1"/>
          <p:nvPr userDrawn="1"/>
        </p:nvSpPr>
        <p:spPr>
          <a:xfrm>
            <a:off x="3570893" y="4960291"/>
            <a:ext cx="2002214" cy="16966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lnSpc>
                <a:spcPts val="1523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5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Internal Use Only General and Administrative</a:t>
            </a: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858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  <p:sldLayoutId id="2147483883" r:id="rId20"/>
    <p:sldLayoutId id="2147483884" r:id="rId21"/>
    <p:sldLayoutId id="2147483885" r:id="rId22"/>
    <p:sldLayoutId id="2147483886" r:id="rId23"/>
    <p:sldLayoutId id="2147483887" r:id="rId24"/>
    <p:sldLayoutId id="2147483888" r:id="rId25"/>
    <p:sldLayoutId id="2147483889" r:id="rId26"/>
    <p:sldLayoutId id="2147483890" r:id="rId27"/>
    <p:sldLayoutId id="2147483891" r:id="rId28"/>
    <p:sldLayoutId id="2147483892" r:id="rId29"/>
    <p:sldLayoutId id="2147483893" r:id="rId30"/>
    <p:sldLayoutId id="2147483894" r:id="rId31"/>
    <p:sldLayoutId id="2147483895" r:id="rId32"/>
    <p:sldLayoutId id="2147483896" r:id="rId33"/>
    <p:sldLayoutId id="2147483897" r:id="rId34"/>
    <p:sldLayoutId id="2147483898" r:id="rId35"/>
    <p:sldLayoutId id="2147483899" r:id="rId36"/>
    <p:sldLayoutId id="2147483900" r:id="rId37"/>
    <p:sldLayoutId id="2147483901" r:id="rId38"/>
    <p:sldLayoutId id="2147483902" r:id="rId39"/>
    <p:sldLayoutId id="2147483903" r:id="rId40"/>
    <p:sldLayoutId id="2147483904" r:id="rId41"/>
    <p:sldLayoutId id="2147483905" r:id="rId42"/>
    <p:sldLayoutId id="2147483906" r:id="rId43"/>
    <p:sldLayoutId id="2147483907" r:id="rId44"/>
    <p:sldLayoutId id="2147483908" r:id="rId45"/>
    <p:sldLayoutId id="2147483909" r:id="rId46"/>
    <p:sldLayoutId id="2147483910" r:id="rId47"/>
    <p:sldLayoutId id="2147483911" r:id="rId48"/>
    <p:sldLayoutId id="2147483912" r:id="rId49"/>
    <p:sldLayoutId id="2147483913" r:id="rId50"/>
    <p:sldLayoutId id="2147483914" r:id="rId51"/>
    <p:sldLayoutId id="2147483915" r:id="rId52"/>
    <p:sldLayoutId id="2147483916" r:id="rId53"/>
    <p:sldLayoutId id="2147483917" r:id="rId54"/>
    <p:sldLayoutId id="2147483918" r:id="rId55"/>
  </p:sldLayoutIdLst>
  <p:transition>
    <p:fade/>
  </p:transition>
  <p:hf hdr="0"/>
  <p:txStyles>
    <p:titleStyle>
      <a:lvl1pPr algn="l" defTabSz="284503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250" b="1" i="0" kern="1200" cap="none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  <a:lvl2pPr algn="l" defTabSz="284503" rtl="0" eaLnBrk="1" fontAlgn="base" hangingPunct="1">
        <a:spcBef>
          <a:spcPct val="0"/>
        </a:spcBef>
        <a:spcAft>
          <a:spcPct val="0"/>
        </a:spcAft>
        <a:defRPr sz="2549" b="1">
          <a:solidFill>
            <a:schemeClr val="accent1"/>
          </a:solidFill>
          <a:latin typeface="Calibri" panose="020F0502020204030204" pitchFamily="34" charset="0"/>
        </a:defRPr>
      </a:lvl2pPr>
      <a:lvl3pPr algn="l" defTabSz="284503" rtl="0" eaLnBrk="1" fontAlgn="base" hangingPunct="1">
        <a:spcBef>
          <a:spcPct val="0"/>
        </a:spcBef>
        <a:spcAft>
          <a:spcPct val="0"/>
        </a:spcAft>
        <a:defRPr sz="2549" b="1">
          <a:solidFill>
            <a:schemeClr val="accent1"/>
          </a:solidFill>
          <a:latin typeface="Calibri" panose="020F0502020204030204" pitchFamily="34" charset="0"/>
        </a:defRPr>
      </a:lvl3pPr>
      <a:lvl4pPr algn="l" defTabSz="284503" rtl="0" eaLnBrk="1" fontAlgn="base" hangingPunct="1">
        <a:spcBef>
          <a:spcPct val="0"/>
        </a:spcBef>
        <a:spcAft>
          <a:spcPct val="0"/>
        </a:spcAft>
        <a:defRPr sz="2549" b="1">
          <a:solidFill>
            <a:schemeClr val="accent1"/>
          </a:solidFill>
          <a:latin typeface="Calibri" panose="020F0502020204030204" pitchFamily="34" charset="0"/>
        </a:defRPr>
      </a:lvl4pPr>
      <a:lvl5pPr algn="l" defTabSz="284503" rtl="0" eaLnBrk="1" fontAlgn="base" hangingPunct="1">
        <a:spcBef>
          <a:spcPct val="0"/>
        </a:spcBef>
        <a:spcAft>
          <a:spcPct val="0"/>
        </a:spcAft>
        <a:defRPr sz="2549" b="1">
          <a:solidFill>
            <a:schemeClr val="accent1"/>
          </a:solidFill>
          <a:latin typeface="Calibri" panose="020F0502020204030204" pitchFamily="34" charset="0"/>
        </a:defRPr>
      </a:lvl5pPr>
      <a:lvl6pPr marL="342832" algn="l" defTabSz="284503" rtl="0" eaLnBrk="1" fontAlgn="base" hangingPunct="1">
        <a:spcBef>
          <a:spcPct val="0"/>
        </a:spcBef>
        <a:spcAft>
          <a:spcPct val="0"/>
        </a:spcAft>
        <a:defRPr sz="2549" b="1">
          <a:solidFill>
            <a:schemeClr val="accent1"/>
          </a:solidFill>
          <a:latin typeface="Calibri" panose="020F0502020204030204" pitchFamily="34" charset="0"/>
        </a:defRPr>
      </a:lvl6pPr>
      <a:lvl7pPr marL="685663" algn="l" defTabSz="284503" rtl="0" eaLnBrk="1" fontAlgn="base" hangingPunct="1">
        <a:spcBef>
          <a:spcPct val="0"/>
        </a:spcBef>
        <a:spcAft>
          <a:spcPct val="0"/>
        </a:spcAft>
        <a:defRPr sz="2549" b="1">
          <a:solidFill>
            <a:schemeClr val="accent1"/>
          </a:solidFill>
          <a:latin typeface="Calibri" panose="020F0502020204030204" pitchFamily="34" charset="0"/>
        </a:defRPr>
      </a:lvl7pPr>
      <a:lvl8pPr marL="1028495" algn="l" defTabSz="284503" rtl="0" eaLnBrk="1" fontAlgn="base" hangingPunct="1">
        <a:spcBef>
          <a:spcPct val="0"/>
        </a:spcBef>
        <a:spcAft>
          <a:spcPct val="0"/>
        </a:spcAft>
        <a:defRPr sz="2549" b="1">
          <a:solidFill>
            <a:schemeClr val="accent1"/>
          </a:solidFill>
          <a:latin typeface="Calibri" panose="020F0502020204030204" pitchFamily="34" charset="0"/>
        </a:defRPr>
      </a:lvl8pPr>
      <a:lvl9pPr marL="1371326" algn="l" defTabSz="284503" rtl="0" eaLnBrk="1" fontAlgn="base" hangingPunct="1">
        <a:spcBef>
          <a:spcPct val="0"/>
        </a:spcBef>
        <a:spcAft>
          <a:spcPct val="0"/>
        </a:spcAft>
        <a:defRPr sz="2549" b="1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192024" indent="-192024" algn="l" defTabSz="284503" rtl="0" eaLnBrk="1" fontAlgn="base" hangingPunct="1">
        <a:lnSpc>
          <a:spcPct val="100000"/>
        </a:lnSpc>
        <a:spcBef>
          <a:spcPts val="0"/>
        </a:spcBef>
        <a:spcAft>
          <a:spcPts val="750"/>
        </a:spcAft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1500" b="0" kern="1200" spc="8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10766" indent="-205740" algn="l" defTabSz="284503" rtl="0" eaLnBrk="1" fontAlgn="base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90000"/>
        <a:buFont typeface="Courier New" panose="02070309020205020404" pitchFamily="49" charset="0"/>
        <a:buChar char="o"/>
        <a:tabLst/>
        <a:defRPr sz="1350" b="0" kern="1200" spc="8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548640" indent="-137160" algn="l" defTabSz="284503" rtl="0" eaLnBrk="1" fontAlgn="base" hangingPunct="1">
        <a:lnSpc>
          <a:spcPct val="100000"/>
        </a:lnSpc>
        <a:spcBef>
          <a:spcPts val="0"/>
        </a:spcBef>
        <a:spcAft>
          <a:spcPts val="150"/>
        </a:spcAft>
        <a:buClr>
          <a:schemeClr val="accent1"/>
        </a:buClr>
        <a:buSzPct val="90000"/>
        <a:buFont typeface="System Font Regular"/>
        <a:buChar char="–"/>
        <a:tabLst/>
        <a:defRPr sz="1200" b="0" kern="1200" spc="8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685800" indent="-137160" algn="l" defTabSz="284503" rtl="0" eaLnBrk="1" fontAlgn="base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9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781812" indent="-96012" algn="l" defTabSz="284503" rtl="0" eaLnBrk="1" fontAlgn="base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80000"/>
        <a:buFont typeface="Courier New" panose="02070309020205020404" pitchFamily="49" charset="0"/>
        <a:buChar char="o"/>
        <a:tabLst/>
        <a:defRPr sz="75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714091" indent="0" algn="l" defTabSz="285636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None/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928317" indent="-71410" algn="l" defTabSz="285636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1071136" indent="-71410" algn="l" defTabSz="285636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213954" indent="-71410" algn="l" defTabSz="285636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636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1pPr>
      <a:lvl2pPr marL="142818" algn="l" defTabSz="285636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2pPr>
      <a:lvl3pPr marL="285636" algn="l" defTabSz="285636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3pPr>
      <a:lvl4pPr marL="428454" algn="l" defTabSz="285636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4pPr>
      <a:lvl5pPr marL="571273" algn="l" defTabSz="285636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5pPr>
      <a:lvl6pPr marL="714091" algn="l" defTabSz="285636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856908" algn="l" defTabSz="285636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999726" algn="l" defTabSz="285636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142544" algn="l" defTabSz="285636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>
          <p15:clr>
            <a:srgbClr val="5ACBF0"/>
          </p15:clr>
        </p15:guide>
        <p15:guide id="2" pos="1260">
          <p15:clr>
            <a:srgbClr val="F26B43"/>
          </p15:clr>
        </p15:guide>
        <p15:guide id="3" orient="horz" pos="1770">
          <p15:clr>
            <a:srgbClr val="F26B43"/>
          </p15:clr>
        </p15:guide>
        <p15:guide id="4" orient="horz" pos="473">
          <p15:clr>
            <a:srgbClr val="F26B43"/>
          </p15:clr>
        </p15:guide>
        <p15:guide id="5" orient="horz" pos="1252">
          <p15:clr>
            <a:srgbClr val="F26B43"/>
          </p15:clr>
        </p15:guide>
        <p15:guide id="6" orient="horz" pos="2548">
          <p15:clr>
            <a:srgbClr val="F26B43"/>
          </p15:clr>
        </p15:guide>
        <p15:guide id="7" orient="horz" pos="3066">
          <p15:clr>
            <a:srgbClr val="F26B43"/>
          </p15:clr>
        </p15:guide>
        <p15:guide id="8" orient="horz" pos="3844">
          <p15:clr>
            <a:srgbClr val="F26B43"/>
          </p15:clr>
        </p15:guide>
        <p15:guide id="9" orient="horz" pos="1510">
          <p15:clr>
            <a:srgbClr val="5ACBF0"/>
          </p15:clr>
        </p15:guide>
        <p15:guide id="10" orient="horz" pos="2808">
          <p15:clr>
            <a:srgbClr val="5ACBF0"/>
          </p15:clr>
        </p15:guide>
        <p15:guide id="11" orient="horz" pos="4104">
          <p15:clr>
            <a:srgbClr val="5ACBF0"/>
          </p15:clr>
        </p15:guide>
        <p15:guide id="12" pos="228">
          <p15:clr>
            <a:srgbClr val="5ACBF0"/>
          </p15:clr>
        </p15:guide>
        <p15:guide id="13" pos="2034">
          <p15:clr>
            <a:srgbClr val="F26B43"/>
          </p15:clr>
        </p15:guide>
        <p15:guide id="14" pos="2568">
          <p15:clr>
            <a:srgbClr val="F26B43"/>
          </p15:clr>
        </p15:guide>
        <p15:guide id="15" pos="3322">
          <p15:clr>
            <a:srgbClr val="F26B43"/>
          </p15:clr>
        </p15:guide>
        <p15:guide id="16" pos="3838">
          <p15:clr>
            <a:srgbClr val="F26B43"/>
          </p15:clr>
        </p15:guide>
        <p15:guide id="17" pos="4612">
          <p15:clr>
            <a:srgbClr val="F26B43"/>
          </p15:clr>
        </p15:guide>
        <p15:guide id="18" pos="5128">
          <p15:clr>
            <a:srgbClr val="F26B43"/>
          </p15:clr>
        </p15:guide>
        <p15:guide id="19" pos="5902">
          <p15:clr>
            <a:srgbClr val="F26B43"/>
          </p15:clr>
        </p15:guide>
        <p15:guide id="20" pos="6418">
          <p15:clr>
            <a:srgbClr val="F26B43"/>
          </p15:clr>
        </p15:guide>
        <p15:guide id="21" pos="7192">
          <p15:clr>
            <a:srgbClr val="F26B43"/>
          </p15:clr>
        </p15:guide>
        <p15:guide id="22" pos="744">
          <p15:clr>
            <a:srgbClr val="F26B43"/>
          </p15:clr>
        </p15:guide>
        <p15:guide id="23" pos="2292">
          <p15:clr>
            <a:srgbClr val="5ACBF0"/>
          </p15:clr>
        </p15:guide>
        <p15:guide id="24" pos="1002">
          <p15:clr>
            <a:srgbClr val="5ACBF0"/>
          </p15:clr>
        </p15:guide>
        <p15:guide id="25" pos="3582">
          <p15:clr>
            <a:srgbClr val="5ACBF0"/>
          </p15:clr>
        </p15:guide>
        <p15:guide id="26" pos="4870">
          <p15:clr>
            <a:srgbClr val="5ACBF0"/>
          </p15:clr>
        </p15:guide>
        <p15:guide id="27" pos="6160">
          <p15:clr>
            <a:srgbClr val="5ACBF0"/>
          </p15:clr>
        </p15:guide>
        <p15:guide id="28" pos="7440">
          <p15:clr>
            <a:srgbClr val="5ACBF0"/>
          </p15:clr>
        </p15:guide>
        <p15:guide id="29" pos="486">
          <p15:clr>
            <a:srgbClr val="A4A3A4"/>
          </p15:clr>
        </p15:guide>
        <p15:guide id="30" pos="1518">
          <p15:clr>
            <a:srgbClr val="A4A3A4"/>
          </p15:clr>
        </p15:guide>
        <p15:guide id="31" pos="1776">
          <p15:clr>
            <a:srgbClr val="A4A3A4"/>
          </p15:clr>
        </p15:guide>
        <p15:guide id="32" pos="2808">
          <p15:clr>
            <a:srgbClr val="A4A3A4"/>
          </p15:clr>
        </p15:guide>
        <p15:guide id="33" pos="3066">
          <p15:clr>
            <a:srgbClr val="A4A3A4"/>
          </p15:clr>
        </p15:guide>
        <p15:guide id="34" pos="4096">
          <p15:clr>
            <a:srgbClr val="A4A3A4"/>
          </p15:clr>
        </p15:guide>
        <p15:guide id="35" pos="4368">
          <p15:clr>
            <a:srgbClr val="A4A3A4"/>
          </p15:clr>
        </p15:guide>
        <p15:guide id="36" pos="5386">
          <p15:clr>
            <a:srgbClr val="A4A3A4"/>
          </p15:clr>
        </p15:guide>
        <p15:guide id="37" pos="5644">
          <p15:clr>
            <a:srgbClr val="A4A3A4"/>
          </p15:clr>
        </p15:guide>
        <p15:guide id="38" pos="6676">
          <p15:clr>
            <a:srgbClr val="A4A3A4"/>
          </p15:clr>
        </p15:guide>
        <p15:guide id="39" pos="6934">
          <p15:clr>
            <a:srgbClr val="A4A3A4"/>
          </p15:clr>
        </p15:guide>
        <p15:guide id="40" orient="horz" pos="744">
          <p15:clr>
            <a:srgbClr val="A4A3A4"/>
          </p15:clr>
        </p15:guide>
        <p15:guide id="41" orient="horz" pos="992">
          <p15:clr>
            <a:srgbClr val="A4A3A4"/>
          </p15:clr>
        </p15:guide>
        <p15:guide id="42" orient="horz" pos="2030">
          <p15:clr>
            <a:srgbClr val="A4A3A4"/>
          </p15:clr>
        </p15:guide>
        <p15:guide id="43" orient="horz" pos="2288">
          <p15:clr>
            <a:srgbClr val="A4A3A4"/>
          </p15:clr>
        </p15:guide>
        <p15:guide id="44" orient="horz" pos="3326">
          <p15:clr>
            <a:srgbClr val="A4A3A4"/>
          </p15:clr>
        </p15:guide>
        <p15:guide id="45" orient="horz" pos="3584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5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8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slide" Target="slide35.xml"/><Relationship Id="rId5" Type="http://schemas.openxmlformats.org/officeDocument/2006/relationships/slide" Target="slide30.xml"/><Relationship Id="rId4" Type="http://schemas.openxmlformats.org/officeDocument/2006/relationships/slide" Target="slide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A913C1-5C1C-4651-BDEA-1E8981614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620" y="1546843"/>
            <a:ext cx="6415628" cy="1544801"/>
          </a:xfrm>
        </p:spPr>
        <p:txBody>
          <a:bodyPr/>
          <a:lstStyle/>
          <a:p>
            <a:r>
              <a:rPr lang="en-US" sz="4800" dirty="0">
                <a:solidFill>
                  <a:srgbClr val="0070C0"/>
                </a:solidFill>
              </a:rPr>
              <a:t>ASCO 2023</a:t>
            </a:r>
            <a:br>
              <a:rPr lang="en-US" sz="4400" dirty="0">
                <a:solidFill>
                  <a:srgbClr val="0070C0"/>
                </a:solidFill>
              </a:rPr>
            </a:b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HIGHLIGHTS – mCRC</a:t>
            </a:r>
            <a:endParaRPr lang="en-US" sz="3200" b="0" i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D7C56D-280C-5040-412D-14FC99EB376C}"/>
              </a:ext>
            </a:extLst>
          </p:cNvPr>
          <p:cNvSpPr txBox="1"/>
          <p:nvPr/>
        </p:nvSpPr>
        <p:spPr>
          <a:xfrm>
            <a:off x="174328" y="473599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0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SC-AT-CP-00496 05.23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3772378208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F97B2-456C-8B4C-D863-DEB2A9EF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100"/>
              <a:t>Co-occurring gene alterations by tumor sidedness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06A9FE-08E7-5F45-221F-280C49D2D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BE33F7A0-71F0-446B-9DE8-6D75BE64EE0F}" type="slidenum">
              <a:rPr lang="en-US" sz="1350">
                <a:solidFill>
                  <a:srgbClr val="FFFFFF"/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7BFB54-157E-EEFF-1F0A-BF29623F30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Kentaro Yamazaki, MD, PhD</a:t>
            </a:r>
          </a:p>
        </p:txBody>
      </p:sp>
      <p:graphicFrame>
        <p:nvGraphicFramePr>
          <p:cNvPr id="6" name="表 17">
            <a:extLst>
              <a:ext uri="{FF2B5EF4-FFF2-40B4-BE49-F238E27FC236}">
                <a16:creationId xmlns:a16="http://schemas.microsoft.com/office/drawing/2014/main" id="{AF305987-3701-6FC8-6F34-ABE15936E8EF}"/>
              </a:ext>
            </a:extLst>
          </p:cNvPr>
          <p:cNvGraphicFramePr>
            <a:graphicFrameLocks noGrp="1"/>
          </p:cNvGraphicFramePr>
          <p:nvPr/>
        </p:nvGraphicFramePr>
        <p:xfrm>
          <a:off x="480061" y="1011399"/>
          <a:ext cx="8182023" cy="6172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74381">
                  <a:extLst>
                    <a:ext uri="{9D8B030D-6E8A-4147-A177-3AD203B41FA5}">
                      <a16:colId xmlns:a16="http://schemas.microsoft.com/office/drawing/2014/main" val="2563766136"/>
                    </a:ext>
                  </a:extLst>
                </a:gridCol>
                <a:gridCol w="1579145">
                  <a:extLst>
                    <a:ext uri="{9D8B030D-6E8A-4147-A177-3AD203B41FA5}">
                      <a16:colId xmlns:a16="http://schemas.microsoft.com/office/drawing/2014/main" val="3069802175"/>
                    </a:ext>
                  </a:extLst>
                </a:gridCol>
                <a:gridCol w="1606216">
                  <a:extLst>
                    <a:ext uri="{9D8B030D-6E8A-4147-A177-3AD203B41FA5}">
                      <a16:colId xmlns:a16="http://schemas.microsoft.com/office/drawing/2014/main" val="3031189510"/>
                    </a:ext>
                  </a:extLst>
                </a:gridCol>
                <a:gridCol w="1419119">
                  <a:extLst>
                    <a:ext uri="{9D8B030D-6E8A-4147-A177-3AD203B41FA5}">
                      <a16:colId xmlns:a16="http://schemas.microsoft.com/office/drawing/2014/main" val="2539658996"/>
                    </a:ext>
                  </a:extLst>
                </a:gridCol>
                <a:gridCol w="1603162">
                  <a:extLst>
                    <a:ext uri="{9D8B030D-6E8A-4147-A177-3AD203B41FA5}">
                      <a16:colId xmlns:a16="http://schemas.microsoft.com/office/drawing/2014/main" val="3097815029"/>
                    </a:ext>
                  </a:extLst>
                </a:gridCol>
              </a:tblGrid>
              <a:tr h="205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900">
                          <a:solidFill>
                            <a:schemeClr val="bg1"/>
                          </a:solidFill>
                        </a:rPr>
                        <a:t>Gene alteration status, n (%)</a:t>
                      </a:r>
                      <a:endParaRPr kumimoji="1" lang="ja-JP" altLang="en-US" sz="9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>
                          <a:solidFill>
                            <a:schemeClr val="bg1"/>
                          </a:solidFill>
                        </a:rPr>
                        <a:t>Left-sided mCRC (n=554)</a:t>
                      </a:r>
                      <a:endParaRPr kumimoji="1" lang="ja-JP" altLang="en-US" sz="9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4A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>
                          <a:solidFill>
                            <a:schemeClr val="bg1"/>
                          </a:solidFill>
                        </a:rPr>
                        <a:t>Right-sided mCRC (n=169)</a:t>
                      </a:r>
                      <a:endParaRPr kumimoji="1" lang="ja-JP" altLang="en-US" sz="9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 err="1">
                          <a:solidFill>
                            <a:schemeClr val="bg1"/>
                          </a:solidFill>
                        </a:rPr>
                        <a:t>Other</a:t>
                      </a:r>
                      <a:r>
                        <a:rPr kumimoji="1" lang="en-US" altLang="ja-JP" sz="900" baseline="30000" err="1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kumimoji="1" lang="en-US" altLang="ja-JP" sz="900">
                          <a:solidFill>
                            <a:schemeClr val="bg1"/>
                          </a:solidFill>
                        </a:rPr>
                        <a:t> (n=10)</a:t>
                      </a:r>
                      <a:endParaRPr kumimoji="1" lang="ja-JP" altLang="en-US" sz="9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>
                          <a:solidFill>
                            <a:schemeClr val="bg1"/>
                          </a:solidFill>
                        </a:rPr>
                        <a:t>Overall (n=733)</a:t>
                      </a:r>
                      <a:endParaRPr kumimoji="1" lang="ja-JP" altLang="en-US" sz="9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172816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MSI-H or </a:t>
                      </a:r>
                      <a:r>
                        <a:rPr kumimoji="1" lang="en-US" altLang="ja-JP" sz="9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RAS</a:t>
                      </a:r>
                      <a:r>
                        <a:rPr kumimoji="1" lang="en-US" altLang="ja-JP" sz="9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1" lang="en-US" altLang="ja-JP" sz="9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BRAF</a:t>
                      </a:r>
                      <a:r>
                        <a:rPr kumimoji="1" lang="en-US" altLang="ja-JP" sz="9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 mutation</a:t>
                      </a:r>
                      <a:endParaRPr kumimoji="1" lang="ja-JP" altLang="en-US" sz="900" b="1">
                        <a:solidFill>
                          <a:srgbClr val="002557"/>
                        </a:solidFill>
                      </a:endParaRP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 b="1">
                          <a:solidFill>
                            <a:srgbClr val="002557"/>
                          </a:solidFill>
                        </a:rPr>
                        <a:t>57 (10.3)</a:t>
                      </a:r>
                      <a:endParaRPr kumimoji="1" lang="ja-JP" altLang="en-US" sz="900" b="1">
                        <a:solidFill>
                          <a:srgbClr val="002557"/>
                        </a:solidFill>
                      </a:endParaRP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 b="1">
                          <a:solidFill>
                            <a:srgbClr val="002557"/>
                          </a:solidFill>
                        </a:rPr>
                        <a:t>73 (43.2)</a:t>
                      </a:r>
                      <a:endParaRPr kumimoji="1" lang="ja-JP" altLang="en-US" sz="900" b="1">
                        <a:solidFill>
                          <a:srgbClr val="002557"/>
                        </a:solidFill>
                      </a:endParaRP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 b="1">
                          <a:solidFill>
                            <a:srgbClr val="002557"/>
                          </a:solidFill>
                        </a:rPr>
                        <a:t>5 (50%)</a:t>
                      </a:r>
                      <a:endParaRPr kumimoji="1" lang="ja-JP" altLang="en-US" sz="900" b="1">
                        <a:solidFill>
                          <a:srgbClr val="002557"/>
                        </a:solidFill>
                      </a:endParaRP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 b="1">
                          <a:solidFill>
                            <a:srgbClr val="002557"/>
                          </a:solidFill>
                        </a:rPr>
                        <a:t>135 (18.4)</a:t>
                      </a:r>
                      <a:endParaRPr kumimoji="1" lang="ja-JP" altLang="en-US" sz="900" b="1">
                        <a:solidFill>
                          <a:srgbClr val="002557"/>
                        </a:solidFill>
                      </a:endParaRP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179273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1" lang="en-US" altLang="ja-JP" sz="900" b="1" kern="1200" noProof="0">
                          <a:solidFill>
                            <a:srgbClr val="002557"/>
                          </a:solidFill>
                        </a:rPr>
                        <a:t>MSS/MSI-L and </a:t>
                      </a:r>
                      <a:r>
                        <a:rPr kumimoji="1" lang="en-US" altLang="ja-JP" sz="900" b="1" i="1" kern="1200" noProof="0">
                          <a:solidFill>
                            <a:srgbClr val="002557"/>
                          </a:solidFill>
                        </a:rPr>
                        <a:t>RAS</a:t>
                      </a:r>
                      <a:r>
                        <a:rPr kumimoji="1" lang="en-US" altLang="ja-JP" sz="900" b="1" kern="1200" noProof="0">
                          <a:solidFill>
                            <a:srgbClr val="002557"/>
                          </a:solidFill>
                        </a:rPr>
                        <a:t>/</a:t>
                      </a:r>
                      <a:r>
                        <a:rPr kumimoji="1" lang="en-US" altLang="ja-JP" sz="900" b="1" i="1" kern="1200" noProof="0">
                          <a:solidFill>
                            <a:srgbClr val="002557"/>
                          </a:solidFill>
                        </a:rPr>
                        <a:t>BRAF</a:t>
                      </a:r>
                      <a:r>
                        <a:rPr kumimoji="1" lang="en-US" altLang="ja-JP" sz="900" b="1" kern="1200" noProof="0">
                          <a:solidFill>
                            <a:srgbClr val="002557"/>
                          </a:solidFill>
                        </a:rPr>
                        <a:t> WT</a:t>
                      </a:r>
                      <a:endParaRPr kumimoji="1" lang="ja-JP" altLang="en-US" sz="900" b="1">
                        <a:solidFill>
                          <a:srgbClr val="002557"/>
                        </a:solidFill>
                      </a:endParaRP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 b="1">
                          <a:solidFill>
                            <a:srgbClr val="002557"/>
                          </a:solidFill>
                        </a:rPr>
                        <a:t>497 (89.7)</a:t>
                      </a:r>
                      <a:endParaRPr kumimoji="1" lang="ja-JP" altLang="en-US" sz="900" b="1">
                        <a:solidFill>
                          <a:srgbClr val="002557"/>
                        </a:solidFill>
                      </a:endParaRP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 b="1">
                          <a:solidFill>
                            <a:srgbClr val="002557"/>
                          </a:solidFill>
                        </a:rPr>
                        <a:t>96 (56.8)</a:t>
                      </a:r>
                      <a:endParaRPr kumimoji="1" lang="ja-JP" altLang="en-US" sz="900" b="1">
                        <a:solidFill>
                          <a:srgbClr val="002557"/>
                        </a:solidFill>
                      </a:endParaRP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 b="1">
                          <a:solidFill>
                            <a:srgbClr val="002557"/>
                          </a:solidFill>
                        </a:rPr>
                        <a:t>5 (50%)</a:t>
                      </a:r>
                      <a:endParaRPr kumimoji="1" lang="ja-JP" altLang="en-US" sz="900" b="1">
                        <a:solidFill>
                          <a:srgbClr val="002557"/>
                        </a:solidFill>
                      </a:endParaRP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900" b="1">
                          <a:solidFill>
                            <a:srgbClr val="002557"/>
                          </a:solidFill>
                        </a:rPr>
                        <a:t>598 (81.6)</a:t>
                      </a:r>
                      <a:endParaRPr kumimoji="1" lang="ja-JP" altLang="en-US" sz="900" b="1">
                        <a:solidFill>
                          <a:srgbClr val="002557"/>
                        </a:solidFill>
                      </a:endParaRP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429541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BFA999D-195D-AEEC-A9F1-AEC5380F23C9}"/>
              </a:ext>
            </a:extLst>
          </p:cNvPr>
          <p:cNvGraphicFramePr/>
          <p:nvPr/>
        </p:nvGraphicFramePr>
        <p:xfrm>
          <a:off x="6887541" y="2192573"/>
          <a:ext cx="1689583" cy="2194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2184F77-FB9F-D6AB-D4E4-2D7BCECE9596}"/>
              </a:ext>
            </a:extLst>
          </p:cNvPr>
          <p:cNvSpPr txBox="1"/>
          <p:nvPr/>
        </p:nvSpPr>
        <p:spPr>
          <a:xfrm>
            <a:off x="513634" y="4429984"/>
            <a:ext cx="47350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endParaRPr lang="en-US" sz="600" kern="0">
              <a:solidFill>
                <a:srgbClr val="002557"/>
              </a:solidFill>
              <a:latin typeface="Arial" panose="020B0604020202020204" pitchFamily="34" charset="0"/>
            </a:endParaRPr>
          </a:p>
          <a:p>
            <a:pPr defTabSz="685800">
              <a:defRPr/>
            </a:pPr>
            <a:r>
              <a:rPr lang="en-US" sz="600" kern="0">
                <a:solidFill>
                  <a:srgbClr val="002557"/>
                </a:solidFill>
                <a:latin typeface="Arial" panose="020B0604020202020204" pitchFamily="34" charset="0"/>
              </a:rPr>
              <a:t> </a:t>
            </a:r>
            <a:r>
              <a:rPr lang="en-US" sz="600" kern="0" baseline="30000" err="1">
                <a:solidFill>
                  <a:srgbClr val="002557"/>
                </a:solidFill>
                <a:latin typeface="Arial" panose="020B0604020202020204" pitchFamily="34" charset="0"/>
              </a:rPr>
              <a:t>a</a:t>
            </a:r>
            <a:r>
              <a:rPr lang="en-US" sz="600" kern="0" err="1">
                <a:solidFill>
                  <a:srgbClr val="002557"/>
                </a:solidFill>
                <a:latin typeface="Arial" panose="020B0604020202020204" pitchFamily="34" charset="0"/>
              </a:rPr>
              <a:t>Patients</a:t>
            </a:r>
            <a:r>
              <a:rPr lang="en-US" sz="600" kern="0">
                <a:solidFill>
                  <a:srgbClr val="002557"/>
                </a:solidFill>
                <a:latin typeface="Arial" panose="020B0604020202020204" pitchFamily="34" charset="0"/>
              </a:rPr>
              <a:t> who had multiple primary lesions in both the left and right sides </a:t>
            </a: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579A2098-F0AA-A80A-503F-FFD69F35037F}"/>
              </a:ext>
            </a:extLst>
          </p:cNvPr>
          <p:cNvSpPr/>
          <p:nvPr/>
        </p:nvSpPr>
        <p:spPr>
          <a:xfrm>
            <a:off x="975156" y="1825010"/>
            <a:ext cx="4274381" cy="313876"/>
          </a:xfrm>
          <a:prstGeom prst="leftRightArrow">
            <a:avLst/>
          </a:prstGeom>
          <a:solidFill>
            <a:srgbClr val="00A4A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825" b="1" kern="0">
                <a:solidFill>
                  <a:srgbClr val="FFFFFF"/>
                </a:solidFill>
                <a:latin typeface="Arial"/>
              </a:rPr>
              <a:t>Left (n=554)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ACA7DE13-DB6D-466A-06E1-09A691D06D05}"/>
              </a:ext>
            </a:extLst>
          </p:cNvPr>
          <p:cNvSpPr/>
          <p:nvPr/>
        </p:nvSpPr>
        <p:spPr>
          <a:xfrm>
            <a:off x="5271239" y="1825010"/>
            <a:ext cx="1306091" cy="313876"/>
          </a:xfrm>
          <a:prstGeom prst="leftRightArrow">
            <a:avLst/>
          </a:prstGeom>
          <a:solidFill>
            <a:srgbClr val="E1CC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825" b="1" kern="0">
                <a:solidFill>
                  <a:srgbClr val="FFFFFF"/>
                </a:solidFill>
                <a:latin typeface="Arial"/>
              </a:rPr>
              <a:t>Right (n=169)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E9D691-76D5-5BEA-C00F-EE3BCE60A8C1}"/>
              </a:ext>
            </a:extLst>
          </p:cNvPr>
          <p:cNvSpPr txBox="1"/>
          <p:nvPr/>
        </p:nvSpPr>
        <p:spPr>
          <a:xfrm>
            <a:off x="905794" y="2217580"/>
            <a:ext cx="613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600" kern="0">
                <a:solidFill>
                  <a:srgbClr val="002557"/>
                </a:solidFill>
                <a:latin typeface="Arial" panose="020B0604020202020204" pitchFamily="34" charset="0"/>
              </a:rPr>
              <a:t>Gene altered</a:t>
            </a:r>
          </a:p>
          <a:p>
            <a:pPr defTabSz="685800">
              <a:defRPr/>
            </a:pPr>
            <a:r>
              <a:rPr lang="en-US" sz="600" kern="0">
                <a:solidFill>
                  <a:srgbClr val="002557"/>
                </a:solidFill>
                <a:latin typeface="Arial" panose="020B0604020202020204" pitchFamily="34" charset="0"/>
              </a:rPr>
              <a:t>n=57 (10.3%)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DE91FA80-35B5-0E4B-449B-F6552ED20481}"/>
              </a:ext>
            </a:extLst>
          </p:cNvPr>
          <p:cNvSpPr/>
          <p:nvPr/>
        </p:nvSpPr>
        <p:spPr>
          <a:xfrm>
            <a:off x="994765" y="2129405"/>
            <a:ext cx="445814" cy="137160"/>
          </a:xfrm>
          <a:prstGeom prst="leftRightArrow">
            <a:avLst/>
          </a:prstGeom>
          <a:solidFill>
            <a:srgbClr val="000000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BDD5F9-3C19-6FC5-C19B-D79B173F26EB}"/>
              </a:ext>
            </a:extLst>
          </p:cNvPr>
          <p:cNvSpPr txBox="1"/>
          <p:nvPr/>
        </p:nvSpPr>
        <p:spPr>
          <a:xfrm>
            <a:off x="5251885" y="2225698"/>
            <a:ext cx="677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600" kern="0">
                <a:solidFill>
                  <a:srgbClr val="002557"/>
                </a:solidFill>
                <a:latin typeface="Arial" panose="020B0604020202020204" pitchFamily="34" charset="0"/>
              </a:rPr>
              <a:t>Gene altered</a:t>
            </a:r>
          </a:p>
          <a:p>
            <a:pPr defTabSz="685800">
              <a:defRPr/>
            </a:pPr>
            <a:r>
              <a:rPr lang="en-US" sz="600" kern="0">
                <a:solidFill>
                  <a:srgbClr val="002557"/>
                </a:solidFill>
                <a:latin typeface="Arial" panose="020B0604020202020204" pitchFamily="34" charset="0"/>
              </a:rPr>
              <a:t>n=73 (43.2%)</a:t>
            </a:r>
          </a:p>
        </p:txBody>
      </p:sp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BAE9162A-9AB7-00C3-1E59-B6F42A2B7DB6}"/>
              </a:ext>
            </a:extLst>
          </p:cNvPr>
          <p:cNvSpPr/>
          <p:nvPr/>
        </p:nvSpPr>
        <p:spPr>
          <a:xfrm>
            <a:off x="5271238" y="2129405"/>
            <a:ext cx="560381" cy="137160"/>
          </a:xfrm>
          <a:prstGeom prst="leftRightArrow">
            <a:avLst/>
          </a:prstGeom>
          <a:solidFill>
            <a:srgbClr val="000000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8A1EAC-A670-C772-580C-031720047CD3}"/>
              </a:ext>
            </a:extLst>
          </p:cNvPr>
          <p:cNvSpPr txBox="1"/>
          <p:nvPr/>
        </p:nvSpPr>
        <p:spPr>
          <a:xfrm>
            <a:off x="6418434" y="2236702"/>
            <a:ext cx="463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600" kern="0" err="1">
                <a:solidFill>
                  <a:srgbClr val="002557"/>
                </a:solidFill>
                <a:latin typeface="Arial" panose="020B0604020202020204" pitchFamily="34" charset="0"/>
              </a:rPr>
              <a:t>Other</a:t>
            </a:r>
            <a:r>
              <a:rPr lang="en-US" sz="600" kern="0" baseline="30000" err="1">
                <a:solidFill>
                  <a:srgbClr val="002557"/>
                </a:solidFill>
                <a:latin typeface="Arial" panose="020B0604020202020204" pitchFamily="34" charset="0"/>
              </a:rPr>
              <a:t>a</a:t>
            </a:r>
            <a:r>
              <a:rPr lang="en-US" sz="600" kern="0" baseline="30000">
                <a:solidFill>
                  <a:srgbClr val="002557"/>
                </a:solidFill>
                <a:latin typeface="Arial" panose="020B0604020202020204" pitchFamily="34" charset="0"/>
              </a:rPr>
              <a:t> </a:t>
            </a:r>
            <a:r>
              <a:rPr lang="en-US" sz="600" kern="0">
                <a:solidFill>
                  <a:srgbClr val="002557"/>
                </a:solidFill>
                <a:latin typeface="Arial" panose="020B0604020202020204" pitchFamily="34" charset="0"/>
              </a:rPr>
              <a:t>(n=10)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02FE5AC-0AB2-D059-401E-9BDD417D6FE4}"/>
              </a:ext>
            </a:extLst>
          </p:cNvPr>
          <p:cNvSpPr/>
          <p:nvPr/>
        </p:nvSpPr>
        <p:spPr>
          <a:xfrm>
            <a:off x="8179807" y="3983781"/>
            <a:ext cx="68580" cy="68580"/>
          </a:xfrm>
          <a:prstGeom prst="rect">
            <a:avLst/>
          </a:prstGeom>
          <a:solidFill>
            <a:srgbClr val="BC266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500" kern="0">
              <a:solidFill>
                <a:srgbClr val="002557"/>
              </a:solidFill>
              <a:latin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A74DD3-3BC7-C4CC-27E4-66B49D48DA8B}"/>
              </a:ext>
            </a:extLst>
          </p:cNvPr>
          <p:cNvSpPr txBox="1"/>
          <p:nvPr/>
        </p:nvSpPr>
        <p:spPr>
          <a:xfrm>
            <a:off x="8243777" y="3936869"/>
            <a:ext cx="51648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675" kern="0">
                <a:solidFill>
                  <a:srgbClr val="002557"/>
                </a:solidFill>
                <a:latin typeface="Arial" panose="020B0604020202020204" pitchFamily="34" charset="0"/>
              </a:rPr>
              <a:t>Mutation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65F24C3-5ED6-9370-BB82-4E45838059C8}"/>
              </a:ext>
            </a:extLst>
          </p:cNvPr>
          <p:cNvSpPr/>
          <p:nvPr/>
        </p:nvSpPr>
        <p:spPr>
          <a:xfrm>
            <a:off x="8179807" y="4126883"/>
            <a:ext cx="68580" cy="68580"/>
          </a:xfrm>
          <a:prstGeom prst="rect">
            <a:avLst/>
          </a:prstGeom>
          <a:solidFill>
            <a:srgbClr val="7062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500" kern="0">
              <a:solidFill>
                <a:srgbClr val="002557"/>
              </a:solidFill>
              <a:latin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03F1C1F-4EF1-E16F-5CCF-33E1E2DB6AF1}"/>
              </a:ext>
            </a:extLst>
          </p:cNvPr>
          <p:cNvSpPr txBox="1"/>
          <p:nvPr/>
        </p:nvSpPr>
        <p:spPr>
          <a:xfrm>
            <a:off x="8256214" y="4070343"/>
            <a:ext cx="429926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675" kern="0">
                <a:solidFill>
                  <a:srgbClr val="002557"/>
                </a:solidFill>
                <a:latin typeface="Arial" panose="020B0604020202020204" pitchFamily="34" charset="0"/>
              </a:rPr>
              <a:t>MSI-H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76B6006-36CB-5AAE-D633-5F9239A905FF}"/>
              </a:ext>
            </a:extLst>
          </p:cNvPr>
          <p:cNvSpPr txBox="1"/>
          <p:nvPr/>
        </p:nvSpPr>
        <p:spPr>
          <a:xfrm>
            <a:off x="8097919" y="3810959"/>
            <a:ext cx="63350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750" b="1" kern="0">
                <a:solidFill>
                  <a:srgbClr val="002557"/>
                </a:solidFill>
                <a:latin typeface="Arial" panose="020B0604020202020204" pitchFamily="34" charset="0"/>
              </a:rPr>
              <a:t>Alteration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2CD61CB-42E2-39ED-01A6-F21A054185FA}"/>
              </a:ext>
            </a:extLst>
          </p:cNvPr>
          <p:cNvSpPr/>
          <p:nvPr/>
        </p:nvSpPr>
        <p:spPr>
          <a:xfrm>
            <a:off x="8092801" y="3810958"/>
            <a:ext cx="610024" cy="443629"/>
          </a:xfrm>
          <a:prstGeom prst="rect">
            <a:avLst/>
          </a:prstGeom>
          <a:noFill/>
          <a:ln w="3175" cap="flat" cmpd="sng" algn="ctr">
            <a:solidFill>
              <a:srgbClr val="00549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500" kern="0">
              <a:solidFill>
                <a:srgbClr val="002557"/>
              </a:solidFill>
              <a:latin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F90056-7A64-2087-7A1F-ECF4EC8120F3}"/>
              </a:ext>
            </a:extLst>
          </p:cNvPr>
          <p:cNvSpPr txBox="1"/>
          <p:nvPr/>
        </p:nvSpPr>
        <p:spPr>
          <a:xfrm>
            <a:off x="6816028" y="2549053"/>
            <a:ext cx="634316" cy="323165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algn="ctr" defTabSz="685800">
              <a:defRPr/>
            </a:pPr>
            <a:r>
              <a:rPr lang="en-US" sz="750" b="1" i="1" kern="0">
                <a:solidFill>
                  <a:srgbClr val="003F6C"/>
                </a:solidFill>
                <a:latin typeface="Arial" panose="020B0604020202020204" pitchFamily="34" charset="0"/>
              </a:rPr>
              <a:t>BRAF</a:t>
            </a:r>
            <a:r>
              <a:rPr lang="en-US" sz="750" b="1" kern="0">
                <a:solidFill>
                  <a:srgbClr val="003F6C"/>
                </a:solidFill>
                <a:latin typeface="Arial" panose="020B0604020202020204" pitchFamily="34" charset="0"/>
              </a:rPr>
              <a:t> </a:t>
            </a:r>
          </a:p>
          <a:p>
            <a:pPr algn="ctr" defTabSz="685800">
              <a:defRPr/>
            </a:pPr>
            <a:r>
              <a:rPr lang="en-US" sz="750" b="1" kern="0">
                <a:solidFill>
                  <a:srgbClr val="003F6C"/>
                </a:solidFill>
                <a:latin typeface="Arial" panose="020B0604020202020204" pitchFamily="34" charset="0"/>
              </a:rPr>
              <a:t>V600E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33E72BB-974A-8757-135B-8619F9E8F0FE}"/>
              </a:ext>
            </a:extLst>
          </p:cNvPr>
          <p:cNvSpPr txBox="1"/>
          <p:nvPr/>
        </p:nvSpPr>
        <p:spPr>
          <a:xfrm>
            <a:off x="6840428" y="3096185"/>
            <a:ext cx="585515" cy="207749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algn="ctr" defTabSz="685800">
              <a:defRPr/>
            </a:pPr>
            <a:r>
              <a:rPr lang="en-US" sz="750" b="1" i="1" kern="0">
                <a:solidFill>
                  <a:srgbClr val="002557"/>
                </a:solidFill>
                <a:latin typeface="Arial" panose="020B0604020202020204" pitchFamily="34" charset="0"/>
              </a:rPr>
              <a:t>KRAS</a:t>
            </a:r>
            <a:endParaRPr lang="en-US" sz="750" b="1" kern="0">
              <a:solidFill>
                <a:srgbClr val="002557"/>
              </a:solidFill>
              <a:latin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527EBA-933A-5585-28F5-E64FACF9C600}"/>
              </a:ext>
            </a:extLst>
          </p:cNvPr>
          <p:cNvSpPr txBox="1"/>
          <p:nvPr/>
        </p:nvSpPr>
        <p:spPr>
          <a:xfrm>
            <a:off x="6810063" y="3487131"/>
            <a:ext cx="646247" cy="207749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algn="ctr" defTabSz="685800">
              <a:defRPr/>
            </a:pPr>
            <a:r>
              <a:rPr lang="en-US" sz="750" b="1" kern="0">
                <a:solidFill>
                  <a:srgbClr val="003F6C"/>
                </a:solidFill>
                <a:latin typeface="Arial" panose="020B0604020202020204" pitchFamily="34" charset="0"/>
              </a:rPr>
              <a:t>MSI-H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61CBF6-45BF-0453-8F7F-B6576F2EDFBC}"/>
              </a:ext>
            </a:extLst>
          </p:cNvPr>
          <p:cNvSpPr txBox="1"/>
          <p:nvPr/>
        </p:nvSpPr>
        <p:spPr>
          <a:xfrm>
            <a:off x="6847997" y="3961407"/>
            <a:ext cx="570377" cy="207749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algn="ctr" defTabSz="685800">
              <a:defRPr/>
            </a:pPr>
            <a:r>
              <a:rPr lang="en-US" sz="750" b="1" i="1" kern="0">
                <a:solidFill>
                  <a:srgbClr val="002557"/>
                </a:solidFill>
                <a:latin typeface="Arial" panose="020B0604020202020204" pitchFamily="34" charset="0"/>
              </a:rPr>
              <a:t>NRAS</a:t>
            </a:r>
            <a:endParaRPr lang="en-US" sz="750" b="1" kern="0">
              <a:solidFill>
                <a:srgbClr val="002557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F9297-A530-FF8D-3381-78BFFE23B6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19"/>
          <a:stretch/>
        </p:blipFill>
        <p:spPr>
          <a:xfrm>
            <a:off x="975155" y="2479613"/>
            <a:ext cx="5715171" cy="17865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DBBB10-71FF-C6CF-A40E-D9893E4E1DB1}"/>
              </a:ext>
            </a:extLst>
          </p:cNvPr>
          <p:cNvSpPr txBox="1"/>
          <p:nvPr/>
        </p:nvSpPr>
        <p:spPr>
          <a:xfrm>
            <a:off x="290073" y="2572149"/>
            <a:ext cx="634316" cy="323165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algn="ctr" defTabSz="685800">
              <a:defRPr/>
            </a:pPr>
            <a:r>
              <a:rPr lang="en-US" sz="750" b="1" i="1" kern="0">
                <a:solidFill>
                  <a:srgbClr val="003F6C"/>
                </a:solidFill>
                <a:latin typeface="Arial" panose="020B0604020202020204" pitchFamily="34" charset="0"/>
              </a:rPr>
              <a:t>BRAF</a:t>
            </a:r>
            <a:r>
              <a:rPr lang="en-US" sz="750" b="1" kern="0">
                <a:solidFill>
                  <a:srgbClr val="003F6C"/>
                </a:solidFill>
                <a:latin typeface="Arial" panose="020B0604020202020204" pitchFamily="34" charset="0"/>
              </a:rPr>
              <a:t> </a:t>
            </a:r>
          </a:p>
          <a:p>
            <a:pPr algn="ctr" defTabSz="685800">
              <a:defRPr/>
            </a:pPr>
            <a:r>
              <a:rPr lang="en-US" sz="750" b="1" kern="0">
                <a:solidFill>
                  <a:srgbClr val="003F6C"/>
                </a:solidFill>
                <a:latin typeface="Arial" panose="020B0604020202020204" pitchFamily="34" charset="0"/>
              </a:rPr>
              <a:t>V600E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6DE605-6E5A-6894-F028-E5A3EE79E64A}"/>
              </a:ext>
            </a:extLst>
          </p:cNvPr>
          <p:cNvSpPr txBox="1"/>
          <p:nvPr/>
        </p:nvSpPr>
        <p:spPr>
          <a:xfrm>
            <a:off x="314473" y="3074161"/>
            <a:ext cx="585515" cy="207749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algn="ctr" defTabSz="685800">
              <a:defRPr/>
            </a:pPr>
            <a:r>
              <a:rPr lang="en-US" sz="750" b="1" i="1" kern="0">
                <a:solidFill>
                  <a:srgbClr val="002557"/>
                </a:solidFill>
                <a:latin typeface="Arial" panose="020B0604020202020204" pitchFamily="34" charset="0"/>
              </a:rPr>
              <a:t>KRAS</a:t>
            </a:r>
            <a:endParaRPr lang="en-US" sz="750" b="1" kern="0">
              <a:solidFill>
                <a:srgbClr val="002557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9BE5397-3CF2-5533-3C0A-0545A20998C8}"/>
              </a:ext>
            </a:extLst>
          </p:cNvPr>
          <p:cNvSpPr txBox="1"/>
          <p:nvPr/>
        </p:nvSpPr>
        <p:spPr>
          <a:xfrm>
            <a:off x="284108" y="3510227"/>
            <a:ext cx="646247" cy="207749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algn="ctr" defTabSz="685800">
              <a:defRPr/>
            </a:pPr>
            <a:r>
              <a:rPr lang="en-US" sz="750" b="1" kern="0">
                <a:solidFill>
                  <a:srgbClr val="003F6C"/>
                </a:solidFill>
                <a:latin typeface="Arial" panose="020B0604020202020204" pitchFamily="34" charset="0"/>
              </a:rPr>
              <a:t>MSI-H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1918DED-462C-613D-3FFA-7D538EF575FA}"/>
              </a:ext>
            </a:extLst>
          </p:cNvPr>
          <p:cNvSpPr txBox="1"/>
          <p:nvPr/>
        </p:nvSpPr>
        <p:spPr>
          <a:xfrm>
            <a:off x="322042" y="3966455"/>
            <a:ext cx="570377" cy="207749"/>
          </a:xfrm>
          <a:prstGeom prst="rect">
            <a:avLst/>
          </a:prstGeom>
          <a:solidFill>
            <a:srgbClr val="FFFFFF"/>
          </a:solidFill>
        </p:spPr>
        <p:txBody>
          <a:bodyPr wrap="square" lIns="0" rIns="0" rtlCol="0">
            <a:spAutoFit/>
          </a:bodyPr>
          <a:lstStyle/>
          <a:p>
            <a:pPr algn="ctr" defTabSz="685800">
              <a:defRPr/>
            </a:pPr>
            <a:r>
              <a:rPr lang="en-US" sz="750" b="1" i="1" kern="0">
                <a:solidFill>
                  <a:srgbClr val="002557"/>
                </a:solidFill>
                <a:latin typeface="Arial" panose="020B0604020202020204" pitchFamily="34" charset="0"/>
              </a:rPr>
              <a:t>NRAS</a:t>
            </a:r>
            <a:endParaRPr lang="en-US" sz="750" b="1" kern="0">
              <a:solidFill>
                <a:srgbClr val="00255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2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6584C-87E3-4F89-B85F-1731DB0F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100"/>
              <a:t>Incidence of gene alterations in baseline </a:t>
            </a:r>
            <a:r>
              <a:rPr lang="en-US" sz="2100" err="1"/>
              <a:t>ctDNA</a:t>
            </a:r>
            <a:endParaRPr lang="en-US" sz="2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05244-9477-45F9-9C50-80FD1267B3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" y="3476847"/>
            <a:ext cx="8229600" cy="91227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most common gene alteration detected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ctDNA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was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BRAF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V600E mutation, which was enriched in right-sided tumors, as expected </a:t>
            </a:r>
          </a:p>
          <a:p>
            <a:pPr marL="0" indent="0">
              <a:buNone/>
            </a:pPr>
            <a:endParaRPr lang="en-US" altLang="ja-JP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1F64C-3275-4E24-E2AF-C9A2B3B49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Kentaro Yamazaki, MD, PhD</a:t>
            </a:r>
          </a:p>
        </p:txBody>
      </p:sp>
      <p:graphicFrame>
        <p:nvGraphicFramePr>
          <p:cNvPr id="5" name="表 6">
            <a:extLst>
              <a:ext uri="{FF2B5EF4-FFF2-40B4-BE49-F238E27FC236}">
                <a16:creationId xmlns:a16="http://schemas.microsoft.com/office/drawing/2014/main" id="{980D8C6F-D388-F01A-7FF5-926A4A4D50F0}"/>
              </a:ext>
            </a:extLst>
          </p:cNvPr>
          <p:cNvGraphicFramePr>
            <a:graphicFrameLocks/>
          </p:cNvGraphicFramePr>
          <p:nvPr/>
        </p:nvGraphicFramePr>
        <p:xfrm>
          <a:off x="480060" y="1187746"/>
          <a:ext cx="6055913" cy="2057400"/>
        </p:xfrm>
        <a:graphic>
          <a:graphicData uri="http://schemas.openxmlformats.org/drawingml/2006/table">
            <a:tbl>
              <a:tblPr firstRow="1" bandRow="1"/>
              <a:tblGrid>
                <a:gridCol w="1708545">
                  <a:extLst>
                    <a:ext uri="{9D8B030D-6E8A-4147-A177-3AD203B41FA5}">
                      <a16:colId xmlns:a16="http://schemas.microsoft.com/office/drawing/2014/main" val="3140113673"/>
                    </a:ext>
                  </a:extLst>
                </a:gridCol>
                <a:gridCol w="1086842">
                  <a:extLst>
                    <a:ext uri="{9D8B030D-6E8A-4147-A177-3AD203B41FA5}">
                      <a16:colId xmlns:a16="http://schemas.microsoft.com/office/drawing/2014/main" val="4137519880"/>
                    </a:ext>
                  </a:extLst>
                </a:gridCol>
                <a:gridCol w="1086842">
                  <a:extLst>
                    <a:ext uri="{9D8B030D-6E8A-4147-A177-3AD203B41FA5}">
                      <a16:colId xmlns:a16="http://schemas.microsoft.com/office/drawing/2014/main" val="884088248"/>
                    </a:ext>
                  </a:extLst>
                </a:gridCol>
                <a:gridCol w="1086842">
                  <a:extLst>
                    <a:ext uri="{9D8B030D-6E8A-4147-A177-3AD203B41FA5}">
                      <a16:colId xmlns:a16="http://schemas.microsoft.com/office/drawing/2014/main" val="3997594882"/>
                    </a:ext>
                  </a:extLst>
                </a:gridCol>
                <a:gridCol w="1086842">
                  <a:extLst>
                    <a:ext uri="{9D8B030D-6E8A-4147-A177-3AD203B41FA5}">
                      <a16:colId xmlns:a16="http://schemas.microsoft.com/office/drawing/2014/main" val="1826498895"/>
                    </a:ext>
                  </a:extLst>
                </a:gridCol>
              </a:tblGrid>
              <a:tr h="259080">
                <a:tc rowSpan="2"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Gene alteration, n (%)</a:t>
                      </a:r>
                      <a:endParaRPr kumimoji="1" lang="ja-JP" altLang="en-US" sz="11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Left-sided mCRC (n=554)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Right-sided mCRC (n=169)</a:t>
                      </a:r>
                      <a:endParaRPr kumimoji="1" lang="ja-JP" altLang="en-US" sz="11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334594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Gene alteration, n (%)</a:t>
                      </a:r>
                      <a:endParaRPr kumimoji="1" lang="ja-JP" altLang="en-US" sz="15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Panitumumab </a:t>
                      </a:r>
                      <a:r>
                        <a:rPr kumimoji="1" lang="en-US" altLang="ja-JP" sz="1100" b="1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+ mFOLFOX6</a:t>
                      </a:r>
                      <a:endParaRPr kumimoji="1" lang="en-US" altLang="ja-JP" sz="11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11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(n=287)</a:t>
                      </a:r>
                      <a:endParaRPr kumimoji="1" lang="ja-JP" altLang="en-US" sz="11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Bevacizumab </a:t>
                      </a:r>
                      <a:r>
                        <a:rPr kumimoji="1" lang="en-US" altLang="ja-JP" sz="1100" b="1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+ mFOLFOX6</a:t>
                      </a:r>
                      <a:endParaRPr kumimoji="1" lang="en-US" altLang="ja-JP" sz="11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(n=267)</a:t>
                      </a:r>
                      <a:endParaRPr kumimoji="1" lang="ja-JP" altLang="en-US" sz="11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Panitumumab </a:t>
                      </a:r>
                      <a:r>
                        <a:rPr kumimoji="1" lang="en-US" altLang="ja-JP" sz="1100" b="1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+ mFOLFOX6</a:t>
                      </a:r>
                      <a:endParaRPr kumimoji="1" lang="en-US" altLang="ja-JP" sz="11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11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(n=78)</a:t>
                      </a:r>
                      <a:endParaRPr kumimoji="1" lang="ja-JP" altLang="en-US" sz="11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Bevacizumab </a:t>
                      </a:r>
                      <a:r>
                        <a:rPr kumimoji="1" lang="en-US" altLang="ja-JP" sz="1100" b="1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+ mFOLFOX6</a:t>
                      </a:r>
                      <a:endParaRPr kumimoji="1" lang="en-US" altLang="ja-JP" sz="11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(n=91)</a:t>
                      </a:r>
                      <a:endParaRPr kumimoji="1" lang="ja-JP" altLang="en-US" sz="11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374505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100" b="1" i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BRAF</a:t>
                      </a:r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 V600E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16 (5.6)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8 (3.0)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26 (33.3)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27 (29.7)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603526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100" b="1" i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KRAS</a:t>
                      </a:r>
                      <a:endParaRPr kumimoji="1" lang="ja-JP" altLang="en-US" sz="1100" b="1" i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11 (3.8)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15 (5.6)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9 (11.5)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6 (6.6)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869550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100" b="1" i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NRAS</a:t>
                      </a:r>
                      <a:endParaRPr kumimoji="1" lang="ja-JP" altLang="en-US" sz="1100" b="1" i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6 (2.1)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2 (0.7)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1 (1.3)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712251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MSI-H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1 (0.3)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2 (0.7)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8 (10.3)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8 (8.8)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95522"/>
                  </a:ext>
                </a:extLst>
              </a:tr>
            </a:tbl>
          </a:graphicData>
        </a:graphic>
      </p:graphicFrame>
      <p:graphicFrame>
        <p:nvGraphicFramePr>
          <p:cNvPr id="7" name="表 4">
            <a:extLst>
              <a:ext uri="{FF2B5EF4-FFF2-40B4-BE49-F238E27FC236}">
                <a16:creationId xmlns:a16="http://schemas.microsoft.com/office/drawing/2014/main" id="{3286765C-CD4C-4917-C01F-7EC46BBBB465}"/>
              </a:ext>
            </a:extLst>
          </p:cNvPr>
          <p:cNvGraphicFramePr>
            <a:graphicFrameLocks noGrp="1"/>
          </p:cNvGraphicFramePr>
          <p:nvPr/>
        </p:nvGraphicFramePr>
        <p:xfrm>
          <a:off x="6526951" y="1187746"/>
          <a:ext cx="2173684" cy="2057400"/>
        </p:xfrm>
        <a:graphic>
          <a:graphicData uri="http://schemas.openxmlformats.org/drawingml/2006/table">
            <a:tbl>
              <a:tblPr firstRow="1" bandRow="1"/>
              <a:tblGrid>
                <a:gridCol w="1086842">
                  <a:extLst>
                    <a:ext uri="{9D8B030D-6E8A-4147-A177-3AD203B41FA5}">
                      <a16:colId xmlns:a16="http://schemas.microsoft.com/office/drawing/2014/main" val="2198360859"/>
                    </a:ext>
                  </a:extLst>
                </a:gridCol>
                <a:gridCol w="1086842">
                  <a:extLst>
                    <a:ext uri="{9D8B030D-6E8A-4147-A177-3AD203B41FA5}">
                      <a16:colId xmlns:a16="http://schemas.microsoft.com/office/drawing/2014/main" val="1716290604"/>
                    </a:ext>
                  </a:extLst>
                </a:gridCol>
              </a:tblGrid>
              <a:tr h="259080">
                <a:tc gridSpan="2"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Overall population (N=733)</a:t>
                      </a:r>
                      <a:endParaRPr kumimoji="1" lang="ja-JP" altLang="en-US" sz="11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20166"/>
                  </a:ext>
                </a:extLst>
              </a:tr>
              <a:tr h="571500"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Panitumumab + mFOLFOX6</a:t>
                      </a:r>
                    </a:p>
                    <a:p>
                      <a:pPr algn="ctr"/>
                      <a:r>
                        <a:rPr kumimoji="1" lang="en-US" altLang="ja-JP" sz="11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(n=368)</a:t>
                      </a:r>
                      <a:endParaRPr kumimoji="1" lang="ja-JP" altLang="en-US" sz="11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Bevacizumab </a:t>
                      </a:r>
                      <a:r>
                        <a:rPr kumimoji="1" lang="en-US" altLang="ja-JP" sz="1100" b="1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+ mFOLFOX6</a:t>
                      </a:r>
                      <a:endParaRPr kumimoji="1" lang="en-US" altLang="ja-JP" sz="11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(n=365)</a:t>
                      </a:r>
                      <a:endParaRPr kumimoji="1" lang="ja-JP" altLang="en-US" sz="11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047463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42 (11.4)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36 (9.9)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544053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21 (5.7)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23 (6.3)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248299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7 (1.9)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3 (0.8)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137472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1" lang="ja-JP" altLang="en-US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(2.4)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07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1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226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30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5382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245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199520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6591" algn="l" defTabSz="914150" rtl="0" eaLnBrk="1" latinLnBrk="0" hangingPunct="1">
                        <a:defRPr kumimoji="1" sz="1867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1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11 (3.0)</a:t>
                      </a:r>
                      <a:endParaRPr kumimoji="1" lang="ja-JP" altLang="en-US" sz="11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877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077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aphic 80">
            <a:extLst>
              <a:ext uri="{FF2B5EF4-FFF2-40B4-BE49-F238E27FC236}">
                <a16:creationId xmlns:a16="http://schemas.microsoft.com/office/drawing/2014/main" id="{9A0B492D-58F9-196E-F6FB-3E69A72C52E0}"/>
              </a:ext>
            </a:extLst>
          </p:cNvPr>
          <p:cNvGrpSpPr/>
          <p:nvPr/>
        </p:nvGrpSpPr>
        <p:grpSpPr>
          <a:xfrm>
            <a:off x="5063133" y="1115616"/>
            <a:ext cx="3657435" cy="1713082"/>
            <a:chOff x="6554249" y="1487488"/>
            <a:chExt cx="4876580" cy="2284109"/>
          </a:xfrm>
          <a:noFill/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7CE5B61-836B-60E7-7A92-CC994C0398FD}"/>
                </a:ext>
              </a:extLst>
            </p:cNvPr>
            <p:cNvSpPr/>
            <p:nvPr/>
          </p:nvSpPr>
          <p:spPr>
            <a:xfrm>
              <a:off x="6554249" y="1715336"/>
              <a:ext cx="40332" cy="12584"/>
            </a:xfrm>
            <a:custGeom>
              <a:avLst/>
              <a:gdLst>
                <a:gd name="connsiteX0" fmla="*/ 0 w 40332"/>
                <a:gd name="connsiteY0" fmla="*/ 0 h 12584"/>
                <a:gd name="connsiteX1" fmla="*/ 40332 w 40332"/>
                <a:gd name="connsiteY1" fmla="*/ 0 h 1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32" h="12584">
                  <a:moveTo>
                    <a:pt x="0" y="0"/>
                  </a:moveTo>
                  <a:lnTo>
                    <a:pt x="40332" y="0"/>
                  </a:lnTo>
                </a:path>
              </a:pathLst>
            </a:custGeom>
            <a:ln w="1259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99111AE-E1A2-82D5-2DAE-75642C499213}"/>
                </a:ext>
              </a:extLst>
            </p:cNvPr>
            <p:cNvSpPr/>
            <p:nvPr/>
          </p:nvSpPr>
          <p:spPr>
            <a:xfrm>
              <a:off x="6554249" y="2217446"/>
              <a:ext cx="40332" cy="12584"/>
            </a:xfrm>
            <a:custGeom>
              <a:avLst/>
              <a:gdLst>
                <a:gd name="connsiteX0" fmla="*/ 0 w 40332"/>
                <a:gd name="connsiteY0" fmla="*/ 0 h 12584"/>
                <a:gd name="connsiteX1" fmla="*/ 40332 w 40332"/>
                <a:gd name="connsiteY1" fmla="*/ 0 h 1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32" h="12584">
                  <a:moveTo>
                    <a:pt x="0" y="0"/>
                  </a:moveTo>
                  <a:lnTo>
                    <a:pt x="40332" y="0"/>
                  </a:lnTo>
                </a:path>
              </a:pathLst>
            </a:custGeom>
            <a:ln w="1259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BD3BBB8-B3C5-E877-A185-040B0CA82FE4}"/>
                </a:ext>
              </a:extLst>
            </p:cNvPr>
            <p:cNvSpPr/>
            <p:nvPr/>
          </p:nvSpPr>
          <p:spPr>
            <a:xfrm>
              <a:off x="6554249" y="2719557"/>
              <a:ext cx="40332" cy="12584"/>
            </a:xfrm>
            <a:custGeom>
              <a:avLst/>
              <a:gdLst>
                <a:gd name="connsiteX0" fmla="*/ 0 w 40332"/>
                <a:gd name="connsiteY0" fmla="*/ 0 h 12584"/>
                <a:gd name="connsiteX1" fmla="*/ 40332 w 40332"/>
                <a:gd name="connsiteY1" fmla="*/ 0 h 1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32" h="12584">
                  <a:moveTo>
                    <a:pt x="0" y="0"/>
                  </a:moveTo>
                  <a:lnTo>
                    <a:pt x="40332" y="0"/>
                  </a:lnTo>
                </a:path>
              </a:pathLst>
            </a:custGeom>
            <a:ln w="1259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6CB931A-961F-4D0E-F665-9184954206FB}"/>
                </a:ext>
              </a:extLst>
            </p:cNvPr>
            <p:cNvSpPr/>
            <p:nvPr/>
          </p:nvSpPr>
          <p:spPr>
            <a:xfrm>
              <a:off x="6554249" y="3221667"/>
              <a:ext cx="40332" cy="12584"/>
            </a:xfrm>
            <a:custGeom>
              <a:avLst/>
              <a:gdLst>
                <a:gd name="connsiteX0" fmla="*/ 0 w 40332"/>
                <a:gd name="connsiteY0" fmla="*/ 0 h 12584"/>
                <a:gd name="connsiteX1" fmla="*/ 40332 w 40332"/>
                <a:gd name="connsiteY1" fmla="*/ 0 h 1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32" h="12584">
                  <a:moveTo>
                    <a:pt x="0" y="0"/>
                  </a:moveTo>
                  <a:lnTo>
                    <a:pt x="40332" y="0"/>
                  </a:lnTo>
                </a:path>
              </a:pathLst>
            </a:custGeom>
            <a:ln w="1259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7B94F6-DC10-3F74-38A4-ED73FF480800}"/>
                </a:ext>
              </a:extLst>
            </p:cNvPr>
            <p:cNvSpPr/>
            <p:nvPr/>
          </p:nvSpPr>
          <p:spPr>
            <a:xfrm>
              <a:off x="6554249" y="3725035"/>
              <a:ext cx="40332" cy="12584"/>
            </a:xfrm>
            <a:custGeom>
              <a:avLst/>
              <a:gdLst>
                <a:gd name="connsiteX0" fmla="*/ 0 w 40332"/>
                <a:gd name="connsiteY0" fmla="*/ 0 h 12584"/>
                <a:gd name="connsiteX1" fmla="*/ 40332 w 40332"/>
                <a:gd name="connsiteY1" fmla="*/ 0 h 1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32" h="12584">
                  <a:moveTo>
                    <a:pt x="0" y="0"/>
                  </a:moveTo>
                  <a:lnTo>
                    <a:pt x="40332" y="0"/>
                  </a:lnTo>
                </a:path>
              </a:pathLst>
            </a:custGeom>
            <a:ln w="1259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259421B-A686-A2C2-4EC8-EF79FDAC6D48}"/>
                </a:ext>
              </a:extLst>
            </p:cNvPr>
            <p:cNvSpPr/>
            <p:nvPr/>
          </p:nvSpPr>
          <p:spPr>
            <a:xfrm>
              <a:off x="6588279" y="1487488"/>
              <a:ext cx="4842550" cy="2237547"/>
            </a:xfrm>
            <a:custGeom>
              <a:avLst/>
              <a:gdLst>
                <a:gd name="connsiteX0" fmla="*/ 0 w 5068030"/>
                <a:gd name="connsiteY0" fmla="*/ 0 h 2213563"/>
                <a:gd name="connsiteX1" fmla="*/ 0 w 5068030"/>
                <a:gd name="connsiteY1" fmla="*/ 2213564 h 2213563"/>
                <a:gd name="connsiteX2" fmla="*/ 5068030 w 5068030"/>
                <a:gd name="connsiteY2" fmla="*/ 2213564 h 221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68030" h="2213563">
                  <a:moveTo>
                    <a:pt x="0" y="0"/>
                  </a:moveTo>
                  <a:lnTo>
                    <a:pt x="0" y="2213564"/>
                  </a:lnTo>
                  <a:lnTo>
                    <a:pt x="5068030" y="2213564"/>
                  </a:lnTo>
                </a:path>
              </a:pathLst>
            </a:custGeom>
            <a:noFill/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A2EC62E-FE3F-69E5-2E17-41B5ACF66F1A}"/>
                </a:ext>
              </a:extLst>
            </p:cNvPr>
            <p:cNvSpPr/>
            <p:nvPr/>
          </p:nvSpPr>
          <p:spPr>
            <a:xfrm>
              <a:off x="6588279" y="3728811"/>
              <a:ext cx="12603" cy="42786"/>
            </a:xfrm>
            <a:custGeom>
              <a:avLst/>
              <a:gdLst>
                <a:gd name="connsiteX0" fmla="*/ 0 w 12603"/>
                <a:gd name="connsiteY0" fmla="*/ 42786 h 42786"/>
                <a:gd name="connsiteX1" fmla="*/ 0 w 12603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59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29E5BB7-E6A9-1AC3-B40E-9D8D8E168C76}"/>
                </a:ext>
              </a:extLst>
            </p:cNvPr>
            <p:cNvSpPr/>
            <p:nvPr/>
          </p:nvSpPr>
          <p:spPr>
            <a:xfrm>
              <a:off x="8233089" y="3728811"/>
              <a:ext cx="12603" cy="42786"/>
            </a:xfrm>
            <a:custGeom>
              <a:avLst/>
              <a:gdLst>
                <a:gd name="connsiteX0" fmla="*/ 0 w 12603"/>
                <a:gd name="connsiteY0" fmla="*/ 42786 h 42786"/>
                <a:gd name="connsiteX1" fmla="*/ 0 w 12603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59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66B2EA73-C365-93B8-19E5-F7CA55EAA58A}"/>
                </a:ext>
              </a:extLst>
            </p:cNvPr>
            <p:cNvSpPr/>
            <p:nvPr/>
          </p:nvSpPr>
          <p:spPr>
            <a:xfrm>
              <a:off x="8563311" y="3728811"/>
              <a:ext cx="12603" cy="42786"/>
            </a:xfrm>
            <a:custGeom>
              <a:avLst/>
              <a:gdLst>
                <a:gd name="connsiteX0" fmla="*/ 0 w 12603"/>
                <a:gd name="connsiteY0" fmla="*/ 42786 h 42786"/>
                <a:gd name="connsiteX1" fmla="*/ 0 w 12603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59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B34E9EE-1DBD-F614-FA2B-15DB775BDB74}"/>
                </a:ext>
              </a:extLst>
            </p:cNvPr>
            <p:cNvSpPr/>
            <p:nvPr/>
          </p:nvSpPr>
          <p:spPr>
            <a:xfrm>
              <a:off x="8892273" y="3728811"/>
              <a:ext cx="12603" cy="42786"/>
            </a:xfrm>
            <a:custGeom>
              <a:avLst/>
              <a:gdLst>
                <a:gd name="connsiteX0" fmla="*/ 0 w 12603"/>
                <a:gd name="connsiteY0" fmla="*/ 42786 h 42786"/>
                <a:gd name="connsiteX1" fmla="*/ 0 w 12603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59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631F342-2C25-A39F-494D-A20294F1CB5B}"/>
                </a:ext>
              </a:extLst>
            </p:cNvPr>
            <p:cNvSpPr/>
            <p:nvPr/>
          </p:nvSpPr>
          <p:spPr>
            <a:xfrm>
              <a:off x="9219974" y="3728811"/>
              <a:ext cx="12603" cy="42786"/>
            </a:xfrm>
            <a:custGeom>
              <a:avLst/>
              <a:gdLst>
                <a:gd name="connsiteX0" fmla="*/ 0 w 12603"/>
                <a:gd name="connsiteY0" fmla="*/ 42786 h 42786"/>
                <a:gd name="connsiteX1" fmla="*/ 0 w 12603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59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B8DEC43-D00D-0B5E-9B51-14ED3D3F59E0}"/>
                </a:ext>
              </a:extLst>
            </p:cNvPr>
            <p:cNvSpPr/>
            <p:nvPr/>
          </p:nvSpPr>
          <p:spPr>
            <a:xfrm>
              <a:off x="9552717" y="3728811"/>
              <a:ext cx="12603" cy="42786"/>
            </a:xfrm>
            <a:custGeom>
              <a:avLst/>
              <a:gdLst>
                <a:gd name="connsiteX0" fmla="*/ 0 w 12603"/>
                <a:gd name="connsiteY0" fmla="*/ 42786 h 42786"/>
                <a:gd name="connsiteX1" fmla="*/ 0 w 12603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59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E3D6002-C5C1-8D62-F255-29542BD4E964}"/>
                </a:ext>
              </a:extLst>
            </p:cNvPr>
            <p:cNvSpPr/>
            <p:nvPr/>
          </p:nvSpPr>
          <p:spPr>
            <a:xfrm>
              <a:off x="9882940" y="3728811"/>
              <a:ext cx="12603" cy="42786"/>
            </a:xfrm>
            <a:custGeom>
              <a:avLst/>
              <a:gdLst>
                <a:gd name="connsiteX0" fmla="*/ 0 w 12603"/>
                <a:gd name="connsiteY0" fmla="*/ 42786 h 42786"/>
                <a:gd name="connsiteX1" fmla="*/ 0 w 12603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59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5ED3DA39-6A04-057E-9F2F-4078E0AA794F}"/>
                </a:ext>
              </a:extLst>
            </p:cNvPr>
            <p:cNvSpPr/>
            <p:nvPr/>
          </p:nvSpPr>
          <p:spPr>
            <a:xfrm>
              <a:off x="10206860" y="3728811"/>
              <a:ext cx="12603" cy="42786"/>
            </a:xfrm>
            <a:custGeom>
              <a:avLst/>
              <a:gdLst>
                <a:gd name="connsiteX0" fmla="*/ 0 w 12603"/>
                <a:gd name="connsiteY0" fmla="*/ 42786 h 42786"/>
                <a:gd name="connsiteX1" fmla="*/ 0 w 12603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59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694BDCA1-2096-7A26-3CE8-159B16A4B148}"/>
                </a:ext>
              </a:extLst>
            </p:cNvPr>
            <p:cNvSpPr/>
            <p:nvPr/>
          </p:nvSpPr>
          <p:spPr>
            <a:xfrm>
              <a:off x="10540864" y="3728811"/>
              <a:ext cx="12603" cy="42786"/>
            </a:xfrm>
            <a:custGeom>
              <a:avLst/>
              <a:gdLst>
                <a:gd name="connsiteX0" fmla="*/ 0 w 12603"/>
                <a:gd name="connsiteY0" fmla="*/ 42786 h 42786"/>
                <a:gd name="connsiteX1" fmla="*/ 0 w 12603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59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D100DD76-803A-DDEF-785D-3DE2E88E7743}"/>
                </a:ext>
              </a:extLst>
            </p:cNvPr>
            <p:cNvSpPr/>
            <p:nvPr/>
          </p:nvSpPr>
          <p:spPr>
            <a:xfrm>
              <a:off x="10866044" y="3728811"/>
              <a:ext cx="12603" cy="42786"/>
            </a:xfrm>
            <a:custGeom>
              <a:avLst/>
              <a:gdLst>
                <a:gd name="connsiteX0" fmla="*/ 0 w 12603"/>
                <a:gd name="connsiteY0" fmla="*/ 42786 h 42786"/>
                <a:gd name="connsiteX1" fmla="*/ 0 w 12603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59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2BF243F8-59DD-D6A9-4E6B-DD6CF43F8D3B}"/>
                </a:ext>
              </a:extLst>
            </p:cNvPr>
            <p:cNvSpPr/>
            <p:nvPr/>
          </p:nvSpPr>
          <p:spPr>
            <a:xfrm>
              <a:off x="11191225" y="3728811"/>
              <a:ext cx="12603" cy="42786"/>
            </a:xfrm>
            <a:custGeom>
              <a:avLst/>
              <a:gdLst>
                <a:gd name="connsiteX0" fmla="*/ 0 w 12603"/>
                <a:gd name="connsiteY0" fmla="*/ 42786 h 42786"/>
                <a:gd name="connsiteX1" fmla="*/ 0 w 12603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59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33CC5621-1258-08D8-4D3A-A1C535192042}"/>
                </a:ext>
              </a:extLst>
            </p:cNvPr>
            <p:cNvSpPr/>
            <p:nvPr/>
          </p:nvSpPr>
          <p:spPr>
            <a:xfrm>
              <a:off x="7248724" y="3728811"/>
              <a:ext cx="12603" cy="42786"/>
            </a:xfrm>
            <a:custGeom>
              <a:avLst/>
              <a:gdLst>
                <a:gd name="connsiteX0" fmla="*/ 0 w 12603"/>
                <a:gd name="connsiteY0" fmla="*/ 42786 h 42786"/>
                <a:gd name="connsiteX1" fmla="*/ 0 w 12603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59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15BEF96-7B05-A727-AE8B-9431AD1B405C}"/>
                </a:ext>
              </a:extLst>
            </p:cNvPr>
            <p:cNvSpPr/>
            <p:nvPr/>
          </p:nvSpPr>
          <p:spPr>
            <a:xfrm>
              <a:off x="7575165" y="3728811"/>
              <a:ext cx="12603" cy="42786"/>
            </a:xfrm>
            <a:custGeom>
              <a:avLst/>
              <a:gdLst>
                <a:gd name="connsiteX0" fmla="*/ 0 w 12603"/>
                <a:gd name="connsiteY0" fmla="*/ 42786 h 42786"/>
                <a:gd name="connsiteX1" fmla="*/ 0 w 12603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59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6932D614-5D79-2840-66A0-8F66E4037E36}"/>
                </a:ext>
              </a:extLst>
            </p:cNvPr>
            <p:cNvSpPr/>
            <p:nvPr/>
          </p:nvSpPr>
          <p:spPr>
            <a:xfrm>
              <a:off x="7906647" y="3728811"/>
              <a:ext cx="12603" cy="42786"/>
            </a:xfrm>
            <a:custGeom>
              <a:avLst/>
              <a:gdLst>
                <a:gd name="connsiteX0" fmla="*/ 0 w 12603"/>
                <a:gd name="connsiteY0" fmla="*/ 42786 h 42786"/>
                <a:gd name="connsiteX1" fmla="*/ 0 w 12603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59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1DABCB6-6EC0-24FF-AA06-7E31982C75E1}"/>
                </a:ext>
              </a:extLst>
            </p:cNvPr>
            <p:cNvSpPr/>
            <p:nvPr/>
          </p:nvSpPr>
          <p:spPr>
            <a:xfrm>
              <a:off x="6919762" y="3728811"/>
              <a:ext cx="12603" cy="42786"/>
            </a:xfrm>
            <a:custGeom>
              <a:avLst/>
              <a:gdLst>
                <a:gd name="connsiteX0" fmla="*/ 0 w 12603"/>
                <a:gd name="connsiteY0" fmla="*/ 42786 h 42786"/>
                <a:gd name="connsiteX1" fmla="*/ 0 w 12603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597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88" name="Graphic 80">
              <a:extLst>
                <a:ext uri="{FF2B5EF4-FFF2-40B4-BE49-F238E27FC236}">
                  <a16:creationId xmlns:a16="http://schemas.microsoft.com/office/drawing/2014/main" id="{E2334679-9F9C-B913-52D2-6A28205229A3}"/>
                </a:ext>
              </a:extLst>
            </p:cNvPr>
            <p:cNvGrpSpPr/>
            <p:nvPr/>
          </p:nvGrpSpPr>
          <p:grpSpPr>
            <a:xfrm>
              <a:off x="9942178" y="3474610"/>
              <a:ext cx="57977" cy="42786"/>
              <a:chOff x="9942178" y="3474610"/>
              <a:chExt cx="57977" cy="42786"/>
            </a:xfrm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1ADC94F1-D0BF-71FD-383E-3340AFA3B864}"/>
                  </a:ext>
                </a:extLst>
              </p:cNvPr>
              <p:cNvSpPr/>
              <p:nvPr/>
            </p:nvSpPr>
            <p:spPr>
              <a:xfrm>
                <a:off x="9972427" y="3474610"/>
                <a:ext cx="12603" cy="42786"/>
              </a:xfrm>
              <a:custGeom>
                <a:avLst/>
                <a:gdLst>
                  <a:gd name="connsiteX0" fmla="*/ 0 w 12603"/>
                  <a:gd name="connsiteY0" fmla="*/ 0 h 42786"/>
                  <a:gd name="connsiteX1" fmla="*/ 0 w 12603"/>
                  <a:gd name="connsiteY1" fmla="*/ 42786 h 4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2786">
                    <a:moveTo>
                      <a:pt x="0" y="0"/>
                    </a:moveTo>
                    <a:lnTo>
                      <a:pt x="0" y="42786"/>
                    </a:lnTo>
                  </a:path>
                </a:pathLst>
              </a:custGeom>
              <a:ln w="8818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3BD25D98-194C-B634-B398-EB762FF0EA45}"/>
                  </a:ext>
                </a:extLst>
              </p:cNvPr>
              <p:cNvSpPr/>
              <p:nvPr/>
            </p:nvSpPr>
            <p:spPr>
              <a:xfrm>
                <a:off x="9942178" y="3496003"/>
                <a:ext cx="57977" cy="12584"/>
              </a:xfrm>
              <a:custGeom>
                <a:avLst/>
                <a:gdLst>
                  <a:gd name="connsiteX0" fmla="*/ 0 w 57977"/>
                  <a:gd name="connsiteY0" fmla="*/ 0 h 12584"/>
                  <a:gd name="connsiteX1" fmla="*/ 57978 w 57977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7" h="12584">
                    <a:moveTo>
                      <a:pt x="0" y="0"/>
                    </a:moveTo>
                    <a:lnTo>
                      <a:pt x="57978" y="0"/>
                    </a:lnTo>
                  </a:path>
                </a:pathLst>
              </a:custGeom>
              <a:ln w="8818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1" name="Graphic 80">
              <a:extLst>
                <a:ext uri="{FF2B5EF4-FFF2-40B4-BE49-F238E27FC236}">
                  <a16:creationId xmlns:a16="http://schemas.microsoft.com/office/drawing/2014/main" id="{700B2B6A-4B3E-65AE-89A1-08F8D243A4A8}"/>
                </a:ext>
              </a:extLst>
            </p:cNvPr>
            <p:cNvGrpSpPr/>
            <p:nvPr/>
          </p:nvGrpSpPr>
          <p:grpSpPr>
            <a:xfrm>
              <a:off x="9867815" y="3245577"/>
              <a:ext cx="57977" cy="44044"/>
              <a:chOff x="9867815" y="3245577"/>
              <a:chExt cx="57977" cy="44044"/>
            </a:xfrm>
          </p:grpSpPr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5324ACD5-1256-EF99-4941-D1BA366A0548}"/>
                  </a:ext>
                </a:extLst>
              </p:cNvPr>
              <p:cNvSpPr/>
              <p:nvPr/>
            </p:nvSpPr>
            <p:spPr>
              <a:xfrm>
                <a:off x="9898064" y="3245577"/>
                <a:ext cx="12603" cy="44044"/>
              </a:xfrm>
              <a:custGeom>
                <a:avLst/>
                <a:gdLst>
                  <a:gd name="connsiteX0" fmla="*/ 0 w 12603"/>
                  <a:gd name="connsiteY0" fmla="*/ 0 h 44044"/>
                  <a:gd name="connsiteX1" fmla="*/ 0 w 12603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37D8EE31-5127-517A-B8D2-C9352333746F}"/>
                  </a:ext>
                </a:extLst>
              </p:cNvPr>
              <p:cNvSpPr/>
              <p:nvPr/>
            </p:nvSpPr>
            <p:spPr>
              <a:xfrm>
                <a:off x="9867815" y="3268228"/>
                <a:ext cx="57977" cy="12584"/>
              </a:xfrm>
              <a:custGeom>
                <a:avLst/>
                <a:gdLst>
                  <a:gd name="connsiteX0" fmla="*/ 0 w 57977"/>
                  <a:gd name="connsiteY0" fmla="*/ 0 h 12584"/>
                  <a:gd name="connsiteX1" fmla="*/ 57978 w 57977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7" h="12584">
                    <a:moveTo>
                      <a:pt x="0" y="0"/>
                    </a:moveTo>
                    <a:lnTo>
                      <a:pt x="57978" y="0"/>
                    </a:lnTo>
                  </a:path>
                </a:pathLst>
              </a:custGeom>
              <a:ln w="8818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4" name="Graphic 80">
              <a:extLst>
                <a:ext uri="{FF2B5EF4-FFF2-40B4-BE49-F238E27FC236}">
                  <a16:creationId xmlns:a16="http://schemas.microsoft.com/office/drawing/2014/main" id="{2FE6F93A-29EA-7C49-2D0A-0801C74DAC22}"/>
                </a:ext>
              </a:extLst>
            </p:cNvPr>
            <p:cNvGrpSpPr/>
            <p:nvPr/>
          </p:nvGrpSpPr>
          <p:grpSpPr>
            <a:xfrm>
              <a:off x="9719089" y="3245577"/>
              <a:ext cx="57977" cy="44044"/>
              <a:chOff x="9719089" y="3245577"/>
              <a:chExt cx="57977" cy="44044"/>
            </a:xfrm>
          </p:grpSpPr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BB828511-C539-4365-917F-A433200062C2}"/>
                  </a:ext>
                </a:extLst>
              </p:cNvPr>
              <p:cNvSpPr/>
              <p:nvPr/>
            </p:nvSpPr>
            <p:spPr>
              <a:xfrm>
                <a:off x="9749338" y="3245577"/>
                <a:ext cx="12603" cy="44044"/>
              </a:xfrm>
              <a:custGeom>
                <a:avLst/>
                <a:gdLst>
                  <a:gd name="connsiteX0" fmla="*/ 0 w 12603"/>
                  <a:gd name="connsiteY0" fmla="*/ 0 h 44044"/>
                  <a:gd name="connsiteX1" fmla="*/ 0 w 12603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8F02BF69-A6CA-9ECD-9118-FF9D6532EE80}"/>
                  </a:ext>
                </a:extLst>
              </p:cNvPr>
              <p:cNvSpPr/>
              <p:nvPr/>
            </p:nvSpPr>
            <p:spPr>
              <a:xfrm>
                <a:off x="9719089" y="3268228"/>
                <a:ext cx="57977" cy="12584"/>
              </a:xfrm>
              <a:custGeom>
                <a:avLst/>
                <a:gdLst>
                  <a:gd name="connsiteX0" fmla="*/ 0 w 57977"/>
                  <a:gd name="connsiteY0" fmla="*/ 0 h 12584"/>
                  <a:gd name="connsiteX1" fmla="*/ 57978 w 57977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7" h="12584">
                    <a:moveTo>
                      <a:pt x="0" y="0"/>
                    </a:moveTo>
                    <a:lnTo>
                      <a:pt x="57978" y="0"/>
                    </a:lnTo>
                  </a:path>
                </a:pathLst>
              </a:custGeom>
              <a:ln w="8818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7" name="Graphic 80">
              <a:extLst>
                <a:ext uri="{FF2B5EF4-FFF2-40B4-BE49-F238E27FC236}">
                  <a16:creationId xmlns:a16="http://schemas.microsoft.com/office/drawing/2014/main" id="{BA6D1218-DCEA-AC38-73C0-0BE3C0050C4D}"/>
                </a:ext>
              </a:extLst>
            </p:cNvPr>
            <p:cNvGrpSpPr/>
            <p:nvPr/>
          </p:nvGrpSpPr>
          <p:grpSpPr>
            <a:xfrm>
              <a:off x="9696402" y="3245577"/>
              <a:ext cx="57977" cy="44044"/>
              <a:chOff x="9696402" y="3245577"/>
              <a:chExt cx="57977" cy="44044"/>
            </a:xfrm>
          </p:grpSpPr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5E04C546-E81A-98DB-E362-3E0C3D8CB374}"/>
                  </a:ext>
                </a:extLst>
              </p:cNvPr>
              <p:cNvSpPr/>
              <p:nvPr/>
            </p:nvSpPr>
            <p:spPr>
              <a:xfrm>
                <a:off x="9725391" y="3245577"/>
                <a:ext cx="12603" cy="44044"/>
              </a:xfrm>
              <a:custGeom>
                <a:avLst/>
                <a:gdLst>
                  <a:gd name="connsiteX0" fmla="*/ 0 w 12603"/>
                  <a:gd name="connsiteY0" fmla="*/ 0 h 44044"/>
                  <a:gd name="connsiteX1" fmla="*/ 0 w 12603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8C53A7F3-FEDD-4A0F-F588-A828201BCB18}"/>
                  </a:ext>
                </a:extLst>
              </p:cNvPr>
              <p:cNvSpPr/>
              <p:nvPr/>
            </p:nvSpPr>
            <p:spPr>
              <a:xfrm>
                <a:off x="9696402" y="3268228"/>
                <a:ext cx="57977" cy="12584"/>
              </a:xfrm>
              <a:custGeom>
                <a:avLst/>
                <a:gdLst>
                  <a:gd name="connsiteX0" fmla="*/ 0 w 57977"/>
                  <a:gd name="connsiteY0" fmla="*/ 0 h 12584"/>
                  <a:gd name="connsiteX1" fmla="*/ 57978 w 57977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7" h="12584">
                    <a:moveTo>
                      <a:pt x="0" y="0"/>
                    </a:moveTo>
                    <a:lnTo>
                      <a:pt x="57978" y="0"/>
                    </a:lnTo>
                  </a:path>
                </a:pathLst>
              </a:custGeom>
              <a:ln w="8818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0" name="Graphic 80">
              <a:extLst>
                <a:ext uri="{FF2B5EF4-FFF2-40B4-BE49-F238E27FC236}">
                  <a16:creationId xmlns:a16="http://schemas.microsoft.com/office/drawing/2014/main" id="{6647D990-31FA-675A-12FC-2C664481F02D}"/>
                </a:ext>
              </a:extLst>
            </p:cNvPr>
            <p:cNvGrpSpPr/>
            <p:nvPr/>
          </p:nvGrpSpPr>
          <p:grpSpPr>
            <a:xfrm>
              <a:off x="9610695" y="3245577"/>
              <a:ext cx="57977" cy="44044"/>
              <a:chOff x="9610695" y="3245577"/>
              <a:chExt cx="57977" cy="44044"/>
            </a:xfrm>
          </p:grpSpPr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A11B9C05-2054-0FD4-C403-1822350E98FF}"/>
                  </a:ext>
                </a:extLst>
              </p:cNvPr>
              <p:cNvSpPr/>
              <p:nvPr/>
            </p:nvSpPr>
            <p:spPr>
              <a:xfrm>
                <a:off x="9640945" y="3245577"/>
                <a:ext cx="12603" cy="44044"/>
              </a:xfrm>
              <a:custGeom>
                <a:avLst/>
                <a:gdLst>
                  <a:gd name="connsiteX0" fmla="*/ 0 w 12603"/>
                  <a:gd name="connsiteY0" fmla="*/ 0 h 44044"/>
                  <a:gd name="connsiteX1" fmla="*/ 0 w 12603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878FF75F-A444-CF84-7098-B0B8B77E1ECA}"/>
                  </a:ext>
                </a:extLst>
              </p:cNvPr>
              <p:cNvSpPr/>
              <p:nvPr/>
            </p:nvSpPr>
            <p:spPr>
              <a:xfrm>
                <a:off x="9610695" y="3268228"/>
                <a:ext cx="57977" cy="12584"/>
              </a:xfrm>
              <a:custGeom>
                <a:avLst/>
                <a:gdLst>
                  <a:gd name="connsiteX0" fmla="*/ 0 w 57977"/>
                  <a:gd name="connsiteY0" fmla="*/ 0 h 12584"/>
                  <a:gd name="connsiteX1" fmla="*/ 57978 w 57977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7" h="12584">
                    <a:moveTo>
                      <a:pt x="0" y="0"/>
                    </a:moveTo>
                    <a:lnTo>
                      <a:pt x="57978" y="0"/>
                    </a:lnTo>
                  </a:path>
                </a:pathLst>
              </a:custGeom>
              <a:ln w="8818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3" name="Graphic 80">
              <a:extLst>
                <a:ext uri="{FF2B5EF4-FFF2-40B4-BE49-F238E27FC236}">
                  <a16:creationId xmlns:a16="http://schemas.microsoft.com/office/drawing/2014/main" id="{41AFCA46-05A5-E828-F95D-0CC12FC499A9}"/>
                </a:ext>
              </a:extLst>
            </p:cNvPr>
            <p:cNvGrpSpPr/>
            <p:nvPr/>
          </p:nvGrpSpPr>
          <p:grpSpPr>
            <a:xfrm>
              <a:off x="9551457" y="3245577"/>
              <a:ext cx="57977" cy="44044"/>
              <a:chOff x="9551457" y="3245577"/>
              <a:chExt cx="57977" cy="44044"/>
            </a:xfrm>
          </p:grpSpPr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A19FFC9C-A807-73FC-D7F4-E983295B4730}"/>
                  </a:ext>
                </a:extLst>
              </p:cNvPr>
              <p:cNvSpPr/>
              <p:nvPr/>
            </p:nvSpPr>
            <p:spPr>
              <a:xfrm>
                <a:off x="9581706" y="3245577"/>
                <a:ext cx="12603" cy="44044"/>
              </a:xfrm>
              <a:custGeom>
                <a:avLst/>
                <a:gdLst>
                  <a:gd name="connsiteX0" fmla="*/ 0 w 12603"/>
                  <a:gd name="connsiteY0" fmla="*/ 0 h 44044"/>
                  <a:gd name="connsiteX1" fmla="*/ 0 w 12603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BC9BB1C6-ABFB-FEE8-F08E-ED8CC81C9D9C}"/>
                  </a:ext>
                </a:extLst>
              </p:cNvPr>
              <p:cNvSpPr/>
              <p:nvPr/>
            </p:nvSpPr>
            <p:spPr>
              <a:xfrm>
                <a:off x="9551457" y="3268228"/>
                <a:ext cx="57977" cy="12584"/>
              </a:xfrm>
              <a:custGeom>
                <a:avLst/>
                <a:gdLst>
                  <a:gd name="connsiteX0" fmla="*/ 0 w 57977"/>
                  <a:gd name="connsiteY0" fmla="*/ 0 h 12584"/>
                  <a:gd name="connsiteX1" fmla="*/ 57978 w 57977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7" h="12584">
                    <a:moveTo>
                      <a:pt x="0" y="0"/>
                    </a:moveTo>
                    <a:lnTo>
                      <a:pt x="57978" y="0"/>
                    </a:lnTo>
                  </a:path>
                </a:pathLst>
              </a:custGeom>
              <a:ln w="8818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8870DA0-A43D-1329-C07F-9EE93D7289BF}"/>
                </a:ext>
              </a:extLst>
            </p:cNvPr>
            <p:cNvSpPr/>
            <p:nvPr/>
          </p:nvSpPr>
          <p:spPr>
            <a:xfrm>
              <a:off x="6585758" y="1710302"/>
              <a:ext cx="3384148" cy="1785700"/>
            </a:xfrm>
            <a:custGeom>
              <a:avLst/>
              <a:gdLst>
                <a:gd name="connsiteX0" fmla="*/ 3384149 w 3384148"/>
                <a:gd name="connsiteY0" fmla="*/ 1785700 h 1785700"/>
                <a:gd name="connsiteX1" fmla="*/ 3329952 w 3384148"/>
                <a:gd name="connsiteY1" fmla="*/ 1785700 h 1785700"/>
                <a:gd name="connsiteX2" fmla="*/ 3329952 w 3384148"/>
                <a:gd name="connsiteY2" fmla="*/ 1556668 h 1785700"/>
                <a:gd name="connsiteX3" fmla="*/ 2939231 w 3384148"/>
                <a:gd name="connsiteY3" fmla="*/ 1556668 h 1785700"/>
                <a:gd name="connsiteX4" fmla="*/ 2939231 w 3384148"/>
                <a:gd name="connsiteY4" fmla="*/ 1491230 h 1785700"/>
                <a:gd name="connsiteX5" fmla="*/ 1436845 w 3384148"/>
                <a:gd name="connsiteY5" fmla="*/ 1491230 h 1785700"/>
                <a:gd name="connsiteX6" fmla="*/ 1436845 w 3384148"/>
                <a:gd name="connsiteY6" fmla="*/ 1427050 h 1785700"/>
                <a:gd name="connsiteX7" fmla="*/ 1323410 w 3384148"/>
                <a:gd name="connsiteY7" fmla="*/ 1427050 h 1785700"/>
                <a:gd name="connsiteX8" fmla="*/ 1323410 w 3384148"/>
                <a:gd name="connsiteY8" fmla="*/ 1359095 h 1785700"/>
                <a:gd name="connsiteX9" fmla="*/ 1141914 w 3384148"/>
                <a:gd name="connsiteY9" fmla="*/ 1359095 h 1785700"/>
                <a:gd name="connsiteX10" fmla="*/ 1141914 w 3384148"/>
                <a:gd name="connsiteY10" fmla="*/ 1294916 h 1785700"/>
                <a:gd name="connsiteX11" fmla="*/ 1083936 w 3384148"/>
                <a:gd name="connsiteY11" fmla="*/ 1294916 h 1785700"/>
                <a:gd name="connsiteX12" fmla="*/ 1083936 w 3384148"/>
                <a:gd name="connsiteY12" fmla="*/ 1231995 h 1785700"/>
                <a:gd name="connsiteX13" fmla="*/ 1047384 w 3384148"/>
                <a:gd name="connsiteY13" fmla="*/ 1231995 h 1785700"/>
                <a:gd name="connsiteX14" fmla="*/ 1047384 w 3384148"/>
                <a:gd name="connsiteY14" fmla="*/ 1166557 h 1785700"/>
                <a:gd name="connsiteX15" fmla="*/ 1028479 w 3384148"/>
                <a:gd name="connsiteY15" fmla="*/ 1166557 h 1785700"/>
                <a:gd name="connsiteX16" fmla="*/ 1028479 w 3384148"/>
                <a:gd name="connsiteY16" fmla="*/ 1101119 h 1785700"/>
                <a:gd name="connsiteX17" fmla="*/ 995709 w 3384148"/>
                <a:gd name="connsiteY17" fmla="*/ 1101119 h 1785700"/>
                <a:gd name="connsiteX18" fmla="*/ 995709 w 3384148"/>
                <a:gd name="connsiteY18" fmla="*/ 1035681 h 1785700"/>
                <a:gd name="connsiteX19" fmla="*/ 836899 w 3384148"/>
                <a:gd name="connsiteY19" fmla="*/ 1035681 h 1785700"/>
                <a:gd name="connsiteX20" fmla="*/ 836899 w 3384148"/>
                <a:gd name="connsiteY20" fmla="*/ 975277 h 1785700"/>
                <a:gd name="connsiteX21" fmla="*/ 794046 w 3384148"/>
                <a:gd name="connsiteY21" fmla="*/ 975277 h 1785700"/>
                <a:gd name="connsiteX22" fmla="*/ 794046 w 3384148"/>
                <a:gd name="connsiteY22" fmla="*/ 904805 h 1785700"/>
                <a:gd name="connsiteX23" fmla="*/ 773880 w 3384148"/>
                <a:gd name="connsiteY23" fmla="*/ 904805 h 1785700"/>
                <a:gd name="connsiteX24" fmla="*/ 773880 w 3384148"/>
                <a:gd name="connsiteY24" fmla="*/ 841884 h 1785700"/>
                <a:gd name="connsiteX25" fmla="*/ 773880 w 3384148"/>
                <a:gd name="connsiteY25" fmla="*/ 777705 h 1785700"/>
                <a:gd name="connsiteX26" fmla="*/ 579780 w 3384148"/>
                <a:gd name="connsiteY26" fmla="*/ 777705 h 1785700"/>
                <a:gd name="connsiteX27" fmla="*/ 579780 w 3384148"/>
                <a:gd name="connsiteY27" fmla="*/ 714784 h 1785700"/>
                <a:gd name="connsiteX28" fmla="*/ 533145 w 3384148"/>
                <a:gd name="connsiteY28" fmla="*/ 714784 h 1785700"/>
                <a:gd name="connsiteX29" fmla="*/ 533145 w 3384148"/>
                <a:gd name="connsiteY29" fmla="*/ 646829 h 1785700"/>
                <a:gd name="connsiteX30" fmla="*/ 520541 w 3384148"/>
                <a:gd name="connsiteY30" fmla="*/ 646829 h 1785700"/>
                <a:gd name="connsiteX31" fmla="*/ 520541 w 3384148"/>
                <a:gd name="connsiteY31" fmla="*/ 583908 h 1785700"/>
                <a:gd name="connsiteX32" fmla="*/ 394502 w 3384148"/>
                <a:gd name="connsiteY32" fmla="*/ 583908 h 1785700"/>
                <a:gd name="connsiteX33" fmla="*/ 394502 w 3384148"/>
                <a:gd name="connsiteY33" fmla="*/ 517211 h 1785700"/>
                <a:gd name="connsiteX34" fmla="*/ 374336 w 3384148"/>
                <a:gd name="connsiteY34" fmla="*/ 517211 h 1785700"/>
                <a:gd name="connsiteX35" fmla="*/ 374336 w 3384148"/>
                <a:gd name="connsiteY35" fmla="*/ 455549 h 1785700"/>
                <a:gd name="connsiteX36" fmla="*/ 360472 w 3384148"/>
                <a:gd name="connsiteY36" fmla="*/ 455549 h 1785700"/>
                <a:gd name="connsiteX37" fmla="*/ 360472 w 3384148"/>
                <a:gd name="connsiteY37" fmla="*/ 391369 h 1785700"/>
                <a:gd name="connsiteX38" fmla="*/ 292411 w 3384148"/>
                <a:gd name="connsiteY38" fmla="*/ 391369 h 1785700"/>
                <a:gd name="connsiteX39" fmla="*/ 292411 w 3384148"/>
                <a:gd name="connsiteY39" fmla="*/ 322156 h 1785700"/>
                <a:gd name="connsiteX40" fmla="*/ 278546 w 3384148"/>
                <a:gd name="connsiteY40" fmla="*/ 322156 h 1785700"/>
                <a:gd name="connsiteX41" fmla="*/ 278546 w 3384148"/>
                <a:gd name="connsiteY41" fmla="*/ 257976 h 1785700"/>
                <a:gd name="connsiteX42" fmla="*/ 265942 w 3384148"/>
                <a:gd name="connsiteY42" fmla="*/ 257976 h 1785700"/>
                <a:gd name="connsiteX43" fmla="*/ 265942 w 3384148"/>
                <a:gd name="connsiteY43" fmla="*/ 193797 h 1785700"/>
                <a:gd name="connsiteX44" fmla="*/ 229391 w 3384148"/>
                <a:gd name="connsiteY44" fmla="*/ 193797 h 1785700"/>
                <a:gd name="connsiteX45" fmla="*/ 229391 w 3384148"/>
                <a:gd name="connsiteY45" fmla="*/ 129617 h 1785700"/>
                <a:gd name="connsiteX46" fmla="*/ 192840 w 3384148"/>
                <a:gd name="connsiteY46" fmla="*/ 129617 h 1785700"/>
                <a:gd name="connsiteX47" fmla="*/ 192840 w 3384148"/>
                <a:gd name="connsiteY47" fmla="*/ 65438 h 1785700"/>
                <a:gd name="connsiteX48" fmla="*/ 151247 w 3384148"/>
                <a:gd name="connsiteY48" fmla="*/ 65438 h 1785700"/>
                <a:gd name="connsiteX49" fmla="*/ 151247 w 3384148"/>
                <a:gd name="connsiteY49" fmla="*/ 0 h 1785700"/>
                <a:gd name="connsiteX50" fmla="*/ 0 w 3384148"/>
                <a:gd name="connsiteY50" fmla="*/ 0 h 178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84148" h="1785700">
                  <a:moveTo>
                    <a:pt x="3384149" y="1785700"/>
                  </a:moveTo>
                  <a:lnTo>
                    <a:pt x="3329952" y="1785700"/>
                  </a:lnTo>
                  <a:lnTo>
                    <a:pt x="3329952" y="1556668"/>
                  </a:lnTo>
                  <a:lnTo>
                    <a:pt x="2939231" y="1556668"/>
                  </a:lnTo>
                  <a:lnTo>
                    <a:pt x="2939231" y="1491230"/>
                  </a:lnTo>
                  <a:lnTo>
                    <a:pt x="1436845" y="1491230"/>
                  </a:lnTo>
                  <a:lnTo>
                    <a:pt x="1436845" y="1427050"/>
                  </a:lnTo>
                  <a:lnTo>
                    <a:pt x="1323410" y="1427050"/>
                  </a:lnTo>
                  <a:lnTo>
                    <a:pt x="1323410" y="1359095"/>
                  </a:lnTo>
                  <a:lnTo>
                    <a:pt x="1141914" y="1359095"/>
                  </a:lnTo>
                  <a:lnTo>
                    <a:pt x="1141914" y="1294916"/>
                  </a:lnTo>
                  <a:lnTo>
                    <a:pt x="1083936" y="1294916"/>
                  </a:lnTo>
                  <a:lnTo>
                    <a:pt x="1083936" y="1231995"/>
                  </a:lnTo>
                  <a:lnTo>
                    <a:pt x="1047384" y="1231995"/>
                  </a:lnTo>
                  <a:lnTo>
                    <a:pt x="1047384" y="1166557"/>
                  </a:lnTo>
                  <a:lnTo>
                    <a:pt x="1028479" y="1166557"/>
                  </a:lnTo>
                  <a:lnTo>
                    <a:pt x="1028479" y="1101119"/>
                  </a:lnTo>
                  <a:lnTo>
                    <a:pt x="995709" y="1101119"/>
                  </a:lnTo>
                  <a:lnTo>
                    <a:pt x="995709" y="1035681"/>
                  </a:lnTo>
                  <a:lnTo>
                    <a:pt x="836899" y="1035681"/>
                  </a:lnTo>
                  <a:lnTo>
                    <a:pt x="836899" y="975277"/>
                  </a:lnTo>
                  <a:lnTo>
                    <a:pt x="794046" y="975277"/>
                  </a:lnTo>
                  <a:lnTo>
                    <a:pt x="794046" y="904805"/>
                  </a:lnTo>
                  <a:lnTo>
                    <a:pt x="773880" y="904805"/>
                  </a:lnTo>
                  <a:lnTo>
                    <a:pt x="773880" y="841884"/>
                  </a:lnTo>
                  <a:lnTo>
                    <a:pt x="773880" y="777705"/>
                  </a:lnTo>
                  <a:lnTo>
                    <a:pt x="579780" y="777705"/>
                  </a:lnTo>
                  <a:lnTo>
                    <a:pt x="579780" y="714784"/>
                  </a:lnTo>
                  <a:lnTo>
                    <a:pt x="533145" y="714784"/>
                  </a:lnTo>
                  <a:lnTo>
                    <a:pt x="533145" y="646829"/>
                  </a:lnTo>
                  <a:lnTo>
                    <a:pt x="520541" y="646829"/>
                  </a:lnTo>
                  <a:lnTo>
                    <a:pt x="520541" y="583908"/>
                  </a:lnTo>
                  <a:lnTo>
                    <a:pt x="394502" y="583908"/>
                  </a:lnTo>
                  <a:lnTo>
                    <a:pt x="394502" y="517211"/>
                  </a:lnTo>
                  <a:lnTo>
                    <a:pt x="374336" y="517211"/>
                  </a:lnTo>
                  <a:lnTo>
                    <a:pt x="374336" y="455549"/>
                  </a:lnTo>
                  <a:lnTo>
                    <a:pt x="360472" y="455549"/>
                  </a:lnTo>
                  <a:lnTo>
                    <a:pt x="360472" y="391369"/>
                  </a:lnTo>
                  <a:lnTo>
                    <a:pt x="292411" y="391369"/>
                  </a:lnTo>
                  <a:lnTo>
                    <a:pt x="292411" y="322156"/>
                  </a:lnTo>
                  <a:lnTo>
                    <a:pt x="278546" y="322156"/>
                  </a:lnTo>
                  <a:lnTo>
                    <a:pt x="278546" y="257976"/>
                  </a:lnTo>
                  <a:lnTo>
                    <a:pt x="265942" y="257976"/>
                  </a:lnTo>
                  <a:lnTo>
                    <a:pt x="265942" y="193797"/>
                  </a:lnTo>
                  <a:lnTo>
                    <a:pt x="229391" y="193797"/>
                  </a:lnTo>
                  <a:lnTo>
                    <a:pt x="229391" y="129617"/>
                  </a:lnTo>
                  <a:lnTo>
                    <a:pt x="192840" y="129617"/>
                  </a:lnTo>
                  <a:lnTo>
                    <a:pt x="192840" y="65438"/>
                  </a:lnTo>
                  <a:lnTo>
                    <a:pt x="151247" y="65438"/>
                  </a:lnTo>
                  <a:lnTo>
                    <a:pt x="151247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7" name="Graphic 80">
            <a:extLst>
              <a:ext uri="{FF2B5EF4-FFF2-40B4-BE49-F238E27FC236}">
                <a16:creationId xmlns:a16="http://schemas.microsoft.com/office/drawing/2014/main" id="{6374C785-B134-4414-48EB-568F4FF6335F}"/>
              </a:ext>
            </a:extLst>
          </p:cNvPr>
          <p:cNvGrpSpPr/>
          <p:nvPr/>
        </p:nvGrpSpPr>
        <p:grpSpPr>
          <a:xfrm>
            <a:off x="5097163" y="1281784"/>
            <a:ext cx="2774435" cy="1507274"/>
            <a:chOff x="6599623" y="1709044"/>
            <a:chExt cx="3699246" cy="2009699"/>
          </a:xfrm>
          <a:noFill/>
        </p:grpSpPr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41D1FC31-29CC-2497-051A-BBBFCD9F7B81}"/>
                </a:ext>
              </a:extLst>
            </p:cNvPr>
            <p:cNvSpPr/>
            <p:nvPr/>
          </p:nvSpPr>
          <p:spPr>
            <a:xfrm>
              <a:off x="6599623" y="1709044"/>
              <a:ext cx="3699246" cy="2009699"/>
            </a:xfrm>
            <a:custGeom>
              <a:avLst/>
              <a:gdLst>
                <a:gd name="connsiteX0" fmla="*/ 3699246 w 3699246"/>
                <a:gd name="connsiteY0" fmla="*/ 2009699 h 2009699"/>
                <a:gd name="connsiteX1" fmla="*/ 3699246 w 3699246"/>
                <a:gd name="connsiteY1" fmla="*/ 1546600 h 2009699"/>
                <a:gd name="connsiteX2" fmla="*/ 2824535 w 3699246"/>
                <a:gd name="connsiteY2" fmla="*/ 1546600 h 2009699"/>
                <a:gd name="connsiteX3" fmla="*/ 2824535 w 3699246"/>
                <a:gd name="connsiteY3" fmla="*/ 1469837 h 2009699"/>
                <a:gd name="connsiteX4" fmla="*/ 2048135 w 3699246"/>
                <a:gd name="connsiteY4" fmla="*/ 1469837 h 2009699"/>
                <a:gd name="connsiteX5" fmla="*/ 2048135 w 3699246"/>
                <a:gd name="connsiteY5" fmla="*/ 1395590 h 2009699"/>
                <a:gd name="connsiteX6" fmla="*/ 1677580 w 3699246"/>
                <a:gd name="connsiteY6" fmla="*/ 1395590 h 2009699"/>
                <a:gd name="connsiteX7" fmla="*/ 1677580 w 3699246"/>
                <a:gd name="connsiteY7" fmla="*/ 1318826 h 2009699"/>
                <a:gd name="connsiteX8" fmla="*/ 1547760 w 3699246"/>
                <a:gd name="connsiteY8" fmla="*/ 1318826 h 2009699"/>
                <a:gd name="connsiteX9" fmla="*/ 1547760 w 3699246"/>
                <a:gd name="connsiteY9" fmla="*/ 1238287 h 2009699"/>
                <a:gd name="connsiteX10" fmla="*/ 1506167 w 3699246"/>
                <a:gd name="connsiteY10" fmla="*/ 1238287 h 2009699"/>
                <a:gd name="connsiteX11" fmla="*/ 1506167 w 3699246"/>
                <a:gd name="connsiteY11" fmla="*/ 1162782 h 2009699"/>
                <a:gd name="connsiteX12" fmla="*/ 1405335 w 3699246"/>
                <a:gd name="connsiteY12" fmla="*/ 1162782 h 2009699"/>
                <a:gd name="connsiteX13" fmla="*/ 1405335 w 3699246"/>
                <a:gd name="connsiteY13" fmla="*/ 1083501 h 2009699"/>
                <a:gd name="connsiteX14" fmla="*/ 1392731 w 3699246"/>
                <a:gd name="connsiteY14" fmla="*/ 1083501 h 2009699"/>
                <a:gd name="connsiteX15" fmla="*/ 1392731 w 3699246"/>
                <a:gd name="connsiteY15" fmla="*/ 1007996 h 2009699"/>
                <a:gd name="connsiteX16" fmla="*/ 1338535 w 3699246"/>
                <a:gd name="connsiteY16" fmla="*/ 1007996 h 2009699"/>
                <a:gd name="connsiteX17" fmla="*/ 1338535 w 3699246"/>
                <a:gd name="connsiteY17" fmla="*/ 932490 h 2009699"/>
                <a:gd name="connsiteX18" fmla="*/ 1169642 w 3699246"/>
                <a:gd name="connsiteY18" fmla="*/ 932490 h 2009699"/>
                <a:gd name="connsiteX19" fmla="*/ 1169642 w 3699246"/>
                <a:gd name="connsiteY19" fmla="*/ 850693 h 2009699"/>
                <a:gd name="connsiteX20" fmla="*/ 1149476 w 3699246"/>
                <a:gd name="connsiteY20" fmla="*/ 850693 h 2009699"/>
                <a:gd name="connsiteX21" fmla="*/ 1149476 w 3699246"/>
                <a:gd name="connsiteY21" fmla="*/ 775188 h 2009699"/>
                <a:gd name="connsiteX22" fmla="*/ 1097800 w 3699246"/>
                <a:gd name="connsiteY22" fmla="*/ 775188 h 2009699"/>
                <a:gd name="connsiteX23" fmla="*/ 1097800 w 3699246"/>
                <a:gd name="connsiteY23" fmla="*/ 695907 h 2009699"/>
                <a:gd name="connsiteX24" fmla="*/ 1044864 w 3699246"/>
                <a:gd name="connsiteY24" fmla="*/ 695907 h 2009699"/>
                <a:gd name="connsiteX25" fmla="*/ 1044864 w 3699246"/>
                <a:gd name="connsiteY25" fmla="*/ 619143 h 2009699"/>
                <a:gd name="connsiteX26" fmla="*/ 913783 w 3699246"/>
                <a:gd name="connsiteY26" fmla="*/ 619143 h 2009699"/>
                <a:gd name="connsiteX27" fmla="*/ 913783 w 3699246"/>
                <a:gd name="connsiteY27" fmla="*/ 542380 h 2009699"/>
                <a:gd name="connsiteX28" fmla="*/ 884794 w 3699246"/>
                <a:gd name="connsiteY28" fmla="*/ 542380 h 2009699"/>
                <a:gd name="connsiteX29" fmla="*/ 884794 w 3699246"/>
                <a:gd name="connsiteY29" fmla="*/ 461841 h 2009699"/>
                <a:gd name="connsiteX30" fmla="*/ 765057 w 3699246"/>
                <a:gd name="connsiteY30" fmla="*/ 461841 h 2009699"/>
                <a:gd name="connsiteX31" fmla="*/ 765057 w 3699246"/>
                <a:gd name="connsiteY31" fmla="*/ 390111 h 2009699"/>
                <a:gd name="connsiteX32" fmla="*/ 729766 w 3699246"/>
                <a:gd name="connsiteY32" fmla="*/ 390111 h 2009699"/>
                <a:gd name="connsiteX33" fmla="*/ 729766 w 3699246"/>
                <a:gd name="connsiteY33" fmla="*/ 312089 h 2009699"/>
                <a:gd name="connsiteX34" fmla="*/ 639018 w 3699246"/>
                <a:gd name="connsiteY34" fmla="*/ 312089 h 2009699"/>
                <a:gd name="connsiteX35" fmla="*/ 639018 w 3699246"/>
                <a:gd name="connsiteY35" fmla="*/ 231550 h 2009699"/>
                <a:gd name="connsiteX36" fmla="*/ 610029 w 3699246"/>
                <a:gd name="connsiteY36" fmla="*/ 231550 h 2009699"/>
                <a:gd name="connsiteX37" fmla="*/ 610029 w 3699246"/>
                <a:gd name="connsiteY37" fmla="*/ 156044 h 2009699"/>
                <a:gd name="connsiteX38" fmla="*/ 570957 w 3699246"/>
                <a:gd name="connsiteY38" fmla="*/ 156044 h 2009699"/>
                <a:gd name="connsiteX39" fmla="*/ 570957 w 3699246"/>
                <a:gd name="connsiteY39" fmla="*/ 79281 h 2009699"/>
                <a:gd name="connsiteX40" fmla="*/ 515500 w 3699246"/>
                <a:gd name="connsiteY40" fmla="*/ 79281 h 2009699"/>
                <a:gd name="connsiteX41" fmla="*/ 515500 w 3699246"/>
                <a:gd name="connsiteY41" fmla="*/ 0 h 2009699"/>
                <a:gd name="connsiteX42" fmla="*/ 0 w 3699246"/>
                <a:gd name="connsiteY42" fmla="*/ 0 h 200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699246" h="2009699">
                  <a:moveTo>
                    <a:pt x="3699246" y="2009699"/>
                  </a:moveTo>
                  <a:lnTo>
                    <a:pt x="3699246" y="1546600"/>
                  </a:lnTo>
                  <a:lnTo>
                    <a:pt x="2824535" y="1546600"/>
                  </a:lnTo>
                  <a:lnTo>
                    <a:pt x="2824535" y="1469837"/>
                  </a:lnTo>
                  <a:lnTo>
                    <a:pt x="2048135" y="1469837"/>
                  </a:lnTo>
                  <a:lnTo>
                    <a:pt x="2048135" y="1395590"/>
                  </a:lnTo>
                  <a:lnTo>
                    <a:pt x="1677580" y="1395590"/>
                  </a:lnTo>
                  <a:lnTo>
                    <a:pt x="1677580" y="1318826"/>
                  </a:lnTo>
                  <a:lnTo>
                    <a:pt x="1547760" y="1318826"/>
                  </a:lnTo>
                  <a:lnTo>
                    <a:pt x="1547760" y="1238287"/>
                  </a:lnTo>
                  <a:lnTo>
                    <a:pt x="1506167" y="1238287"/>
                  </a:lnTo>
                  <a:lnTo>
                    <a:pt x="1506167" y="1162782"/>
                  </a:lnTo>
                  <a:lnTo>
                    <a:pt x="1405335" y="1162782"/>
                  </a:lnTo>
                  <a:lnTo>
                    <a:pt x="1405335" y="1083501"/>
                  </a:lnTo>
                  <a:lnTo>
                    <a:pt x="1392731" y="1083501"/>
                  </a:lnTo>
                  <a:lnTo>
                    <a:pt x="1392731" y="1007996"/>
                  </a:lnTo>
                  <a:lnTo>
                    <a:pt x="1338535" y="1007996"/>
                  </a:lnTo>
                  <a:lnTo>
                    <a:pt x="1338535" y="932490"/>
                  </a:lnTo>
                  <a:lnTo>
                    <a:pt x="1169642" y="932490"/>
                  </a:lnTo>
                  <a:lnTo>
                    <a:pt x="1169642" y="850693"/>
                  </a:lnTo>
                  <a:lnTo>
                    <a:pt x="1149476" y="850693"/>
                  </a:lnTo>
                  <a:lnTo>
                    <a:pt x="1149476" y="775188"/>
                  </a:lnTo>
                  <a:lnTo>
                    <a:pt x="1097800" y="775188"/>
                  </a:lnTo>
                  <a:lnTo>
                    <a:pt x="1097800" y="695907"/>
                  </a:lnTo>
                  <a:lnTo>
                    <a:pt x="1044864" y="695907"/>
                  </a:lnTo>
                  <a:lnTo>
                    <a:pt x="1044864" y="619143"/>
                  </a:lnTo>
                  <a:lnTo>
                    <a:pt x="913783" y="619143"/>
                  </a:lnTo>
                  <a:lnTo>
                    <a:pt x="913783" y="542380"/>
                  </a:lnTo>
                  <a:lnTo>
                    <a:pt x="884794" y="542380"/>
                  </a:lnTo>
                  <a:lnTo>
                    <a:pt x="884794" y="461841"/>
                  </a:lnTo>
                  <a:lnTo>
                    <a:pt x="765057" y="461841"/>
                  </a:lnTo>
                  <a:lnTo>
                    <a:pt x="765057" y="390111"/>
                  </a:lnTo>
                  <a:lnTo>
                    <a:pt x="729766" y="390111"/>
                  </a:lnTo>
                  <a:lnTo>
                    <a:pt x="729766" y="312089"/>
                  </a:lnTo>
                  <a:lnTo>
                    <a:pt x="639018" y="312089"/>
                  </a:lnTo>
                  <a:lnTo>
                    <a:pt x="639018" y="231550"/>
                  </a:lnTo>
                  <a:lnTo>
                    <a:pt x="610029" y="231550"/>
                  </a:lnTo>
                  <a:lnTo>
                    <a:pt x="610029" y="156044"/>
                  </a:lnTo>
                  <a:lnTo>
                    <a:pt x="570957" y="156044"/>
                  </a:lnTo>
                  <a:lnTo>
                    <a:pt x="570957" y="79281"/>
                  </a:lnTo>
                  <a:lnTo>
                    <a:pt x="515500" y="79281"/>
                  </a:lnTo>
                  <a:lnTo>
                    <a:pt x="515500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9" name="Graphic 80">
              <a:extLst>
                <a:ext uri="{FF2B5EF4-FFF2-40B4-BE49-F238E27FC236}">
                  <a16:creationId xmlns:a16="http://schemas.microsoft.com/office/drawing/2014/main" id="{E0BF0B57-7D68-C052-1E67-DB503E9760EC}"/>
                </a:ext>
              </a:extLst>
            </p:cNvPr>
            <p:cNvGrpSpPr/>
            <p:nvPr/>
          </p:nvGrpSpPr>
          <p:grpSpPr>
            <a:xfrm>
              <a:off x="10194256" y="3232993"/>
              <a:ext cx="57977" cy="44044"/>
              <a:chOff x="10194256" y="3232993"/>
              <a:chExt cx="57977" cy="44044"/>
            </a:xfrm>
          </p:grpSpPr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B28FCA3-5C2D-EDC2-E199-7E7BB3A6D5CF}"/>
                  </a:ext>
                </a:extLst>
              </p:cNvPr>
              <p:cNvSpPr/>
              <p:nvPr/>
            </p:nvSpPr>
            <p:spPr>
              <a:xfrm>
                <a:off x="10224506" y="3232993"/>
                <a:ext cx="12603" cy="44044"/>
              </a:xfrm>
              <a:custGeom>
                <a:avLst/>
                <a:gdLst>
                  <a:gd name="connsiteX0" fmla="*/ 0 w 12603"/>
                  <a:gd name="connsiteY0" fmla="*/ 0 h 44044"/>
                  <a:gd name="connsiteX1" fmla="*/ 0 w 12603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01956D67-8F84-18F4-8806-4627C9BF3553}"/>
                  </a:ext>
                </a:extLst>
              </p:cNvPr>
              <p:cNvSpPr/>
              <p:nvPr/>
            </p:nvSpPr>
            <p:spPr>
              <a:xfrm>
                <a:off x="10194256" y="3255644"/>
                <a:ext cx="57977" cy="12584"/>
              </a:xfrm>
              <a:custGeom>
                <a:avLst/>
                <a:gdLst>
                  <a:gd name="connsiteX0" fmla="*/ 0 w 57977"/>
                  <a:gd name="connsiteY0" fmla="*/ 0 h 12584"/>
                  <a:gd name="connsiteX1" fmla="*/ 57978 w 57977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7" h="12584">
                    <a:moveTo>
                      <a:pt x="0" y="0"/>
                    </a:moveTo>
                    <a:lnTo>
                      <a:pt x="57978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2" name="Graphic 80">
              <a:extLst>
                <a:ext uri="{FF2B5EF4-FFF2-40B4-BE49-F238E27FC236}">
                  <a16:creationId xmlns:a16="http://schemas.microsoft.com/office/drawing/2014/main" id="{29526E6D-14AA-2950-33DC-E79BE62A352F}"/>
                </a:ext>
              </a:extLst>
            </p:cNvPr>
            <p:cNvGrpSpPr/>
            <p:nvPr/>
          </p:nvGrpSpPr>
          <p:grpSpPr>
            <a:xfrm>
              <a:off x="10129976" y="3232993"/>
              <a:ext cx="57977" cy="44044"/>
              <a:chOff x="10129976" y="3232993"/>
              <a:chExt cx="57977" cy="44044"/>
            </a:xfrm>
          </p:grpSpPr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1AB50CFC-C591-0BEC-6229-D113E0BB9826}"/>
                  </a:ext>
                </a:extLst>
              </p:cNvPr>
              <p:cNvSpPr/>
              <p:nvPr/>
            </p:nvSpPr>
            <p:spPr>
              <a:xfrm>
                <a:off x="10160226" y="3232993"/>
                <a:ext cx="12603" cy="44044"/>
              </a:xfrm>
              <a:custGeom>
                <a:avLst/>
                <a:gdLst>
                  <a:gd name="connsiteX0" fmla="*/ 0 w 12603"/>
                  <a:gd name="connsiteY0" fmla="*/ 0 h 44044"/>
                  <a:gd name="connsiteX1" fmla="*/ 0 w 12603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6174E15B-03C8-549F-3870-FD26FC3DC85F}"/>
                  </a:ext>
                </a:extLst>
              </p:cNvPr>
              <p:cNvSpPr/>
              <p:nvPr/>
            </p:nvSpPr>
            <p:spPr>
              <a:xfrm>
                <a:off x="10129976" y="3255644"/>
                <a:ext cx="57977" cy="12584"/>
              </a:xfrm>
              <a:custGeom>
                <a:avLst/>
                <a:gdLst>
                  <a:gd name="connsiteX0" fmla="*/ 0 w 57977"/>
                  <a:gd name="connsiteY0" fmla="*/ 0 h 12584"/>
                  <a:gd name="connsiteX1" fmla="*/ 57978 w 57977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7" h="12584">
                    <a:moveTo>
                      <a:pt x="0" y="0"/>
                    </a:moveTo>
                    <a:lnTo>
                      <a:pt x="57978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5" name="Graphic 80">
              <a:extLst>
                <a:ext uri="{FF2B5EF4-FFF2-40B4-BE49-F238E27FC236}">
                  <a16:creationId xmlns:a16="http://schemas.microsoft.com/office/drawing/2014/main" id="{F42DC7AF-6B4D-E1FA-72D4-FDFD00D9FBB8}"/>
                </a:ext>
              </a:extLst>
            </p:cNvPr>
            <p:cNvGrpSpPr/>
            <p:nvPr/>
          </p:nvGrpSpPr>
          <p:grpSpPr>
            <a:xfrm>
              <a:off x="9982511" y="3232993"/>
              <a:ext cx="57977" cy="44044"/>
              <a:chOff x="9982511" y="3232993"/>
              <a:chExt cx="57977" cy="44044"/>
            </a:xfrm>
          </p:grpSpPr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05A0FDC8-EC05-EFEA-061C-01DF92E8634C}"/>
                  </a:ext>
                </a:extLst>
              </p:cNvPr>
              <p:cNvSpPr/>
              <p:nvPr/>
            </p:nvSpPr>
            <p:spPr>
              <a:xfrm>
                <a:off x="10012760" y="3232993"/>
                <a:ext cx="12603" cy="44044"/>
              </a:xfrm>
              <a:custGeom>
                <a:avLst/>
                <a:gdLst>
                  <a:gd name="connsiteX0" fmla="*/ 0 w 12603"/>
                  <a:gd name="connsiteY0" fmla="*/ 0 h 44044"/>
                  <a:gd name="connsiteX1" fmla="*/ 0 w 12603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8CB08C49-4840-B220-ECDB-EDA90B54F428}"/>
                  </a:ext>
                </a:extLst>
              </p:cNvPr>
              <p:cNvSpPr/>
              <p:nvPr/>
            </p:nvSpPr>
            <p:spPr>
              <a:xfrm>
                <a:off x="9982511" y="3255644"/>
                <a:ext cx="57977" cy="12584"/>
              </a:xfrm>
              <a:custGeom>
                <a:avLst/>
                <a:gdLst>
                  <a:gd name="connsiteX0" fmla="*/ 0 w 57977"/>
                  <a:gd name="connsiteY0" fmla="*/ 0 h 12584"/>
                  <a:gd name="connsiteX1" fmla="*/ 57978 w 57977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7" h="12584">
                    <a:moveTo>
                      <a:pt x="0" y="0"/>
                    </a:moveTo>
                    <a:lnTo>
                      <a:pt x="57978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8" name="Graphic 80">
              <a:extLst>
                <a:ext uri="{FF2B5EF4-FFF2-40B4-BE49-F238E27FC236}">
                  <a16:creationId xmlns:a16="http://schemas.microsoft.com/office/drawing/2014/main" id="{9E095AB6-1710-2766-A978-40748BC38DA6}"/>
                </a:ext>
              </a:extLst>
            </p:cNvPr>
            <p:cNvGrpSpPr/>
            <p:nvPr/>
          </p:nvGrpSpPr>
          <p:grpSpPr>
            <a:xfrm>
              <a:off x="9943439" y="3232993"/>
              <a:ext cx="56717" cy="44044"/>
              <a:chOff x="9943439" y="3232993"/>
              <a:chExt cx="56717" cy="44044"/>
            </a:xfrm>
          </p:grpSpPr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D5641582-CD47-AC33-592C-0F1EB5AF87FF}"/>
                  </a:ext>
                </a:extLst>
              </p:cNvPr>
              <p:cNvSpPr/>
              <p:nvPr/>
            </p:nvSpPr>
            <p:spPr>
              <a:xfrm>
                <a:off x="9972427" y="3232993"/>
                <a:ext cx="12603" cy="44044"/>
              </a:xfrm>
              <a:custGeom>
                <a:avLst/>
                <a:gdLst>
                  <a:gd name="connsiteX0" fmla="*/ 0 w 12603"/>
                  <a:gd name="connsiteY0" fmla="*/ 0 h 44044"/>
                  <a:gd name="connsiteX1" fmla="*/ 0 w 12603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6E80D989-F18E-2DC2-F179-E1D74DE0E24D}"/>
                  </a:ext>
                </a:extLst>
              </p:cNvPr>
              <p:cNvSpPr/>
              <p:nvPr/>
            </p:nvSpPr>
            <p:spPr>
              <a:xfrm>
                <a:off x="9943439" y="3255644"/>
                <a:ext cx="56717" cy="12584"/>
              </a:xfrm>
              <a:custGeom>
                <a:avLst/>
                <a:gdLst>
                  <a:gd name="connsiteX0" fmla="*/ 0 w 56717"/>
                  <a:gd name="connsiteY0" fmla="*/ 0 h 12584"/>
                  <a:gd name="connsiteX1" fmla="*/ 56718 w 56717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17" h="12584">
                    <a:moveTo>
                      <a:pt x="0" y="0"/>
                    </a:moveTo>
                    <a:lnTo>
                      <a:pt x="56718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1" name="Graphic 80">
              <a:extLst>
                <a:ext uri="{FF2B5EF4-FFF2-40B4-BE49-F238E27FC236}">
                  <a16:creationId xmlns:a16="http://schemas.microsoft.com/office/drawing/2014/main" id="{296771E0-8D03-07BF-75AD-7AD84CF6E2C7}"/>
                </a:ext>
              </a:extLst>
            </p:cNvPr>
            <p:cNvGrpSpPr/>
            <p:nvPr/>
          </p:nvGrpSpPr>
          <p:grpSpPr>
            <a:xfrm>
              <a:off x="9925793" y="3232993"/>
              <a:ext cx="57977" cy="44044"/>
              <a:chOff x="9925793" y="3232993"/>
              <a:chExt cx="57977" cy="44044"/>
            </a:xfrm>
          </p:grpSpPr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3397E45D-A368-0258-0C26-BE403B201CC8}"/>
                  </a:ext>
                </a:extLst>
              </p:cNvPr>
              <p:cNvSpPr/>
              <p:nvPr/>
            </p:nvSpPr>
            <p:spPr>
              <a:xfrm>
                <a:off x="9954782" y="3232993"/>
                <a:ext cx="12603" cy="44044"/>
              </a:xfrm>
              <a:custGeom>
                <a:avLst/>
                <a:gdLst>
                  <a:gd name="connsiteX0" fmla="*/ 0 w 12603"/>
                  <a:gd name="connsiteY0" fmla="*/ 0 h 44044"/>
                  <a:gd name="connsiteX1" fmla="*/ 0 w 12603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F49BA3E0-8536-3E56-619D-3215E9C3FDBD}"/>
                  </a:ext>
                </a:extLst>
              </p:cNvPr>
              <p:cNvSpPr/>
              <p:nvPr/>
            </p:nvSpPr>
            <p:spPr>
              <a:xfrm>
                <a:off x="9925793" y="3255644"/>
                <a:ext cx="57977" cy="12584"/>
              </a:xfrm>
              <a:custGeom>
                <a:avLst/>
                <a:gdLst>
                  <a:gd name="connsiteX0" fmla="*/ 0 w 57977"/>
                  <a:gd name="connsiteY0" fmla="*/ 0 h 12584"/>
                  <a:gd name="connsiteX1" fmla="*/ 57978 w 57977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7" h="12584">
                    <a:moveTo>
                      <a:pt x="0" y="0"/>
                    </a:moveTo>
                    <a:lnTo>
                      <a:pt x="57978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25" name="Graphic 55">
            <a:extLst>
              <a:ext uri="{FF2B5EF4-FFF2-40B4-BE49-F238E27FC236}">
                <a16:creationId xmlns:a16="http://schemas.microsoft.com/office/drawing/2014/main" id="{EB0C1AB8-0BC9-6202-2CDA-56E514941893}"/>
              </a:ext>
            </a:extLst>
          </p:cNvPr>
          <p:cNvGrpSpPr/>
          <p:nvPr/>
        </p:nvGrpSpPr>
        <p:grpSpPr>
          <a:xfrm>
            <a:off x="712789" y="1122472"/>
            <a:ext cx="3644959" cy="1703879"/>
            <a:chOff x="761171" y="1496630"/>
            <a:chExt cx="4859945" cy="2271838"/>
          </a:xfrm>
          <a:noFill/>
        </p:grpSpPr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6DD387A2-C659-1FE0-8C79-6EC9009AA291}"/>
                </a:ext>
              </a:extLst>
            </p:cNvPr>
            <p:cNvSpPr/>
            <p:nvPr/>
          </p:nvSpPr>
          <p:spPr>
            <a:xfrm>
              <a:off x="761171" y="1701551"/>
              <a:ext cx="40511" cy="12649"/>
            </a:xfrm>
            <a:custGeom>
              <a:avLst/>
              <a:gdLst>
                <a:gd name="connsiteX0" fmla="*/ 0 w 40511"/>
                <a:gd name="connsiteY0" fmla="*/ 0 h 12649"/>
                <a:gd name="connsiteX1" fmla="*/ 40511 w 40511"/>
                <a:gd name="connsiteY1" fmla="*/ 0 h 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511" h="12649">
                  <a:moveTo>
                    <a:pt x="0" y="0"/>
                  </a:moveTo>
                  <a:lnTo>
                    <a:pt x="40511" y="0"/>
                  </a:lnTo>
                </a:path>
              </a:pathLst>
            </a:custGeom>
            <a:ln w="1265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9DBD99BA-1FDD-E775-DF00-EC4F45D978AD}"/>
                </a:ext>
              </a:extLst>
            </p:cNvPr>
            <p:cNvSpPr/>
            <p:nvPr/>
          </p:nvSpPr>
          <p:spPr>
            <a:xfrm>
              <a:off x="761171" y="2206264"/>
              <a:ext cx="40511" cy="12649"/>
            </a:xfrm>
            <a:custGeom>
              <a:avLst/>
              <a:gdLst>
                <a:gd name="connsiteX0" fmla="*/ 0 w 40511"/>
                <a:gd name="connsiteY0" fmla="*/ 0 h 12649"/>
                <a:gd name="connsiteX1" fmla="*/ 40511 w 40511"/>
                <a:gd name="connsiteY1" fmla="*/ 0 h 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511" h="12649">
                  <a:moveTo>
                    <a:pt x="0" y="0"/>
                  </a:moveTo>
                  <a:lnTo>
                    <a:pt x="40511" y="0"/>
                  </a:lnTo>
                </a:path>
              </a:pathLst>
            </a:custGeom>
            <a:ln w="1265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1AD80A51-6D18-6A0B-D072-06CC8B2316B8}"/>
                </a:ext>
              </a:extLst>
            </p:cNvPr>
            <p:cNvSpPr/>
            <p:nvPr/>
          </p:nvSpPr>
          <p:spPr>
            <a:xfrm>
              <a:off x="761171" y="2710976"/>
              <a:ext cx="40511" cy="12649"/>
            </a:xfrm>
            <a:custGeom>
              <a:avLst/>
              <a:gdLst>
                <a:gd name="connsiteX0" fmla="*/ 0 w 40511"/>
                <a:gd name="connsiteY0" fmla="*/ 0 h 12649"/>
                <a:gd name="connsiteX1" fmla="*/ 40511 w 40511"/>
                <a:gd name="connsiteY1" fmla="*/ 0 h 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511" h="12649">
                  <a:moveTo>
                    <a:pt x="0" y="0"/>
                  </a:moveTo>
                  <a:lnTo>
                    <a:pt x="40511" y="0"/>
                  </a:lnTo>
                </a:path>
              </a:pathLst>
            </a:custGeom>
            <a:ln w="1265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476396F3-0D50-050F-2553-025EC37AC82B}"/>
                </a:ext>
              </a:extLst>
            </p:cNvPr>
            <p:cNvSpPr/>
            <p:nvPr/>
          </p:nvSpPr>
          <p:spPr>
            <a:xfrm>
              <a:off x="761171" y="3215688"/>
              <a:ext cx="40511" cy="12649"/>
            </a:xfrm>
            <a:custGeom>
              <a:avLst/>
              <a:gdLst>
                <a:gd name="connsiteX0" fmla="*/ 0 w 40511"/>
                <a:gd name="connsiteY0" fmla="*/ 0 h 12649"/>
                <a:gd name="connsiteX1" fmla="*/ 40511 w 40511"/>
                <a:gd name="connsiteY1" fmla="*/ 0 h 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511" h="12649">
                  <a:moveTo>
                    <a:pt x="0" y="0"/>
                  </a:moveTo>
                  <a:lnTo>
                    <a:pt x="40511" y="0"/>
                  </a:lnTo>
                </a:path>
              </a:pathLst>
            </a:custGeom>
            <a:ln w="1265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43DDB073-E1AA-5CDC-2F39-F96D3DFB7525}"/>
                </a:ext>
              </a:extLst>
            </p:cNvPr>
            <p:cNvSpPr/>
            <p:nvPr/>
          </p:nvSpPr>
          <p:spPr>
            <a:xfrm>
              <a:off x="761171" y="3721666"/>
              <a:ext cx="40511" cy="12649"/>
            </a:xfrm>
            <a:custGeom>
              <a:avLst/>
              <a:gdLst>
                <a:gd name="connsiteX0" fmla="*/ 0 w 40511"/>
                <a:gd name="connsiteY0" fmla="*/ 0 h 12649"/>
                <a:gd name="connsiteX1" fmla="*/ 40511 w 40511"/>
                <a:gd name="connsiteY1" fmla="*/ 0 h 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511" h="12649">
                  <a:moveTo>
                    <a:pt x="0" y="0"/>
                  </a:moveTo>
                  <a:lnTo>
                    <a:pt x="40511" y="0"/>
                  </a:lnTo>
                </a:path>
              </a:pathLst>
            </a:custGeom>
            <a:ln w="1265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EF5D4745-25B6-F0D8-FDC4-2063FDD61E6E}"/>
                </a:ext>
              </a:extLst>
            </p:cNvPr>
            <p:cNvSpPr/>
            <p:nvPr/>
          </p:nvSpPr>
          <p:spPr>
            <a:xfrm>
              <a:off x="795353" y="1496630"/>
              <a:ext cx="4825763" cy="2225035"/>
            </a:xfrm>
            <a:custGeom>
              <a:avLst/>
              <a:gdLst>
                <a:gd name="connsiteX0" fmla="*/ 0 w 5090494"/>
                <a:gd name="connsiteY0" fmla="*/ 0 h 2225035"/>
                <a:gd name="connsiteX1" fmla="*/ 0 w 5090494"/>
                <a:gd name="connsiteY1" fmla="*/ 2225035 h 2225035"/>
                <a:gd name="connsiteX2" fmla="*/ 5090495 w 5090494"/>
                <a:gd name="connsiteY2" fmla="*/ 2225035 h 22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90494" h="2225035">
                  <a:moveTo>
                    <a:pt x="0" y="0"/>
                  </a:moveTo>
                  <a:lnTo>
                    <a:pt x="0" y="2225035"/>
                  </a:lnTo>
                  <a:lnTo>
                    <a:pt x="5090495" y="2225035"/>
                  </a:lnTo>
                </a:path>
              </a:pathLst>
            </a:custGeom>
            <a:noFill/>
            <a:ln w="1265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E55C2606-747D-9DA4-006E-DF3D238AB75E}"/>
                </a:ext>
              </a:extLst>
            </p:cNvPr>
            <p:cNvSpPr/>
            <p:nvPr/>
          </p:nvSpPr>
          <p:spPr>
            <a:xfrm>
              <a:off x="796619" y="3725460"/>
              <a:ext cx="12659" cy="43008"/>
            </a:xfrm>
            <a:custGeom>
              <a:avLst/>
              <a:gdLst>
                <a:gd name="connsiteX0" fmla="*/ 0 w 12659"/>
                <a:gd name="connsiteY0" fmla="*/ 43008 h 43008"/>
                <a:gd name="connsiteX1" fmla="*/ 0 w 12659"/>
                <a:gd name="connsiteY1" fmla="*/ 0 h 4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9" h="43008">
                  <a:moveTo>
                    <a:pt x="0" y="43008"/>
                  </a:moveTo>
                  <a:lnTo>
                    <a:pt x="0" y="0"/>
                  </a:lnTo>
                </a:path>
              </a:pathLst>
            </a:custGeom>
            <a:ln w="1265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F4CEFA02-EB48-56D7-AAD1-806F0140BD7B}"/>
                </a:ext>
              </a:extLst>
            </p:cNvPr>
            <p:cNvSpPr/>
            <p:nvPr/>
          </p:nvSpPr>
          <p:spPr>
            <a:xfrm>
              <a:off x="2447453" y="3725460"/>
              <a:ext cx="12659" cy="43008"/>
            </a:xfrm>
            <a:custGeom>
              <a:avLst/>
              <a:gdLst>
                <a:gd name="connsiteX0" fmla="*/ 0 w 12659"/>
                <a:gd name="connsiteY0" fmla="*/ 43008 h 43008"/>
                <a:gd name="connsiteX1" fmla="*/ 0 w 12659"/>
                <a:gd name="connsiteY1" fmla="*/ 0 h 4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9" h="43008">
                  <a:moveTo>
                    <a:pt x="0" y="43008"/>
                  </a:moveTo>
                  <a:lnTo>
                    <a:pt x="0" y="0"/>
                  </a:lnTo>
                </a:path>
              </a:pathLst>
            </a:custGeom>
            <a:ln w="1265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4D1FA3BF-0CBD-71CD-7DD7-689190BCCAD3}"/>
                </a:ext>
              </a:extLst>
            </p:cNvPr>
            <p:cNvSpPr/>
            <p:nvPr/>
          </p:nvSpPr>
          <p:spPr>
            <a:xfrm>
              <a:off x="2779139" y="3725460"/>
              <a:ext cx="12659" cy="43008"/>
            </a:xfrm>
            <a:custGeom>
              <a:avLst/>
              <a:gdLst>
                <a:gd name="connsiteX0" fmla="*/ 0 w 12659"/>
                <a:gd name="connsiteY0" fmla="*/ 43008 h 43008"/>
                <a:gd name="connsiteX1" fmla="*/ 0 w 12659"/>
                <a:gd name="connsiteY1" fmla="*/ 0 h 4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9" h="43008">
                  <a:moveTo>
                    <a:pt x="0" y="43008"/>
                  </a:moveTo>
                  <a:lnTo>
                    <a:pt x="0" y="0"/>
                  </a:lnTo>
                </a:path>
              </a:pathLst>
            </a:custGeom>
            <a:ln w="1265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FB2DD175-BA11-C264-2814-921762A59543}"/>
                </a:ext>
              </a:extLst>
            </p:cNvPr>
            <p:cNvSpPr/>
            <p:nvPr/>
          </p:nvSpPr>
          <p:spPr>
            <a:xfrm>
              <a:off x="3109559" y="3725460"/>
              <a:ext cx="12659" cy="43008"/>
            </a:xfrm>
            <a:custGeom>
              <a:avLst/>
              <a:gdLst>
                <a:gd name="connsiteX0" fmla="*/ 0 w 12659"/>
                <a:gd name="connsiteY0" fmla="*/ 43008 h 43008"/>
                <a:gd name="connsiteX1" fmla="*/ 0 w 12659"/>
                <a:gd name="connsiteY1" fmla="*/ 0 h 4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9" h="43008">
                  <a:moveTo>
                    <a:pt x="0" y="43008"/>
                  </a:moveTo>
                  <a:lnTo>
                    <a:pt x="0" y="0"/>
                  </a:lnTo>
                </a:path>
              </a:pathLst>
            </a:custGeom>
            <a:ln w="1265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9191B55E-0BA9-77B8-ED22-B97C090A8D60}"/>
                </a:ext>
              </a:extLst>
            </p:cNvPr>
            <p:cNvSpPr/>
            <p:nvPr/>
          </p:nvSpPr>
          <p:spPr>
            <a:xfrm>
              <a:off x="3438713" y="3725460"/>
              <a:ext cx="12659" cy="43008"/>
            </a:xfrm>
            <a:custGeom>
              <a:avLst/>
              <a:gdLst>
                <a:gd name="connsiteX0" fmla="*/ 0 w 12659"/>
                <a:gd name="connsiteY0" fmla="*/ 43008 h 43008"/>
                <a:gd name="connsiteX1" fmla="*/ 0 w 12659"/>
                <a:gd name="connsiteY1" fmla="*/ 0 h 4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9" h="43008">
                  <a:moveTo>
                    <a:pt x="0" y="43008"/>
                  </a:moveTo>
                  <a:lnTo>
                    <a:pt x="0" y="0"/>
                  </a:lnTo>
                </a:path>
              </a:pathLst>
            </a:custGeom>
            <a:ln w="1265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9730A75-8846-149C-C727-5E4DDC75ADDC}"/>
                </a:ext>
              </a:extLst>
            </p:cNvPr>
            <p:cNvSpPr/>
            <p:nvPr/>
          </p:nvSpPr>
          <p:spPr>
            <a:xfrm>
              <a:off x="3772931" y="3725460"/>
              <a:ext cx="12659" cy="43008"/>
            </a:xfrm>
            <a:custGeom>
              <a:avLst/>
              <a:gdLst>
                <a:gd name="connsiteX0" fmla="*/ 0 w 12659"/>
                <a:gd name="connsiteY0" fmla="*/ 43008 h 43008"/>
                <a:gd name="connsiteX1" fmla="*/ 0 w 12659"/>
                <a:gd name="connsiteY1" fmla="*/ 0 h 4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9" h="43008">
                  <a:moveTo>
                    <a:pt x="0" y="43008"/>
                  </a:moveTo>
                  <a:lnTo>
                    <a:pt x="0" y="0"/>
                  </a:lnTo>
                </a:path>
              </a:pathLst>
            </a:custGeom>
            <a:ln w="1265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0B0124A3-2CA0-393F-A9E2-E6D0FC50C032}"/>
                </a:ext>
              </a:extLst>
            </p:cNvPr>
            <p:cNvSpPr/>
            <p:nvPr/>
          </p:nvSpPr>
          <p:spPr>
            <a:xfrm>
              <a:off x="4104617" y="3725460"/>
              <a:ext cx="12659" cy="43008"/>
            </a:xfrm>
            <a:custGeom>
              <a:avLst/>
              <a:gdLst>
                <a:gd name="connsiteX0" fmla="*/ 0 w 12659"/>
                <a:gd name="connsiteY0" fmla="*/ 43008 h 43008"/>
                <a:gd name="connsiteX1" fmla="*/ 0 w 12659"/>
                <a:gd name="connsiteY1" fmla="*/ 0 h 4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9" h="43008">
                  <a:moveTo>
                    <a:pt x="0" y="43008"/>
                  </a:moveTo>
                  <a:lnTo>
                    <a:pt x="0" y="0"/>
                  </a:lnTo>
                </a:path>
              </a:pathLst>
            </a:custGeom>
            <a:ln w="1265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E99FFD90-118C-1400-2428-E5CF51973AC9}"/>
                </a:ext>
              </a:extLst>
            </p:cNvPr>
            <p:cNvSpPr/>
            <p:nvPr/>
          </p:nvSpPr>
          <p:spPr>
            <a:xfrm>
              <a:off x="4429973" y="3725460"/>
              <a:ext cx="12659" cy="43008"/>
            </a:xfrm>
            <a:custGeom>
              <a:avLst/>
              <a:gdLst>
                <a:gd name="connsiteX0" fmla="*/ 0 w 12659"/>
                <a:gd name="connsiteY0" fmla="*/ 43008 h 43008"/>
                <a:gd name="connsiteX1" fmla="*/ 0 w 12659"/>
                <a:gd name="connsiteY1" fmla="*/ 0 h 4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9" h="43008">
                  <a:moveTo>
                    <a:pt x="0" y="43008"/>
                  </a:moveTo>
                  <a:lnTo>
                    <a:pt x="0" y="0"/>
                  </a:lnTo>
                </a:path>
              </a:pathLst>
            </a:custGeom>
            <a:ln w="1265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A02992A2-871D-9221-B51F-21D2663A4CAD}"/>
                </a:ext>
              </a:extLst>
            </p:cNvPr>
            <p:cNvSpPr/>
            <p:nvPr/>
          </p:nvSpPr>
          <p:spPr>
            <a:xfrm>
              <a:off x="4766723" y="3725460"/>
              <a:ext cx="12659" cy="43008"/>
            </a:xfrm>
            <a:custGeom>
              <a:avLst/>
              <a:gdLst>
                <a:gd name="connsiteX0" fmla="*/ 0 w 12659"/>
                <a:gd name="connsiteY0" fmla="*/ 43008 h 43008"/>
                <a:gd name="connsiteX1" fmla="*/ 0 w 12659"/>
                <a:gd name="connsiteY1" fmla="*/ 0 h 4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9" h="43008">
                  <a:moveTo>
                    <a:pt x="0" y="43008"/>
                  </a:moveTo>
                  <a:lnTo>
                    <a:pt x="0" y="0"/>
                  </a:lnTo>
                </a:path>
              </a:pathLst>
            </a:custGeom>
            <a:ln w="1265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A009A580-2CA3-E9A1-D5B6-909A98062A9E}"/>
                </a:ext>
              </a:extLst>
            </p:cNvPr>
            <p:cNvSpPr/>
            <p:nvPr/>
          </p:nvSpPr>
          <p:spPr>
            <a:xfrm>
              <a:off x="5092080" y="3725460"/>
              <a:ext cx="12659" cy="43008"/>
            </a:xfrm>
            <a:custGeom>
              <a:avLst/>
              <a:gdLst>
                <a:gd name="connsiteX0" fmla="*/ 0 w 12659"/>
                <a:gd name="connsiteY0" fmla="*/ 43008 h 43008"/>
                <a:gd name="connsiteX1" fmla="*/ 0 w 12659"/>
                <a:gd name="connsiteY1" fmla="*/ 0 h 4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9" h="43008">
                  <a:moveTo>
                    <a:pt x="0" y="43008"/>
                  </a:moveTo>
                  <a:lnTo>
                    <a:pt x="0" y="0"/>
                  </a:lnTo>
                </a:path>
              </a:pathLst>
            </a:custGeom>
            <a:ln w="1265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E6236FD2-C75F-5B59-E616-797433EC10A1}"/>
                </a:ext>
              </a:extLst>
            </p:cNvPr>
            <p:cNvSpPr/>
            <p:nvPr/>
          </p:nvSpPr>
          <p:spPr>
            <a:xfrm>
              <a:off x="5418702" y="3725460"/>
              <a:ext cx="12659" cy="43008"/>
            </a:xfrm>
            <a:custGeom>
              <a:avLst/>
              <a:gdLst>
                <a:gd name="connsiteX0" fmla="*/ 0 w 12659"/>
                <a:gd name="connsiteY0" fmla="*/ 43008 h 43008"/>
                <a:gd name="connsiteX1" fmla="*/ 0 w 12659"/>
                <a:gd name="connsiteY1" fmla="*/ 0 h 4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9" h="43008">
                  <a:moveTo>
                    <a:pt x="0" y="43008"/>
                  </a:moveTo>
                  <a:lnTo>
                    <a:pt x="0" y="0"/>
                  </a:lnTo>
                </a:path>
              </a:pathLst>
            </a:custGeom>
            <a:ln w="1265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7853B2A0-8A85-0D6C-8FF1-EB7163986C63}"/>
                </a:ext>
              </a:extLst>
            </p:cNvPr>
            <p:cNvSpPr/>
            <p:nvPr/>
          </p:nvSpPr>
          <p:spPr>
            <a:xfrm>
              <a:off x="1458725" y="3725460"/>
              <a:ext cx="12659" cy="43008"/>
            </a:xfrm>
            <a:custGeom>
              <a:avLst/>
              <a:gdLst>
                <a:gd name="connsiteX0" fmla="*/ 0 w 12659"/>
                <a:gd name="connsiteY0" fmla="*/ 43008 h 43008"/>
                <a:gd name="connsiteX1" fmla="*/ 0 w 12659"/>
                <a:gd name="connsiteY1" fmla="*/ 0 h 4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9" h="43008">
                  <a:moveTo>
                    <a:pt x="0" y="43008"/>
                  </a:moveTo>
                  <a:lnTo>
                    <a:pt x="0" y="0"/>
                  </a:lnTo>
                </a:path>
              </a:pathLst>
            </a:custGeom>
            <a:ln w="1265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28BDDED4-9C36-AA89-B5C3-E49A35415174}"/>
                </a:ext>
              </a:extLst>
            </p:cNvPr>
            <p:cNvSpPr/>
            <p:nvPr/>
          </p:nvSpPr>
          <p:spPr>
            <a:xfrm>
              <a:off x="1786613" y="3725460"/>
              <a:ext cx="12659" cy="43008"/>
            </a:xfrm>
            <a:custGeom>
              <a:avLst/>
              <a:gdLst>
                <a:gd name="connsiteX0" fmla="*/ 0 w 12659"/>
                <a:gd name="connsiteY0" fmla="*/ 43008 h 43008"/>
                <a:gd name="connsiteX1" fmla="*/ 0 w 12659"/>
                <a:gd name="connsiteY1" fmla="*/ 0 h 4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9" h="43008">
                  <a:moveTo>
                    <a:pt x="0" y="43008"/>
                  </a:moveTo>
                  <a:lnTo>
                    <a:pt x="0" y="0"/>
                  </a:lnTo>
                </a:path>
              </a:pathLst>
            </a:custGeom>
            <a:ln w="1265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5B237DD6-020E-0112-85B7-5DFFB5F05315}"/>
                </a:ext>
              </a:extLst>
            </p:cNvPr>
            <p:cNvSpPr/>
            <p:nvPr/>
          </p:nvSpPr>
          <p:spPr>
            <a:xfrm>
              <a:off x="2119565" y="3725460"/>
              <a:ext cx="12659" cy="43008"/>
            </a:xfrm>
            <a:custGeom>
              <a:avLst/>
              <a:gdLst>
                <a:gd name="connsiteX0" fmla="*/ 0 w 12659"/>
                <a:gd name="connsiteY0" fmla="*/ 43008 h 43008"/>
                <a:gd name="connsiteX1" fmla="*/ 0 w 12659"/>
                <a:gd name="connsiteY1" fmla="*/ 0 h 4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9" h="43008">
                  <a:moveTo>
                    <a:pt x="0" y="43008"/>
                  </a:moveTo>
                  <a:lnTo>
                    <a:pt x="0" y="0"/>
                  </a:lnTo>
                </a:path>
              </a:pathLst>
            </a:custGeom>
            <a:ln w="1265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F2699877-E57A-834A-DFBE-C9E559785D05}"/>
                </a:ext>
              </a:extLst>
            </p:cNvPr>
            <p:cNvSpPr/>
            <p:nvPr/>
          </p:nvSpPr>
          <p:spPr>
            <a:xfrm>
              <a:off x="1128305" y="3725460"/>
              <a:ext cx="12659" cy="43008"/>
            </a:xfrm>
            <a:custGeom>
              <a:avLst/>
              <a:gdLst>
                <a:gd name="connsiteX0" fmla="*/ 0 w 12659"/>
                <a:gd name="connsiteY0" fmla="*/ 43008 h 43008"/>
                <a:gd name="connsiteX1" fmla="*/ 0 w 12659"/>
                <a:gd name="connsiteY1" fmla="*/ 0 h 4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9" h="43008">
                  <a:moveTo>
                    <a:pt x="0" y="43008"/>
                  </a:moveTo>
                  <a:lnTo>
                    <a:pt x="0" y="0"/>
                  </a:lnTo>
                </a:path>
              </a:pathLst>
            </a:custGeom>
            <a:ln w="12651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47" name="Graphic 55">
              <a:extLst>
                <a:ext uri="{FF2B5EF4-FFF2-40B4-BE49-F238E27FC236}">
                  <a16:creationId xmlns:a16="http://schemas.microsoft.com/office/drawing/2014/main" id="{BF94A568-5C5D-94E8-8000-93E706A2A7B5}"/>
                </a:ext>
              </a:extLst>
            </p:cNvPr>
            <p:cNvGrpSpPr/>
            <p:nvPr/>
          </p:nvGrpSpPr>
          <p:grpSpPr>
            <a:xfrm>
              <a:off x="4930034" y="3276406"/>
              <a:ext cx="58234" cy="43008"/>
              <a:chOff x="4930034" y="3276406"/>
              <a:chExt cx="58234" cy="43008"/>
            </a:xfrm>
          </p:grpSpPr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DBABA7F5-6F81-1655-5E5D-13B3A8060379}"/>
                  </a:ext>
                </a:extLst>
              </p:cNvPr>
              <p:cNvSpPr/>
              <p:nvPr/>
            </p:nvSpPr>
            <p:spPr>
              <a:xfrm>
                <a:off x="4960418" y="3276406"/>
                <a:ext cx="12659" cy="43008"/>
              </a:xfrm>
              <a:custGeom>
                <a:avLst/>
                <a:gdLst>
                  <a:gd name="connsiteX0" fmla="*/ 0 w 12659"/>
                  <a:gd name="connsiteY0" fmla="*/ 0 h 43008"/>
                  <a:gd name="connsiteX1" fmla="*/ 0 w 12659"/>
                  <a:gd name="connsiteY1" fmla="*/ 43008 h 4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3008">
                    <a:moveTo>
                      <a:pt x="0" y="0"/>
                    </a:moveTo>
                    <a:lnTo>
                      <a:pt x="0" y="4300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23BFE2C2-D4C8-5316-9F29-74AD3E6C9668}"/>
                  </a:ext>
                </a:extLst>
              </p:cNvPr>
              <p:cNvSpPr/>
              <p:nvPr/>
            </p:nvSpPr>
            <p:spPr>
              <a:xfrm>
                <a:off x="4930034" y="3297910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0" name="Graphic 55">
              <a:extLst>
                <a:ext uri="{FF2B5EF4-FFF2-40B4-BE49-F238E27FC236}">
                  <a16:creationId xmlns:a16="http://schemas.microsoft.com/office/drawing/2014/main" id="{C0E66595-B052-CDF6-9774-A2311E24B49B}"/>
                </a:ext>
              </a:extLst>
            </p:cNvPr>
            <p:cNvGrpSpPr/>
            <p:nvPr/>
          </p:nvGrpSpPr>
          <p:grpSpPr>
            <a:xfrm>
              <a:off x="4873065" y="3276406"/>
              <a:ext cx="58234" cy="43008"/>
              <a:chOff x="4873065" y="3276406"/>
              <a:chExt cx="58234" cy="43008"/>
            </a:xfrm>
          </p:grpSpPr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156EDAFA-BC7F-6DA5-D8CE-1DE83BE03EA1}"/>
                  </a:ext>
                </a:extLst>
              </p:cNvPr>
              <p:cNvSpPr/>
              <p:nvPr/>
            </p:nvSpPr>
            <p:spPr>
              <a:xfrm>
                <a:off x="4903449" y="3276406"/>
                <a:ext cx="12659" cy="43008"/>
              </a:xfrm>
              <a:custGeom>
                <a:avLst/>
                <a:gdLst>
                  <a:gd name="connsiteX0" fmla="*/ 0 w 12659"/>
                  <a:gd name="connsiteY0" fmla="*/ 0 h 43008"/>
                  <a:gd name="connsiteX1" fmla="*/ 0 w 12659"/>
                  <a:gd name="connsiteY1" fmla="*/ 43008 h 4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3008">
                    <a:moveTo>
                      <a:pt x="0" y="0"/>
                    </a:moveTo>
                    <a:lnTo>
                      <a:pt x="0" y="4300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23F667F2-A63B-3E46-F7F5-E4A7C667845B}"/>
                  </a:ext>
                </a:extLst>
              </p:cNvPr>
              <p:cNvSpPr/>
              <p:nvPr/>
            </p:nvSpPr>
            <p:spPr>
              <a:xfrm>
                <a:off x="4873065" y="3297910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3" name="Graphic 55">
              <a:extLst>
                <a:ext uri="{FF2B5EF4-FFF2-40B4-BE49-F238E27FC236}">
                  <a16:creationId xmlns:a16="http://schemas.microsoft.com/office/drawing/2014/main" id="{D87931C0-D7AF-F7B5-83FD-E349EE285505}"/>
                </a:ext>
              </a:extLst>
            </p:cNvPr>
            <p:cNvGrpSpPr/>
            <p:nvPr/>
          </p:nvGrpSpPr>
          <p:grpSpPr>
            <a:xfrm>
              <a:off x="4865470" y="3276406"/>
              <a:ext cx="58234" cy="43008"/>
              <a:chOff x="4865470" y="3276406"/>
              <a:chExt cx="58234" cy="43008"/>
            </a:xfrm>
          </p:grpSpPr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7A48062A-8C7F-2DC9-5329-78E75E8C1681}"/>
                  </a:ext>
                </a:extLst>
              </p:cNvPr>
              <p:cNvSpPr/>
              <p:nvPr/>
            </p:nvSpPr>
            <p:spPr>
              <a:xfrm>
                <a:off x="4895853" y="3276406"/>
                <a:ext cx="12659" cy="43008"/>
              </a:xfrm>
              <a:custGeom>
                <a:avLst/>
                <a:gdLst>
                  <a:gd name="connsiteX0" fmla="*/ 0 w 12659"/>
                  <a:gd name="connsiteY0" fmla="*/ 0 h 43008"/>
                  <a:gd name="connsiteX1" fmla="*/ 0 w 12659"/>
                  <a:gd name="connsiteY1" fmla="*/ 43008 h 4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3008">
                    <a:moveTo>
                      <a:pt x="0" y="0"/>
                    </a:moveTo>
                    <a:lnTo>
                      <a:pt x="0" y="4300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FC6DD089-6F88-74E5-AF5D-D042F919E51E}"/>
                  </a:ext>
                </a:extLst>
              </p:cNvPr>
              <p:cNvSpPr/>
              <p:nvPr/>
            </p:nvSpPr>
            <p:spPr>
              <a:xfrm>
                <a:off x="4865470" y="3297910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6" name="Graphic 55">
              <a:extLst>
                <a:ext uri="{FF2B5EF4-FFF2-40B4-BE49-F238E27FC236}">
                  <a16:creationId xmlns:a16="http://schemas.microsoft.com/office/drawing/2014/main" id="{1BFA6FE4-9FCA-CEC5-2008-8F22D35766C4}"/>
                </a:ext>
              </a:extLst>
            </p:cNvPr>
            <p:cNvGrpSpPr/>
            <p:nvPr/>
          </p:nvGrpSpPr>
          <p:grpSpPr>
            <a:xfrm>
              <a:off x="4859140" y="3276406"/>
              <a:ext cx="58234" cy="43008"/>
              <a:chOff x="4859140" y="3276406"/>
              <a:chExt cx="58234" cy="43008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968FE201-D5A0-4912-A1ED-32EB96962834}"/>
                  </a:ext>
                </a:extLst>
              </p:cNvPr>
              <p:cNvSpPr/>
              <p:nvPr/>
            </p:nvSpPr>
            <p:spPr>
              <a:xfrm>
                <a:off x="4889523" y="3276406"/>
                <a:ext cx="12659" cy="43008"/>
              </a:xfrm>
              <a:custGeom>
                <a:avLst/>
                <a:gdLst>
                  <a:gd name="connsiteX0" fmla="*/ 0 w 12659"/>
                  <a:gd name="connsiteY0" fmla="*/ 0 h 43008"/>
                  <a:gd name="connsiteX1" fmla="*/ 0 w 12659"/>
                  <a:gd name="connsiteY1" fmla="*/ 43008 h 4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3008">
                    <a:moveTo>
                      <a:pt x="0" y="0"/>
                    </a:moveTo>
                    <a:lnTo>
                      <a:pt x="0" y="4300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4A7A44E1-B0B0-A497-E84B-93E92292035F}"/>
                  </a:ext>
                </a:extLst>
              </p:cNvPr>
              <p:cNvSpPr/>
              <p:nvPr/>
            </p:nvSpPr>
            <p:spPr>
              <a:xfrm>
                <a:off x="4859140" y="3297910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9" name="Graphic 55">
              <a:extLst>
                <a:ext uri="{FF2B5EF4-FFF2-40B4-BE49-F238E27FC236}">
                  <a16:creationId xmlns:a16="http://schemas.microsoft.com/office/drawing/2014/main" id="{83E0DD78-7A2E-4EC4-32BB-3CC16C327C6E}"/>
                </a:ext>
              </a:extLst>
            </p:cNvPr>
            <p:cNvGrpSpPr/>
            <p:nvPr/>
          </p:nvGrpSpPr>
          <p:grpSpPr>
            <a:xfrm>
              <a:off x="4803437" y="3276406"/>
              <a:ext cx="58234" cy="43008"/>
              <a:chOff x="4803437" y="3276406"/>
              <a:chExt cx="58234" cy="43008"/>
            </a:xfrm>
          </p:grpSpPr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B2B23473-048D-31F7-2B83-2CB29B45CC18}"/>
                  </a:ext>
                </a:extLst>
              </p:cNvPr>
              <p:cNvSpPr/>
              <p:nvPr/>
            </p:nvSpPr>
            <p:spPr>
              <a:xfrm>
                <a:off x="4833820" y="3276406"/>
                <a:ext cx="12659" cy="43008"/>
              </a:xfrm>
              <a:custGeom>
                <a:avLst/>
                <a:gdLst>
                  <a:gd name="connsiteX0" fmla="*/ 0 w 12659"/>
                  <a:gd name="connsiteY0" fmla="*/ 0 h 43008"/>
                  <a:gd name="connsiteX1" fmla="*/ 0 w 12659"/>
                  <a:gd name="connsiteY1" fmla="*/ 43008 h 4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3008">
                    <a:moveTo>
                      <a:pt x="0" y="0"/>
                    </a:moveTo>
                    <a:lnTo>
                      <a:pt x="0" y="4300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0158BFD2-CA5A-FBC9-944F-8CF213CBDE2A}"/>
                  </a:ext>
                </a:extLst>
              </p:cNvPr>
              <p:cNvSpPr/>
              <p:nvPr/>
            </p:nvSpPr>
            <p:spPr>
              <a:xfrm>
                <a:off x="4803437" y="3297910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2" name="Graphic 55">
              <a:extLst>
                <a:ext uri="{FF2B5EF4-FFF2-40B4-BE49-F238E27FC236}">
                  <a16:creationId xmlns:a16="http://schemas.microsoft.com/office/drawing/2014/main" id="{393BBB88-1C64-5F4C-D076-8C4A7847BBFB}"/>
                </a:ext>
              </a:extLst>
            </p:cNvPr>
            <p:cNvGrpSpPr/>
            <p:nvPr/>
          </p:nvGrpSpPr>
          <p:grpSpPr>
            <a:xfrm>
              <a:off x="4712286" y="3276406"/>
              <a:ext cx="56968" cy="43008"/>
              <a:chOff x="4712286" y="3276406"/>
              <a:chExt cx="56968" cy="43008"/>
            </a:xfrm>
          </p:grpSpPr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A48EFD0A-45D7-3B0E-F1A7-C765E0CE7136}"/>
                  </a:ext>
                </a:extLst>
              </p:cNvPr>
              <p:cNvSpPr/>
              <p:nvPr/>
            </p:nvSpPr>
            <p:spPr>
              <a:xfrm>
                <a:off x="4741404" y="3276406"/>
                <a:ext cx="12659" cy="43008"/>
              </a:xfrm>
              <a:custGeom>
                <a:avLst/>
                <a:gdLst>
                  <a:gd name="connsiteX0" fmla="*/ 0 w 12659"/>
                  <a:gd name="connsiteY0" fmla="*/ 0 h 43008"/>
                  <a:gd name="connsiteX1" fmla="*/ 0 w 12659"/>
                  <a:gd name="connsiteY1" fmla="*/ 43008 h 4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3008">
                    <a:moveTo>
                      <a:pt x="0" y="0"/>
                    </a:moveTo>
                    <a:lnTo>
                      <a:pt x="0" y="4300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C23AA93D-0786-908B-93D7-7128509B435A}"/>
                  </a:ext>
                </a:extLst>
              </p:cNvPr>
              <p:cNvSpPr/>
              <p:nvPr/>
            </p:nvSpPr>
            <p:spPr>
              <a:xfrm>
                <a:off x="4712286" y="3297910"/>
                <a:ext cx="56968" cy="12649"/>
              </a:xfrm>
              <a:custGeom>
                <a:avLst/>
                <a:gdLst>
                  <a:gd name="connsiteX0" fmla="*/ 0 w 56968"/>
                  <a:gd name="connsiteY0" fmla="*/ 0 h 12649"/>
                  <a:gd name="connsiteX1" fmla="*/ 56969 w 5696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968" h="12649">
                    <a:moveTo>
                      <a:pt x="0" y="0"/>
                    </a:moveTo>
                    <a:lnTo>
                      <a:pt x="56969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5" name="Graphic 55">
              <a:extLst>
                <a:ext uri="{FF2B5EF4-FFF2-40B4-BE49-F238E27FC236}">
                  <a16:creationId xmlns:a16="http://schemas.microsoft.com/office/drawing/2014/main" id="{29A5443B-8025-5DAB-6930-2472719B1CF3}"/>
                </a:ext>
              </a:extLst>
            </p:cNvPr>
            <p:cNvGrpSpPr/>
            <p:nvPr/>
          </p:nvGrpSpPr>
          <p:grpSpPr>
            <a:xfrm>
              <a:off x="4669243" y="3276406"/>
              <a:ext cx="56968" cy="43008"/>
              <a:chOff x="4669243" y="3276406"/>
              <a:chExt cx="56968" cy="43008"/>
            </a:xfrm>
          </p:grpSpPr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5A730030-7FD5-FB1F-F75B-0BD4BA1A8653}"/>
                  </a:ext>
                </a:extLst>
              </p:cNvPr>
              <p:cNvSpPr/>
              <p:nvPr/>
            </p:nvSpPr>
            <p:spPr>
              <a:xfrm>
                <a:off x="4698361" y="3276406"/>
                <a:ext cx="12659" cy="43008"/>
              </a:xfrm>
              <a:custGeom>
                <a:avLst/>
                <a:gdLst>
                  <a:gd name="connsiteX0" fmla="*/ 0 w 12659"/>
                  <a:gd name="connsiteY0" fmla="*/ 0 h 43008"/>
                  <a:gd name="connsiteX1" fmla="*/ 0 w 12659"/>
                  <a:gd name="connsiteY1" fmla="*/ 43008 h 4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3008">
                    <a:moveTo>
                      <a:pt x="0" y="0"/>
                    </a:moveTo>
                    <a:lnTo>
                      <a:pt x="0" y="4300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8068B4CC-D6D4-1EF2-3321-F222B9F06A7C}"/>
                  </a:ext>
                </a:extLst>
              </p:cNvPr>
              <p:cNvSpPr/>
              <p:nvPr/>
            </p:nvSpPr>
            <p:spPr>
              <a:xfrm>
                <a:off x="4669243" y="3297910"/>
                <a:ext cx="56968" cy="12649"/>
              </a:xfrm>
              <a:custGeom>
                <a:avLst/>
                <a:gdLst>
                  <a:gd name="connsiteX0" fmla="*/ 0 w 56968"/>
                  <a:gd name="connsiteY0" fmla="*/ 0 h 12649"/>
                  <a:gd name="connsiteX1" fmla="*/ 56969 w 5696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968" h="12649">
                    <a:moveTo>
                      <a:pt x="0" y="0"/>
                    </a:moveTo>
                    <a:lnTo>
                      <a:pt x="56969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8" name="Graphic 55">
              <a:extLst>
                <a:ext uri="{FF2B5EF4-FFF2-40B4-BE49-F238E27FC236}">
                  <a16:creationId xmlns:a16="http://schemas.microsoft.com/office/drawing/2014/main" id="{55DF254D-EE1F-37C3-4670-7C226210E745}"/>
                </a:ext>
              </a:extLst>
            </p:cNvPr>
            <p:cNvGrpSpPr/>
            <p:nvPr/>
          </p:nvGrpSpPr>
          <p:grpSpPr>
            <a:xfrm>
              <a:off x="4660381" y="3276406"/>
              <a:ext cx="58234" cy="43008"/>
              <a:chOff x="4660381" y="3276406"/>
              <a:chExt cx="58234" cy="43008"/>
            </a:xfrm>
          </p:grpSpPr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2C9416D1-CE50-A6A7-7C39-2E6C344F5427}"/>
                  </a:ext>
                </a:extLst>
              </p:cNvPr>
              <p:cNvSpPr/>
              <p:nvPr/>
            </p:nvSpPr>
            <p:spPr>
              <a:xfrm>
                <a:off x="4690765" y="3276406"/>
                <a:ext cx="12659" cy="43008"/>
              </a:xfrm>
              <a:custGeom>
                <a:avLst/>
                <a:gdLst>
                  <a:gd name="connsiteX0" fmla="*/ 0 w 12659"/>
                  <a:gd name="connsiteY0" fmla="*/ 0 h 43008"/>
                  <a:gd name="connsiteX1" fmla="*/ 0 w 12659"/>
                  <a:gd name="connsiteY1" fmla="*/ 43008 h 4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3008">
                    <a:moveTo>
                      <a:pt x="0" y="0"/>
                    </a:moveTo>
                    <a:lnTo>
                      <a:pt x="0" y="4300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C511DCEB-7F8E-4CAC-07F6-26F720368A3A}"/>
                  </a:ext>
                </a:extLst>
              </p:cNvPr>
              <p:cNvSpPr/>
              <p:nvPr/>
            </p:nvSpPr>
            <p:spPr>
              <a:xfrm>
                <a:off x="4660381" y="3297910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1" name="Graphic 55">
              <a:extLst>
                <a:ext uri="{FF2B5EF4-FFF2-40B4-BE49-F238E27FC236}">
                  <a16:creationId xmlns:a16="http://schemas.microsoft.com/office/drawing/2014/main" id="{CF4DB53C-65B9-DAFE-8045-A0D38315743D}"/>
                </a:ext>
              </a:extLst>
            </p:cNvPr>
            <p:cNvGrpSpPr/>
            <p:nvPr/>
          </p:nvGrpSpPr>
          <p:grpSpPr>
            <a:xfrm>
              <a:off x="4597082" y="3276406"/>
              <a:ext cx="58234" cy="43008"/>
              <a:chOff x="4597082" y="3276406"/>
              <a:chExt cx="58234" cy="43008"/>
            </a:xfrm>
          </p:grpSpPr>
          <p:sp>
            <p:nvSpPr>
              <p:cNvPr id="172" name="Freeform 171">
                <a:extLst>
                  <a:ext uri="{FF2B5EF4-FFF2-40B4-BE49-F238E27FC236}">
                    <a16:creationId xmlns:a16="http://schemas.microsoft.com/office/drawing/2014/main" id="{31D0F950-77A1-C909-E744-0FEC3C559334}"/>
                  </a:ext>
                </a:extLst>
              </p:cNvPr>
              <p:cNvSpPr/>
              <p:nvPr/>
            </p:nvSpPr>
            <p:spPr>
              <a:xfrm>
                <a:off x="4627466" y="3276406"/>
                <a:ext cx="12659" cy="43008"/>
              </a:xfrm>
              <a:custGeom>
                <a:avLst/>
                <a:gdLst>
                  <a:gd name="connsiteX0" fmla="*/ 0 w 12659"/>
                  <a:gd name="connsiteY0" fmla="*/ 0 h 43008"/>
                  <a:gd name="connsiteX1" fmla="*/ 0 w 12659"/>
                  <a:gd name="connsiteY1" fmla="*/ 43008 h 4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3008">
                    <a:moveTo>
                      <a:pt x="0" y="0"/>
                    </a:moveTo>
                    <a:lnTo>
                      <a:pt x="0" y="4300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694D4890-BD3F-257E-B5F7-BF118546D48D}"/>
                  </a:ext>
                </a:extLst>
              </p:cNvPr>
              <p:cNvSpPr/>
              <p:nvPr/>
            </p:nvSpPr>
            <p:spPr>
              <a:xfrm>
                <a:off x="4597082" y="3297910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4" name="Graphic 55">
              <a:extLst>
                <a:ext uri="{FF2B5EF4-FFF2-40B4-BE49-F238E27FC236}">
                  <a16:creationId xmlns:a16="http://schemas.microsoft.com/office/drawing/2014/main" id="{0476A510-6A34-F76A-AF12-4F31EE0CDEB5}"/>
                </a:ext>
              </a:extLst>
            </p:cNvPr>
            <p:cNvGrpSpPr/>
            <p:nvPr/>
          </p:nvGrpSpPr>
          <p:grpSpPr>
            <a:xfrm>
              <a:off x="4589487" y="3276406"/>
              <a:ext cx="58234" cy="43008"/>
              <a:chOff x="4589487" y="3276406"/>
              <a:chExt cx="58234" cy="43008"/>
            </a:xfrm>
          </p:grpSpPr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9AB921AF-343D-DD04-9886-E2749B044F11}"/>
                  </a:ext>
                </a:extLst>
              </p:cNvPr>
              <p:cNvSpPr/>
              <p:nvPr/>
            </p:nvSpPr>
            <p:spPr>
              <a:xfrm>
                <a:off x="4619870" y="3276406"/>
                <a:ext cx="12659" cy="43008"/>
              </a:xfrm>
              <a:custGeom>
                <a:avLst/>
                <a:gdLst>
                  <a:gd name="connsiteX0" fmla="*/ 0 w 12659"/>
                  <a:gd name="connsiteY0" fmla="*/ 0 h 43008"/>
                  <a:gd name="connsiteX1" fmla="*/ 0 w 12659"/>
                  <a:gd name="connsiteY1" fmla="*/ 43008 h 4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3008">
                    <a:moveTo>
                      <a:pt x="0" y="0"/>
                    </a:moveTo>
                    <a:lnTo>
                      <a:pt x="0" y="4300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1134869D-5635-F94B-7182-FCCFFFD397AB}"/>
                  </a:ext>
                </a:extLst>
              </p:cNvPr>
              <p:cNvSpPr/>
              <p:nvPr/>
            </p:nvSpPr>
            <p:spPr>
              <a:xfrm>
                <a:off x="4589487" y="3297910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7" name="Graphic 55">
              <a:extLst>
                <a:ext uri="{FF2B5EF4-FFF2-40B4-BE49-F238E27FC236}">
                  <a16:creationId xmlns:a16="http://schemas.microsoft.com/office/drawing/2014/main" id="{3B08BFB4-DD57-CEBD-C8A1-A7B818455C02}"/>
                </a:ext>
              </a:extLst>
            </p:cNvPr>
            <p:cNvGrpSpPr/>
            <p:nvPr/>
          </p:nvGrpSpPr>
          <p:grpSpPr>
            <a:xfrm>
              <a:off x="4573029" y="3234662"/>
              <a:ext cx="58234" cy="44273"/>
              <a:chOff x="4573029" y="3234662"/>
              <a:chExt cx="58234" cy="44273"/>
            </a:xfrm>
          </p:grpSpPr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F3048E84-72CD-A597-883C-24473FCCB8B2}"/>
                  </a:ext>
                </a:extLst>
              </p:cNvPr>
              <p:cNvSpPr/>
              <p:nvPr/>
            </p:nvSpPr>
            <p:spPr>
              <a:xfrm>
                <a:off x="4603412" y="3234662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A52DC00D-CE5B-2FD7-09D3-D500E8467763}"/>
                  </a:ext>
                </a:extLst>
              </p:cNvPr>
              <p:cNvSpPr/>
              <p:nvPr/>
            </p:nvSpPr>
            <p:spPr>
              <a:xfrm>
                <a:off x="4573029" y="3257431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0" name="Graphic 55">
              <a:extLst>
                <a:ext uri="{FF2B5EF4-FFF2-40B4-BE49-F238E27FC236}">
                  <a16:creationId xmlns:a16="http://schemas.microsoft.com/office/drawing/2014/main" id="{81972A93-DADD-0280-A6F9-3BB6E91F2A09}"/>
                </a:ext>
              </a:extLst>
            </p:cNvPr>
            <p:cNvGrpSpPr/>
            <p:nvPr/>
          </p:nvGrpSpPr>
          <p:grpSpPr>
            <a:xfrm>
              <a:off x="4521124" y="3142322"/>
              <a:ext cx="58234" cy="44273"/>
              <a:chOff x="4521124" y="3142322"/>
              <a:chExt cx="58234" cy="44273"/>
            </a:xfrm>
          </p:grpSpPr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557E61AD-A89F-B39F-8264-F8A99453A099}"/>
                  </a:ext>
                </a:extLst>
              </p:cNvPr>
              <p:cNvSpPr/>
              <p:nvPr/>
            </p:nvSpPr>
            <p:spPr>
              <a:xfrm>
                <a:off x="4550241" y="3142322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F90440E0-77E3-FB7B-056D-2801B20A135D}"/>
                  </a:ext>
                </a:extLst>
              </p:cNvPr>
              <p:cNvSpPr/>
              <p:nvPr/>
            </p:nvSpPr>
            <p:spPr>
              <a:xfrm>
                <a:off x="4521124" y="3165091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3" name="Graphic 55">
              <a:extLst>
                <a:ext uri="{FF2B5EF4-FFF2-40B4-BE49-F238E27FC236}">
                  <a16:creationId xmlns:a16="http://schemas.microsoft.com/office/drawing/2014/main" id="{160136DC-ABC9-3AA5-178F-4D974D0DD422}"/>
                </a:ext>
              </a:extLst>
            </p:cNvPr>
            <p:cNvGrpSpPr/>
            <p:nvPr/>
          </p:nvGrpSpPr>
          <p:grpSpPr>
            <a:xfrm>
              <a:off x="4513528" y="3142322"/>
              <a:ext cx="56968" cy="44273"/>
              <a:chOff x="4513528" y="3142322"/>
              <a:chExt cx="56968" cy="44273"/>
            </a:xfrm>
          </p:grpSpPr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7722BBA9-4598-6306-05F5-0A90C3F8EDA6}"/>
                  </a:ext>
                </a:extLst>
              </p:cNvPr>
              <p:cNvSpPr/>
              <p:nvPr/>
            </p:nvSpPr>
            <p:spPr>
              <a:xfrm>
                <a:off x="4542645" y="3142322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7B130BAD-0015-1DFF-FFBE-530B40F6E83D}"/>
                  </a:ext>
                </a:extLst>
              </p:cNvPr>
              <p:cNvSpPr/>
              <p:nvPr/>
            </p:nvSpPr>
            <p:spPr>
              <a:xfrm>
                <a:off x="4513528" y="3165091"/>
                <a:ext cx="56968" cy="12649"/>
              </a:xfrm>
              <a:custGeom>
                <a:avLst/>
                <a:gdLst>
                  <a:gd name="connsiteX0" fmla="*/ 0 w 56968"/>
                  <a:gd name="connsiteY0" fmla="*/ 0 h 12649"/>
                  <a:gd name="connsiteX1" fmla="*/ 56969 w 5696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968" h="12649">
                    <a:moveTo>
                      <a:pt x="0" y="0"/>
                    </a:moveTo>
                    <a:lnTo>
                      <a:pt x="56969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6" name="Graphic 55">
              <a:extLst>
                <a:ext uri="{FF2B5EF4-FFF2-40B4-BE49-F238E27FC236}">
                  <a16:creationId xmlns:a16="http://schemas.microsoft.com/office/drawing/2014/main" id="{313A6D76-4DF3-FA0C-3352-79D5B518336E}"/>
                </a:ext>
              </a:extLst>
            </p:cNvPr>
            <p:cNvGrpSpPr/>
            <p:nvPr/>
          </p:nvGrpSpPr>
          <p:grpSpPr>
            <a:xfrm>
              <a:off x="4499602" y="3142322"/>
              <a:ext cx="58234" cy="44273"/>
              <a:chOff x="4499602" y="3142322"/>
              <a:chExt cx="58234" cy="44273"/>
            </a:xfrm>
          </p:grpSpPr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50E2B6B5-14E1-C68F-E318-F316963FBD23}"/>
                  </a:ext>
                </a:extLst>
              </p:cNvPr>
              <p:cNvSpPr/>
              <p:nvPr/>
            </p:nvSpPr>
            <p:spPr>
              <a:xfrm>
                <a:off x="4529986" y="3142322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2275E17D-3675-6BFB-EFB4-98F04365576C}"/>
                  </a:ext>
                </a:extLst>
              </p:cNvPr>
              <p:cNvSpPr/>
              <p:nvPr/>
            </p:nvSpPr>
            <p:spPr>
              <a:xfrm>
                <a:off x="4499602" y="3165091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9" name="Graphic 55">
              <a:extLst>
                <a:ext uri="{FF2B5EF4-FFF2-40B4-BE49-F238E27FC236}">
                  <a16:creationId xmlns:a16="http://schemas.microsoft.com/office/drawing/2014/main" id="{4EDD16E7-D87D-09C4-5B40-3A0E82407C2B}"/>
                </a:ext>
              </a:extLst>
            </p:cNvPr>
            <p:cNvGrpSpPr/>
            <p:nvPr/>
          </p:nvGrpSpPr>
          <p:grpSpPr>
            <a:xfrm>
              <a:off x="4492006" y="3142322"/>
              <a:ext cx="58234" cy="44273"/>
              <a:chOff x="4492006" y="3142322"/>
              <a:chExt cx="58234" cy="44273"/>
            </a:xfrm>
          </p:grpSpPr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A90614FF-6404-6829-AD5D-B0646D6B864C}"/>
                  </a:ext>
                </a:extLst>
              </p:cNvPr>
              <p:cNvSpPr/>
              <p:nvPr/>
            </p:nvSpPr>
            <p:spPr>
              <a:xfrm>
                <a:off x="4522390" y="3142322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5E8E5AE2-E1D2-36C1-6FE7-39AF770C3DC5}"/>
                  </a:ext>
                </a:extLst>
              </p:cNvPr>
              <p:cNvSpPr/>
              <p:nvPr/>
            </p:nvSpPr>
            <p:spPr>
              <a:xfrm>
                <a:off x="4492006" y="3165091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2" name="Graphic 55">
              <a:extLst>
                <a:ext uri="{FF2B5EF4-FFF2-40B4-BE49-F238E27FC236}">
                  <a16:creationId xmlns:a16="http://schemas.microsoft.com/office/drawing/2014/main" id="{D8E11129-9C9F-BB8E-44A1-92D38AF8E9D7}"/>
                </a:ext>
              </a:extLst>
            </p:cNvPr>
            <p:cNvGrpSpPr/>
            <p:nvPr/>
          </p:nvGrpSpPr>
          <p:grpSpPr>
            <a:xfrm>
              <a:off x="4460357" y="3142322"/>
              <a:ext cx="58234" cy="44273"/>
              <a:chOff x="4460357" y="3142322"/>
              <a:chExt cx="58234" cy="44273"/>
            </a:xfrm>
          </p:grpSpPr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EA494A36-1AB5-1081-4E90-5A5745B3F15A}"/>
                  </a:ext>
                </a:extLst>
              </p:cNvPr>
              <p:cNvSpPr/>
              <p:nvPr/>
            </p:nvSpPr>
            <p:spPr>
              <a:xfrm>
                <a:off x="4490740" y="3142322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E25F5322-FE1E-C249-60C8-125AA6ACEA95}"/>
                  </a:ext>
                </a:extLst>
              </p:cNvPr>
              <p:cNvSpPr/>
              <p:nvPr/>
            </p:nvSpPr>
            <p:spPr>
              <a:xfrm>
                <a:off x="4460357" y="3165091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5" name="Graphic 55">
              <a:extLst>
                <a:ext uri="{FF2B5EF4-FFF2-40B4-BE49-F238E27FC236}">
                  <a16:creationId xmlns:a16="http://schemas.microsoft.com/office/drawing/2014/main" id="{90D2B950-99E0-00CD-ADCC-EDCBFECA45EA}"/>
                </a:ext>
              </a:extLst>
            </p:cNvPr>
            <p:cNvGrpSpPr/>
            <p:nvPr/>
          </p:nvGrpSpPr>
          <p:grpSpPr>
            <a:xfrm>
              <a:off x="4441367" y="3142322"/>
              <a:ext cx="58234" cy="44273"/>
              <a:chOff x="4441367" y="3142322"/>
              <a:chExt cx="58234" cy="44273"/>
            </a:xfrm>
          </p:grpSpPr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EDA17AB2-6DF0-2000-9B05-682B98A9C90A}"/>
                  </a:ext>
                </a:extLst>
              </p:cNvPr>
              <p:cNvSpPr/>
              <p:nvPr/>
            </p:nvSpPr>
            <p:spPr>
              <a:xfrm>
                <a:off x="4470485" y="3142322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E766ED40-73E4-BEF6-2EF8-2B750FB8C3A8}"/>
                  </a:ext>
                </a:extLst>
              </p:cNvPr>
              <p:cNvSpPr/>
              <p:nvPr/>
            </p:nvSpPr>
            <p:spPr>
              <a:xfrm>
                <a:off x="4441367" y="3165091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8" name="Graphic 55">
              <a:extLst>
                <a:ext uri="{FF2B5EF4-FFF2-40B4-BE49-F238E27FC236}">
                  <a16:creationId xmlns:a16="http://schemas.microsoft.com/office/drawing/2014/main" id="{F63195C1-23EA-C144-335B-B39628746FFF}"/>
                </a:ext>
              </a:extLst>
            </p:cNvPr>
            <p:cNvGrpSpPr/>
            <p:nvPr/>
          </p:nvGrpSpPr>
          <p:grpSpPr>
            <a:xfrm>
              <a:off x="4422378" y="3142322"/>
              <a:ext cx="58234" cy="44273"/>
              <a:chOff x="4422378" y="3142322"/>
              <a:chExt cx="58234" cy="44273"/>
            </a:xfrm>
          </p:grpSpPr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B89AF73E-58F5-9588-575E-C16F356750C1}"/>
                  </a:ext>
                </a:extLst>
              </p:cNvPr>
              <p:cNvSpPr/>
              <p:nvPr/>
            </p:nvSpPr>
            <p:spPr>
              <a:xfrm>
                <a:off x="4452761" y="3142322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4EAF72FA-9C6F-1B1F-637D-2AC1016E19AF}"/>
                  </a:ext>
                </a:extLst>
              </p:cNvPr>
              <p:cNvSpPr/>
              <p:nvPr/>
            </p:nvSpPr>
            <p:spPr>
              <a:xfrm>
                <a:off x="4422378" y="3165091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1" name="Graphic 55">
              <a:extLst>
                <a:ext uri="{FF2B5EF4-FFF2-40B4-BE49-F238E27FC236}">
                  <a16:creationId xmlns:a16="http://schemas.microsoft.com/office/drawing/2014/main" id="{B2AC1D71-A0DB-361A-F052-AB40C469F591}"/>
                </a:ext>
              </a:extLst>
            </p:cNvPr>
            <p:cNvGrpSpPr/>
            <p:nvPr/>
          </p:nvGrpSpPr>
          <p:grpSpPr>
            <a:xfrm>
              <a:off x="4405920" y="3142322"/>
              <a:ext cx="58234" cy="44273"/>
              <a:chOff x="4405920" y="3142322"/>
              <a:chExt cx="58234" cy="44273"/>
            </a:xfrm>
          </p:grpSpPr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1DDFF061-3348-ABDB-D204-2F8A77A1F389}"/>
                  </a:ext>
                </a:extLst>
              </p:cNvPr>
              <p:cNvSpPr/>
              <p:nvPr/>
            </p:nvSpPr>
            <p:spPr>
              <a:xfrm>
                <a:off x="4436303" y="3142322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C73293F5-518F-CC9F-5A96-F05B49338F6D}"/>
                  </a:ext>
                </a:extLst>
              </p:cNvPr>
              <p:cNvSpPr/>
              <p:nvPr/>
            </p:nvSpPr>
            <p:spPr>
              <a:xfrm>
                <a:off x="4405920" y="3165091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4" name="Graphic 55">
              <a:extLst>
                <a:ext uri="{FF2B5EF4-FFF2-40B4-BE49-F238E27FC236}">
                  <a16:creationId xmlns:a16="http://schemas.microsoft.com/office/drawing/2014/main" id="{75DA9655-1543-BA5E-2496-437110C43280}"/>
                </a:ext>
              </a:extLst>
            </p:cNvPr>
            <p:cNvGrpSpPr/>
            <p:nvPr/>
          </p:nvGrpSpPr>
          <p:grpSpPr>
            <a:xfrm>
              <a:off x="4394526" y="3142322"/>
              <a:ext cx="58234" cy="44273"/>
              <a:chOff x="4394526" y="3142322"/>
              <a:chExt cx="58234" cy="44273"/>
            </a:xfrm>
          </p:grpSpPr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5BE9C9EF-4CEF-9D2D-63F6-6048AA13524B}"/>
                  </a:ext>
                </a:extLst>
              </p:cNvPr>
              <p:cNvSpPr/>
              <p:nvPr/>
            </p:nvSpPr>
            <p:spPr>
              <a:xfrm>
                <a:off x="4424910" y="3142322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4C3E005B-713E-C7CA-EE58-ACC019F2CE56}"/>
                  </a:ext>
                </a:extLst>
              </p:cNvPr>
              <p:cNvSpPr/>
              <p:nvPr/>
            </p:nvSpPr>
            <p:spPr>
              <a:xfrm>
                <a:off x="4394526" y="3165091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7" name="Graphic 55">
              <a:extLst>
                <a:ext uri="{FF2B5EF4-FFF2-40B4-BE49-F238E27FC236}">
                  <a16:creationId xmlns:a16="http://schemas.microsoft.com/office/drawing/2014/main" id="{BA0B551C-ABD1-D727-6E52-CDD9BFD70CBF}"/>
                </a:ext>
              </a:extLst>
            </p:cNvPr>
            <p:cNvGrpSpPr/>
            <p:nvPr/>
          </p:nvGrpSpPr>
          <p:grpSpPr>
            <a:xfrm>
              <a:off x="4373004" y="3142322"/>
              <a:ext cx="56968" cy="44273"/>
              <a:chOff x="4373004" y="3142322"/>
              <a:chExt cx="56968" cy="44273"/>
            </a:xfrm>
          </p:grpSpPr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728D9A4A-DE2C-5161-ED58-BCC5FA355B88}"/>
                  </a:ext>
                </a:extLst>
              </p:cNvPr>
              <p:cNvSpPr/>
              <p:nvPr/>
            </p:nvSpPr>
            <p:spPr>
              <a:xfrm>
                <a:off x="4402122" y="3142322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Freeform 208">
                <a:extLst>
                  <a:ext uri="{FF2B5EF4-FFF2-40B4-BE49-F238E27FC236}">
                    <a16:creationId xmlns:a16="http://schemas.microsoft.com/office/drawing/2014/main" id="{C086E0D0-245B-8502-6387-94FE8C5862FB}"/>
                  </a:ext>
                </a:extLst>
              </p:cNvPr>
              <p:cNvSpPr/>
              <p:nvPr/>
            </p:nvSpPr>
            <p:spPr>
              <a:xfrm>
                <a:off x="4373004" y="3165091"/>
                <a:ext cx="56968" cy="12649"/>
              </a:xfrm>
              <a:custGeom>
                <a:avLst/>
                <a:gdLst>
                  <a:gd name="connsiteX0" fmla="*/ 0 w 56968"/>
                  <a:gd name="connsiteY0" fmla="*/ 0 h 12649"/>
                  <a:gd name="connsiteX1" fmla="*/ 56969 w 5696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968" h="12649">
                    <a:moveTo>
                      <a:pt x="0" y="0"/>
                    </a:moveTo>
                    <a:lnTo>
                      <a:pt x="56969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0" name="Graphic 55">
              <a:extLst>
                <a:ext uri="{FF2B5EF4-FFF2-40B4-BE49-F238E27FC236}">
                  <a16:creationId xmlns:a16="http://schemas.microsoft.com/office/drawing/2014/main" id="{98AFFE9F-B7D0-DBF1-508F-831A4D68269D}"/>
                </a:ext>
              </a:extLst>
            </p:cNvPr>
            <p:cNvGrpSpPr/>
            <p:nvPr/>
          </p:nvGrpSpPr>
          <p:grpSpPr>
            <a:xfrm>
              <a:off x="4354015" y="3120818"/>
              <a:ext cx="56968" cy="44273"/>
              <a:chOff x="4354015" y="3120818"/>
              <a:chExt cx="56968" cy="44273"/>
            </a:xfrm>
          </p:grpSpPr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808A9056-6297-852E-1C3C-DDC5158210F9}"/>
                  </a:ext>
                </a:extLst>
              </p:cNvPr>
              <p:cNvSpPr/>
              <p:nvPr/>
            </p:nvSpPr>
            <p:spPr>
              <a:xfrm>
                <a:off x="4383132" y="312081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EB59C2E5-DDFD-33CF-1A6A-877CF8D270CB}"/>
                  </a:ext>
                </a:extLst>
              </p:cNvPr>
              <p:cNvSpPr/>
              <p:nvPr/>
            </p:nvSpPr>
            <p:spPr>
              <a:xfrm>
                <a:off x="4354015" y="3143586"/>
                <a:ext cx="56968" cy="12649"/>
              </a:xfrm>
              <a:custGeom>
                <a:avLst/>
                <a:gdLst>
                  <a:gd name="connsiteX0" fmla="*/ 0 w 56968"/>
                  <a:gd name="connsiteY0" fmla="*/ 0 h 12649"/>
                  <a:gd name="connsiteX1" fmla="*/ 56969 w 5696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968" h="12649">
                    <a:moveTo>
                      <a:pt x="0" y="0"/>
                    </a:moveTo>
                    <a:lnTo>
                      <a:pt x="56969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3" name="Graphic 55">
              <a:extLst>
                <a:ext uri="{FF2B5EF4-FFF2-40B4-BE49-F238E27FC236}">
                  <a16:creationId xmlns:a16="http://schemas.microsoft.com/office/drawing/2014/main" id="{BAE15AD1-64BF-EA98-06FA-886632823A4E}"/>
                </a:ext>
              </a:extLst>
            </p:cNvPr>
            <p:cNvGrpSpPr/>
            <p:nvPr/>
          </p:nvGrpSpPr>
          <p:grpSpPr>
            <a:xfrm>
              <a:off x="4314770" y="3120818"/>
              <a:ext cx="58234" cy="44273"/>
              <a:chOff x="4314770" y="3120818"/>
              <a:chExt cx="58234" cy="44273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03F09EE5-087B-1ABF-1A20-64B0A6E83253}"/>
                  </a:ext>
                </a:extLst>
              </p:cNvPr>
              <p:cNvSpPr/>
              <p:nvPr/>
            </p:nvSpPr>
            <p:spPr>
              <a:xfrm>
                <a:off x="4345153" y="312081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97428A6E-A93C-3A1E-0C8B-316EA484FC35}"/>
                  </a:ext>
                </a:extLst>
              </p:cNvPr>
              <p:cNvSpPr/>
              <p:nvPr/>
            </p:nvSpPr>
            <p:spPr>
              <a:xfrm>
                <a:off x="4314770" y="3143586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6" name="Graphic 55">
              <a:extLst>
                <a:ext uri="{FF2B5EF4-FFF2-40B4-BE49-F238E27FC236}">
                  <a16:creationId xmlns:a16="http://schemas.microsoft.com/office/drawing/2014/main" id="{F61D8093-3FC9-7AE3-6A90-41365732BD97}"/>
                </a:ext>
              </a:extLst>
            </p:cNvPr>
            <p:cNvGrpSpPr/>
            <p:nvPr/>
          </p:nvGrpSpPr>
          <p:grpSpPr>
            <a:xfrm>
              <a:off x="4307174" y="3098049"/>
              <a:ext cx="58234" cy="43008"/>
              <a:chOff x="4307174" y="3098049"/>
              <a:chExt cx="58234" cy="43008"/>
            </a:xfrm>
          </p:grpSpPr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5681B753-70AB-AE8C-BE87-1A727CBFEF08}"/>
                  </a:ext>
                </a:extLst>
              </p:cNvPr>
              <p:cNvSpPr/>
              <p:nvPr/>
            </p:nvSpPr>
            <p:spPr>
              <a:xfrm>
                <a:off x="4337557" y="3098049"/>
                <a:ext cx="12659" cy="43008"/>
              </a:xfrm>
              <a:custGeom>
                <a:avLst/>
                <a:gdLst>
                  <a:gd name="connsiteX0" fmla="*/ 0 w 12659"/>
                  <a:gd name="connsiteY0" fmla="*/ 0 h 43008"/>
                  <a:gd name="connsiteX1" fmla="*/ 0 w 12659"/>
                  <a:gd name="connsiteY1" fmla="*/ 43008 h 43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3008">
                    <a:moveTo>
                      <a:pt x="0" y="0"/>
                    </a:moveTo>
                    <a:lnTo>
                      <a:pt x="0" y="4300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3BA19AE9-CD51-5DEC-8228-B11C049098F1}"/>
                  </a:ext>
                </a:extLst>
              </p:cNvPr>
              <p:cNvSpPr/>
              <p:nvPr/>
            </p:nvSpPr>
            <p:spPr>
              <a:xfrm>
                <a:off x="4307174" y="3119553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9" name="Graphic 55">
              <a:extLst>
                <a:ext uri="{FF2B5EF4-FFF2-40B4-BE49-F238E27FC236}">
                  <a16:creationId xmlns:a16="http://schemas.microsoft.com/office/drawing/2014/main" id="{FE972250-D356-1F06-0FA3-DD21AA1EF1E7}"/>
                </a:ext>
              </a:extLst>
            </p:cNvPr>
            <p:cNvGrpSpPr/>
            <p:nvPr/>
          </p:nvGrpSpPr>
          <p:grpSpPr>
            <a:xfrm>
              <a:off x="4269194" y="3099313"/>
              <a:ext cx="54437" cy="40478"/>
              <a:chOff x="4269194" y="3099313"/>
              <a:chExt cx="54437" cy="40478"/>
            </a:xfrm>
          </p:grpSpPr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15B6E9C0-3E61-E86A-899D-D40D9A272C3F}"/>
                  </a:ext>
                </a:extLst>
              </p:cNvPr>
              <p:cNvSpPr/>
              <p:nvPr/>
            </p:nvSpPr>
            <p:spPr>
              <a:xfrm>
                <a:off x="4297046" y="3099313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200BFF31-2773-73FD-A28C-6C14E4B730CF}"/>
                  </a:ext>
                </a:extLst>
              </p:cNvPr>
              <p:cNvSpPr/>
              <p:nvPr/>
            </p:nvSpPr>
            <p:spPr>
              <a:xfrm>
                <a:off x="4269194" y="3119553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2" name="Graphic 55">
              <a:extLst>
                <a:ext uri="{FF2B5EF4-FFF2-40B4-BE49-F238E27FC236}">
                  <a16:creationId xmlns:a16="http://schemas.microsoft.com/office/drawing/2014/main" id="{AC08E94B-95DB-2BF8-DA67-CC671A4309A5}"/>
                </a:ext>
              </a:extLst>
            </p:cNvPr>
            <p:cNvGrpSpPr/>
            <p:nvPr/>
          </p:nvGrpSpPr>
          <p:grpSpPr>
            <a:xfrm>
              <a:off x="4242609" y="3099313"/>
              <a:ext cx="54437" cy="40478"/>
              <a:chOff x="4242609" y="3099313"/>
              <a:chExt cx="54437" cy="40478"/>
            </a:xfrm>
          </p:grpSpPr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1932978B-EF43-69A3-CEFB-31D4584F0D57}"/>
                  </a:ext>
                </a:extLst>
              </p:cNvPr>
              <p:cNvSpPr/>
              <p:nvPr/>
            </p:nvSpPr>
            <p:spPr>
              <a:xfrm>
                <a:off x="4270460" y="3099313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7FCE4C6B-AF73-F0AA-ACE7-447A85C075DE}"/>
                  </a:ext>
                </a:extLst>
              </p:cNvPr>
              <p:cNvSpPr/>
              <p:nvPr/>
            </p:nvSpPr>
            <p:spPr>
              <a:xfrm>
                <a:off x="4242609" y="3119553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5" name="Graphic 55">
              <a:extLst>
                <a:ext uri="{FF2B5EF4-FFF2-40B4-BE49-F238E27FC236}">
                  <a16:creationId xmlns:a16="http://schemas.microsoft.com/office/drawing/2014/main" id="{9A961BFC-85D2-5C18-3D80-876D2D9C577F}"/>
                </a:ext>
              </a:extLst>
            </p:cNvPr>
            <p:cNvGrpSpPr/>
            <p:nvPr/>
          </p:nvGrpSpPr>
          <p:grpSpPr>
            <a:xfrm>
              <a:off x="4235013" y="3099313"/>
              <a:ext cx="53171" cy="40478"/>
              <a:chOff x="4235013" y="3099313"/>
              <a:chExt cx="53171" cy="40478"/>
            </a:xfrm>
          </p:grpSpPr>
          <p:sp>
            <p:nvSpPr>
              <p:cNvPr id="226" name="Freeform 225">
                <a:extLst>
                  <a:ext uri="{FF2B5EF4-FFF2-40B4-BE49-F238E27FC236}">
                    <a16:creationId xmlns:a16="http://schemas.microsoft.com/office/drawing/2014/main" id="{10C0E289-7C03-62D0-4344-E31BA9E49B75}"/>
                  </a:ext>
                </a:extLst>
              </p:cNvPr>
              <p:cNvSpPr/>
              <p:nvPr/>
            </p:nvSpPr>
            <p:spPr>
              <a:xfrm>
                <a:off x="4262864" y="3099313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1B8387F4-3316-C47E-EA7A-20D01A64963A}"/>
                  </a:ext>
                </a:extLst>
              </p:cNvPr>
              <p:cNvSpPr/>
              <p:nvPr/>
            </p:nvSpPr>
            <p:spPr>
              <a:xfrm>
                <a:off x="4235013" y="3119553"/>
                <a:ext cx="53171" cy="12649"/>
              </a:xfrm>
              <a:custGeom>
                <a:avLst/>
                <a:gdLst>
                  <a:gd name="connsiteX0" fmla="*/ 0 w 53171"/>
                  <a:gd name="connsiteY0" fmla="*/ 0 h 12649"/>
                  <a:gd name="connsiteX1" fmla="*/ 53171 w 53171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171" h="12649">
                    <a:moveTo>
                      <a:pt x="0" y="0"/>
                    </a:moveTo>
                    <a:lnTo>
                      <a:pt x="53171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8" name="Graphic 55">
              <a:extLst>
                <a:ext uri="{FF2B5EF4-FFF2-40B4-BE49-F238E27FC236}">
                  <a16:creationId xmlns:a16="http://schemas.microsoft.com/office/drawing/2014/main" id="{F9AF20FC-E85C-E6AE-914A-FFB484DE1FC4}"/>
                </a:ext>
              </a:extLst>
            </p:cNvPr>
            <p:cNvGrpSpPr/>
            <p:nvPr/>
          </p:nvGrpSpPr>
          <p:grpSpPr>
            <a:xfrm>
              <a:off x="4223619" y="3085399"/>
              <a:ext cx="53171" cy="40478"/>
              <a:chOff x="4223619" y="3085399"/>
              <a:chExt cx="53171" cy="40478"/>
            </a:xfrm>
          </p:grpSpPr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129CC3AF-C9E1-F6B4-2462-794E61D0FDEB}"/>
                  </a:ext>
                </a:extLst>
              </p:cNvPr>
              <p:cNvSpPr/>
              <p:nvPr/>
            </p:nvSpPr>
            <p:spPr>
              <a:xfrm>
                <a:off x="4251471" y="3085399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BE9B57CC-9F15-FBC3-7BE9-320CB4A2C249}"/>
                  </a:ext>
                </a:extLst>
              </p:cNvPr>
              <p:cNvSpPr/>
              <p:nvPr/>
            </p:nvSpPr>
            <p:spPr>
              <a:xfrm>
                <a:off x="4223619" y="3105638"/>
                <a:ext cx="53171" cy="12649"/>
              </a:xfrm>
              <a:custGeom>
                <a:avLst/>
                <a:gdLst>
                  <a:gd name="connsiteX0" fmla="*/ 0 w 53171"/>
                  <a:gd name="connsiteY0" fmla="*/ 0 h 12649"/>
                  <a:gd name="connsiteX1" fmla="*/ 53171 w 53171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171" h="12649">
                    <a:moveTo>
                      <a:pt x="0" y="0"/>
                    </a:moveTo>
                    <a:lnTo>
                      <a:pt x="53171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1" name="Graphic 55">
              <a:extLst>
                <a:ext uri="{FF2B5EF4-FFF2-40B4-BE49-F238E27FC236}">
                  <a16:creationId xmlns:a16="http://schemas.microsoft.com/office/drawing/2014/main" id="{253A898C-5C61-6E83-EAE5-5D88C8E23251}"/>
                </a:ext>
              </a:extLst>
            </p:cNvPr>
            <p:cNvGrpSpPr/>
            <p:nvPr/>
          </p:nvGrpSpPr>
          <p:grpSpPr>
            <a:xfrm>
              <a:off x="4214757" y="3085399"/>
              <a:ext cx="53171" cy="40478"/>
              <a:chOff x="4214757" y="3085399"/>
              <a:chExt cx="53171" cy="40478"/>
            </a:xfrm>
          </p:grpSpPr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EE339B14-3740-D685-156B-D09551312E83}"/>
                  </a:ext>
                </a:extLst>
              </p:cNvPr>
              <p:cNvSpPr/>
              <p:nvPr/>
            </p:nvSpPr>
            <p:spPr>
              <a:xfrm>
                <a:off x="4242609" y="3085399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EBFA9EBD-CC68-F8C5-F5C0-B69CC78A3FD8}"/>
                  </a:ext>
                </a:extLst>
              </p:cNvPr>
              <p:cNvSpPr/>
              <p:nvPr/>
            </p:nvSpPr>
            <p:spPr>
              <a:xfrm>
                <a:off x="4214757" y="3105638"/>
                <a:ext cx="53171" cy="12649"/>
              </a:xfrm>
              <a:custGeom>
                <a:avLst/>
                <a:gdLst>
                  <a:gd name="connsiteX0" fmla="*/ 0 w 53171"/>
                  <a:gd name="connsiteY0" fmla="*/ 0 h 12649"/>
                  <a:gd name="connsiteX1" fmla="*/ 53171 w 53171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171" h="12649">
                    <a:moveTo>
                      <a:pt x="0" y="0"/>
                    </a:moveTo>
                    <a:lnTo>
                      <a:pt x="53171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4" name="Graphic 55">
              <a:extLst>
                <a:ext uri="{FF2B5EF4-FFF2-40B4-BE49-F238E27FC236}">
                  <a16:creationId xmlns:a16="http://schemas.microsoft.com/office/drawing/2014/main" id="{F6FC1DEC-0F15-091D-C0E0-6957EFB507C3}"/>
                </a:ext>
              </a:extLst>
            </p:cNvPr>
            <p:cNvGrpSpPr/>
            <p:nvPr/>
          </p:nvGrpSpPr>
          <p:grpSpPr>
            <a:xfrm>
              <a:off x="4209693" y="3085399"/>
              <a:ext cx="54437" cy="40478"/>
              <a:chOff x="4209693" y="3085399"/>
              <a:chExt cx="54437" cy="40478"/>
            </a:xfrm>
          </p:grpSpPr>
          <p:sp>
            <p:nvSpPr>
              <p:cNvPr id="235" name="Freeform 234">
                <a:extLst>
                  <a:ext uri="{FF2B5EF4-FFF2-40B4-BE49-F238E27FC236}">
                    <a16:creationId xmlns:a16="http://schemas.microsoft.com/office/drawing/2014/main" id="{4B6E5632-BAB1-63E7-83A1-AC0A04AC34A0}"/>
                  </a:ext>
                </a:extLst>
              </p:cNvPr>
              <p:cNvSpPr/>
              <p:nvPr/>
            </p:nvSpPr>
            <p:spPr>
              <a:xfrm>
                <a:off x="4237545" y="3085399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2CD5EE16-8A00-F0E2-9083-5095C4262ED2}"/>
                  </a:ext>
                </a:extLst>
              </p:cNvPr>
              <p:cNvSpPr/>
              <p:nvPr/>
            </p:nvSpPr>
            <p:spPr>
              <a:xfrm>
                <a:off x="4209693" y="3105638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7" name="Graphic 55">
              <a:extLst>
                <a:ext uri="{FF2B5EF4-FFF2-40B4-BE49-F238E27FC236}">
                  <a16:creationId xmlns:a16="http://schemas.microsoft.com/office/drawing/2014/main" id="{085770A0-AFD6-4C21-B46D-10AF086EB9FA}"/>
                </a:ext>
              </a:extLst>
            </p:cNvPr>
            <p:cNvGrpSpPr/>
            <p:nvPr/>
          </p:nvGrpSpPr>
          <p:grpSpPr>
            <a:xfrm>
              <a:off x="4198300" y="3085399"/>
              <a:ext cx="53171" cy="40478"/>
              <a:chOff x="4198300" y="3085399"/>
              <a:chExt cx="53171" cy="40478"/>
            </a:xfrm>
          </p:grpSpPr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30490062-E587-25E2-691E-CBD4B5958EE6}"/>
                  </a:ext>
                </a:extLst>
              </p:cNvPr>
              <p:cNvSpPr/>
              <p:nvPr/>
            </p:nvSpPr>
            <p:spPr>
              <a:xfrm>
                <a:off x="4226151" y="3085399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8CF4D030-E132-A493-5BCB-DFA2E486372F}"/>
                  </a:ext>
                </a:extLst>
              </p:cNvPr>
              <p:cNvSpPr/>
              <p:nvPr/>
            </p:nvSpPr>
            <p:spPr>
              <a:xfrm>
                <a:off x="4198300" y="3105638"/>
                <a:ext cx="53171" cy="12649"/>
              </a:xfrm>
              <a:custGeom>
                <a:avLst/>
                <a:gdLst>
                  <a:gd name="connsiteX0" fmla="*/ 0 w 53171"/>
                  <a:gd name="connsiteY0" fmla="*/ 0 h 12649"/>
                  <a:gd name="connsiteX1" fmla="*/ 53171 w 53171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171" h="12649">
                    <a:moveTo>
                      <a:pt x="0" y="0"/>
                    </a:moveTo>
                    <a:lnTo>
                      <a:pt x="53171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0" name="Graphic 55">
              <a:extLst>
                <a:ext uri="{FF2B5EF4-FFF2-40B4-BE49-F238E27FC236}">
                  <a16:creationId xmlns:a16="http://schemas.microsoft.com/office/drawing/2014/main" id="{0F99B13A-EA57-2BB6-63F5-C70F0B98B852}"/>
                </a:ext>
              </a:extLst>
            </p:cNvPr>
            <p:cNvGrpSpPr/>
            <p:nvPr/>
          </p:nvGrpSpPr>
          <p:grpSpPr>
            <a:xfrm>
              <a:off x="4183108" y="3085399"/>
              <a:ext cx="54437" cy="40478"/>
              <a:chOff x="4183108" y="3085399"/>
              <a:chExt cx="54437" cy="40478"/>
            </a:xfrm>
          </p:grpSpPr>
          <p:sp>
            <p:nvSpPr>
              <p:cNvPr id="241" name="Freeform 240">
                <a:extLst>
                  <a:ext uri="{FF2B5EF4-FFF2-40B4-BE49-F238E27FC236}">
                    <a16:creationId xmlns:a16="http://schemas.microsoft.com/office/drawing/2014/main" id="{EE1C8C70-D7AB-450E-88AF-41AC4E5E654B}"/>
                  </a:ext>
                </a:extLst>
              </p:cNvPr>
              <p:cNvSpPr/>
              <p:nvPr/>
            </p:nvSpPr>
            <p:spPr>
              <a:xfrm>
                <a:off x="4210959" y="3085399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2" name="Freeform 241">
                <a:extLst>
                  <a:ext uri="{FF2B5EF4-FFF2-40B4-BE49-F238E27FC236}">
                    <a16:creationId xmlns:a16="http://schemas.microsoft.com/office/drawing/2014/main" id="{685ECC40-4D49-081F-1B0D-B356079CE601}"/>
                  </a:ext>
                </a:extLst>
              </p:cNvPr>
              <p:cNvSpPr/>
              <p:nvPr/>
            </p:nvSpPr>
            <p:spPr>
              <a:xfrm>
                <a:off x="4183108" y="3105638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3" name="Graphic 55">
              <a:extLst>
                <a:ext uri="{FF2B5EF4-FFF2-40B4-BE49-F238E27FC236}">
                  <a16:creationId xmlns:a16="http://schemas.microsoft.com/office/drawing/2014/main" id="{D3FD3314-44D0-E6CF-E350-5DBE45791BEC}"/>
                </a:ext>
              </a:extLst>
            </p:cNvPr>
            <p:cNvGrpSpPr/>
            <p:nvPr/>
          </p:nvGrpSpPr>
          <p:grpSpPr>
            <a:xfrm>
              <a:off x="4178044" y="3085399"/>
              <a:ext cx="53171" cy="40478"/>
              <a:chOff x="4178044" y="3085399"/>
              <a:chExt cx="53171" cy="40478"/>
            </a:xfrm>
          </p:grpSpPr>
          <p:sp>
            <p:nvSpPr>
              <p:cNvPr id="244" name="Freeform 243">
                <a:extLst>
                  <a:ext uri="{FF2B5EF4-FFF2-40B4-BE49-F238E27FC236}">
                    <a16:creationId xmlns:a16="http://schemas.microsoft.com/office/drawing/2014/main" id="{DB4D6097-EC86-0C7E-A1FB-1374C76AC33F}"/>
                  </a:ext>
                </a:extLst>
              </p:cNvPr>
              <p:cNvSpPr/>
              <p:nvPr/>
            </p:nvSpPr>
            <p:spPr>
              <a:xfrm>
                <a:off x="4205895" y="3085399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6A8581B6-0DAA-6C96-CDB1-197F2D4F1051}"/>
                  </a:ext>
                </a:extLst>
              </p:cNvPr>
              <p:cNvSpPr/>
              <p:nvPr/>
            </p:nvSpPr>
            <p:spPr>
              <a:xfrm>
                <a:off x="4178044" y="3105638"/>
                <a:ext cx="53171" cy="12649"/>
              </a:xfrm>
              <a:custGeom>
                <a:avLst/>
                <a:gdLst>
                  <a:gd name="connsiteX0" fmla="*/ 0 w 53171"/>
                  <a:gd name="connsiteY0" fmla="*/ 0 h 12649"/>
                  <a:gd name="connsiteX1" fmla="*/ 53171 w 53171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171" h="12649">
                    <a:moveTo>
                      <a:pt x="0" y="0"/>
                    </a:moveTo>
                    <a:lnTo>
                      <a:pt x="53171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6" name="Graphic 55">
              <a:extLst>
                <a:ext uri="{FF2B5EF4-FFF2-40B4-BE49-F238E27FC236}">
                  <a16:creationId xmlns:a16="http://schemas.microsoft.com/office/drawing/2014/main" id="{D70C9153-4FDA-27B7-BE04-F91A12FFF723}"/>
                </a:ext>
              </a:extLst>
            </p:cNvPr>
            <p:cNvGrpSpPr/>
            <p:nvPr/>
          </p:nvGrpSpPr>
          <p:grpSpPr>
            <a:xfrm>
              <a:off x="4171714" y="3085399"/>
              <a:ext cx="53171" cy="40478"/>
              <a:chOff x="4171714" y="3085399"/>
              <a:chExt cx="53171" cy="40478"/>
            </a:xfrm>
          </p:grpSpPr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C6FF2927-2239-EA29-9813-79E656493E0E}"/>
                  </a:ext>
                </a:extLst>
              </p:cNvPr>
              <p:cNvSpPr/>
              <p:nvPr/>
            </p:nvSpPr>
            <p:spPr>
              <a:xfrm>
                <a:off x="4199566" y="3085399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9E688CA0-3EA0-6551-5895-9CB1DF64ADFD}"/>
                  </a:ext>
                </a:extLst>
              </p:cNvPr>
              <p:cNvSpPr/>
              <p:nvPr/>
            </p:nvSpPr>
            <p:spPr>
              <a:xfrm>
                <a:off x="4171714" y="3105638"/>
                <a:ext cx="53171" cy="12649"/>
              </a:xfrm>
              <a:custGeom>
                <a:avLst/>
                <a:gdLst>
                  <a:gd name="connsiteX0" fmla="*/ 0 w 53171"/>
                  <a:gd name="connsiteY0" fmla="*/ 0 h 12649"/>
                  <a:gd name="connsiteX1" fmla="*/ 53171 w 53171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171" h="12649">
                    <a:moveTo>
                      <a:pt x="0" y="0"/>
                    </a:moveTo>
                    <a:lnTo>
                      <a:pt x="53171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9" name="Graphic 55">
              <a:extLst>
                <a:ext uri="{FF2B5EF4-FFF2-40B4-BE49-F238E27FC236}">
                  <a16:creationId xmlns:a16="http://schemas.microsoft.com/office/drawing/2014/main" id="{B3807DE3-53F6-E389-618B-67C08B448469}"/>
                </a:ext>
              </a:extLst>
            </p:cNvPr>
            <p:cNvGrpSpPr/>
            <p:nvPr/>
          </p:nvGrpSpPr>
          <p:grpSpPr>
            <a:xfrm>
              <a:off x="4156522" y="3085399"/>
              <a:ext cx="54437" cy="40478"/>
              <a:chOff x="4156522" y="3085399"/>
              <a:chExt cx="54437" cy="40478"/>
            </a:xfrm>
          </p:grpSpPr>
          <p:sp>
            <p:nvSpPr>
              <p:cNvPr id="250" name="Freeform 249">
                <a:extLst>
                  <a:ext uri="{FF2B5EF4-FFF2-40B4-BE49-F238E27FC236}">
                    <a16:creationId xmlns:a16="http://schemas.microsoft.com/office/drawing/2014/main" id="{65DE853C-80AE-2699-41CE-81FF64A4B645}"/>
                  </a:ext>
                </a:extLst>
              </p:cNvPr>
              <p:cNvSpPr/>
              <p:nvPr/>
            </p:nvSpPr>
            <p:spPr>
              <a:xfrm>
                <a:off x="4184374" y="3085399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E9E62F8A-9B83-39D4-4314-01D5979C85A1}"/>
                  </a:ext>
                </a:extLst>
              </p:cNvPr>
              <p:cNvSpPr/>
              <p:nvPr/>
            </p:nvSpPr>
            <p:spPr>
              <a:xfrm>
                <a:off x="4156522" y="3105638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2" name="Graphic 55">
              <a:extLst>
                <a:ext uri="{FF2B5EF4-FFF2-40B4-BE49-F238E27FC236}">
                  <a16:creationId xmlns:a16="http://schemas.microsoft.com/office/drawing/2014/main" id="{72E92575-EDB4-5FA8-3CF1-C3F9EB3FBAE0}"/>
                </a:ext>
              </a:extLst>
            </p:cNvPr>
            <p:cNvGrpSpPr/>
            <p:nvPr/>
          </p:nvGrpSpPr>
          <p:grpSpPr>
            <a:xfrm>
              <a:off x="4148927" y="3068955"/>
              <a:ext cx="54437" cy="40478"/>
              <a:chOff x="4148927" y="3068955"/>
              <a:chExt cx="54437" cy="40478"/>
            </a:xfrm>
          </p:grpSpPr>
          <p:sp>
            <p:nvSpPr>
              <p:cNvPr id="253" name="Freeform 252">
                <a:extLst>
                  <a:ext uri="{FF2B5EF4-FFF2-40B4-BE49-F238E27FC236}">
                    <a16:creationId xmlns:a16="http://schemas.microsoft.com/office/drawing/2014/main" id="{BADF6788-D1A1-F396-7B35-1B289A148C1B}"/>
                  </a:ext>
                </a:extLst>
              </p:cNvPr>
              <p:cNvSpPr/>
              <p:nvPr/>
            </p:nvSpPr>
            <p:spPr>
              <a:xfrm>
                <a:off x="4176778" y="3068955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4" name="Freeform 253">
                <a:extLst>
                  <a:ext uri="{FF2B5EF4-FFF2-40B4-BE49-F238E27FC236}">
                    <a16:creationId xmlns:a16="http://schemas.microsoft.com/office/drawing/2014/main" id="{30AFA5BE-B9A0-E3C6-244E-54B33CE7EC27}"/>
                  </a:ext>
                </a:extLst>
              </p:cNvPr>
              <p:cNvSpPr/>
              <p:nvPr/>
            </p:nvSpPr>
            <p:spPr>
              <a:xfrm>
                <a:off x="4148927" y="3089194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5" name="Graphic 55">
              <a:extLst>
                <a:ext uri="{FF2B5EF4-FFF2-40B4-BE49-F238E27FC236}">
                  <a16:creationId xmlns:a16="http://schemas.microsoft.com/office/drawing/2014/main" id="{429DB365-794E-7B75-8220-D983FD1A4AED}"/>
                </a:ext>
              </a:extLst>
            </p:cNvPr>
            <p:cNvGrpSpPr/>
            <p:nvPr/>
          </p:nvGrpSpPr>
          <p:grpSpPr>
            <a:xfrm>
              <a:off x="4089426" y="3056305"/>
              <a:ext cx="54437" cy="40478"/>
              <a:chOff x="4089426" y="3056305"/>
              <a:chExt cx="54437" cy="40478"/>
            </a:xfrm>
          </p:grpSpPr>
          <p:sp>
            <p:nvSpPr>
              <p:cNvPr id="256" name="Freeform 255">
                <a:extLst>
                  <a:ext uri="{FF2B5EF4-FFF2-40B4-BE49-F238E27FC236}">
                    <a16:creationId xmlns:a16="http://schemas.microsoft.com/office/drawing/2014/main" id="{2D849264-0859-70DF-6ADA-DFDE158B67C3}"/>
                  </a:ext>
                </a:extLst>
              </p:cNvPr>
              <p:cNvSpPr/>
              <p:nvPr/>
            </p:nvSpPr>
            <p:spPr>
              <a:xfrm>
                <a:off x="4117277" y="3056305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7" name="Freeform 256">
                <a:extLst>
                  <a:ext uri="{FF2B5EF4-FFF2-40B4-BE49-F238E27FC236}">
                    <a16:creationId xmlns:a16="http://schemas.microsoft.com/office/drawing/2014/main" id="{F441F390-A6C4-8633-66DC-0ACAD6BAA606}"/>
                  </a:ext>
                </a:extLst>
              </p:cNvPr>
              <p:cNvSpPr/>
              <p:nvPr/>
            </p:nvSpPr>
            <p:spPr>
              <a:xfrm>
                <a:off x="4089426" y="3076544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8" name="Graphic 55">
              <a:extLst>
                <a:ext uri="{FF2B5EF4-FFF2-40B4-BE49-F238E27FC236}">
                  <a16:creationId xmlns:a16="http://schemas.microsoft.com/office/drawing/2014/main" id="{807D1AD1-74D8-9E2B-9CB4-DB98EBE4863C}"/>
                </a:ext>
              </a:extLst>
            </p:cNvPr>
            <p:cNvGrpSpPr/>
            <p:nvPr/>
          </p:nvGrpSpPr>
          <p:grpSpPr>
            <a:xfrm>
              <a:off x="4098287" y="3056305"/>
              <a:ext cx="54437" cy="40478"/>
              <a:chOff x="4098287" y="3056305"/>
              <a:chExt cx="54437" cy="40478"/>
            </a:xfrm>
          </p:grpSpPr>
          <p:sp>
            <p:nvSpPr>
              <p:cNvPr id="259" name="Freeform 258">
                <a:extLst>
                  <a:ext uri="{FF2B5EF4-FFF2-40B4-BE49-F238E27FC236}">
                    <a16:creationId xmlns:a16="http://schemas.microsoft.com/office/drawing/2014/main" id="{A2F649E5-41B5-1B48-8B07-B0F29459A180}"/>
                  </a:ext>
                </a:extLst>
              </p:cNvPr>
              <p:cNvSpPr/>
              <p:nvPr/>
            </p:nvSpPr>
            <p:spPr>
              <a:xfrm>
                <a:off x="4126139" y="3056305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0" name="Freeform 259">
                <a:extLst>
                  <a:ext uri="{FF2B5EF4-FFF2-40B4-BE49-F238E27FC236}">
                    <a16:creationId xmlns:a16="http://schemas.microsoft.com/office/drawing/2014/main" id="{19A4CD4A-AEDC-D1D2-4A40-2785C52BCCB6}"/>
                  </a:ext>
                </a:extLst>
              </p:cNvPr>
              <p:cNvSpPr/>
              <p:nvPr/>
            </p:nvSpPr>
            <p:spPr>
              <a:xfrm>
                <a:off x="4098287" y="3076544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1" name="Graphic 55">
              <a:extLst>
                <a:ext uri="{FF2B5EF4-FFF2-40B4-BE49-F238E27FC236}">
                  <a16:creationId xmlns:a16="http://schemas.microsoft.com/office/drawing/2014/main" id="{F492546C-246E-389D-C2DA-BB1D71C38048}"/>
                </a:ext>
              </a:extLst>
            </p:cNvPr>
            <p:cNvGrpSpPr/>
            <p:nvPr/>
          </p:nvGrpSpPr>
          <p:grpSpPr>
            <a:xfrm>
              <a:off x="4107149" y="3056305"/>
              <a:ext cx="54437" cy="40478"/>
              <a:chOff x="4107149" y="3056305"/>
              <a:chExt cx="54437" cy="40478"/>
            </a:xfrm>
          </p:grpSpPr>
          <p:sp>
            <p:nvSpPr>
              <p:cNvPr id="262" name="Freeform 261">
                <a:extLst>
                  <a:ext uri="{FF2B5EF4-FFF2-40B4-BE49-F238E27FC236}">
                    <a16:creationId xmlns:a16="http://schemas.microsoft.com/office/drawing/2014/main" id="{0A712747-97F4-5E39-E19A-3FE510FD8A06}"/>
                  </a:ext>
                </a:extLst>
              </p:cNvPr>
              <p:cNvSpPr/>
              <p:nvPr/>
            </p:nvSpPr>
            <p:spPr>
              <a:xfrm>
                <a:off x="4135001" y="3056305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3" name="Freeform 262">
                <a:extLst>
                  <a:ext uri="{FF2B5EF4-FFF2-40B4-BE49-F238E27FC236}">
                    <a16:creationId xmlns:a16="http://schemas.microsoft.com/office/drawing/2014/main" id="{4BB4612A-34EC-245E-5D12-0489AA07871B}"/>
                  </a:ext>
                </a:extLst>
              </p:cNvPr>
              <p:cNvSpPr/>
              <p:nvPr/>
            </p:nvSpPr>
            <p:spPr>
              <a:xfrm>
                <a:off x="4107149" y="3076544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4" name="Graphic 55">
              <a:extLst>
                <a:ext uri="{FF2B5EF4-FFF2-40B4-BE49-F238E27FC236}">
                  <a16:creationId xmlns:a16="http://schemas.microsoft.com/office/drawing/2014/main" id="{4C4033E5-947E-0BA2-9CD9-E2A02065F26A}"/>
                </a:ext>
              </a:extLst>
            </p:cNvPr>
            <p:cNvGrpSpPr/>
            <p:nvPr/>
          </p:nvGrpSpPr>
          <p:grpSpPr>
            <a:xfrm>
              <a:off x="4116011" y="3056305"/>
              <a:ext cx="54437" cy="40478"/>
              <a:chOff x="4116011" y="3056305"/>
              <a:chExt cx="54437" cy="40478"/>
            </a:xfrm>
          </p:grpSpPr>
          <p:sp>
            <p:nvSpPr>
              <p:cNvPr id="265" name="Freeform 264">
                <a:extLst>
                  <a:ext uri="{FF2B5EF4-FFF2-40B4-BE49-F238E27FC236}">
                    <a16:creationId xmlns:a16="http://schemas.microsoft.com/office/drawing/2014/main" id="{6FB01C84-1B51-C588-3D86-D082F48FD45F}"/>
                  </a:ext>
                </a:extLst>
              </p:cNvPr>
              <p:cNvSpPr/>
              <p:nvPr/>
            </p:nvSpPr>
            <p:spPr>
              <a:xfrm>
                <a:off x="4143863" y="3056305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Freeform 265">
                <a:extLst>
                  <a:ext uri="{FF2B5EF4-FFF2-40B4-BE49-F238E27FC236}">
                    <a16:creationId xmlns:a16="http://schemas.microsoft.com/office/drawing/2014/main" id="{249FF64E-E886-0267-90A9-85C5D6AE696B}"/>
                  </a:ext>
                </a:extLst>
              </p:cNvPr>
              <p:cNvSpPr/>
              <p:nvPr/>
            </p:nvSpPr>
            <p:spPr>
              <a:xfrm>
                <a:off x="4116011" y="3076544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7" name="Graphic 55">
              <a:extLst>
                <a:ext uri="{FF2B5EF4-FFF2-40B4-BE49-F238E27FC236}">
                  <a16:creationId xmlns:a16="http://schemas.microsoft.com/office/drawing/2014/main" id="{289886A7-AA5D-09FB-5FE2-086A7BB054D8}"/>
                </a:ext>
              </a:extLst>
            </p:cNvPr>
            <p:cNvGrpSpPr/>
            <p:nvPr/>
          </p:nvGrpSpPr>
          <p:grpSpPr>
            <a:xfrm>
              <a:off x="4119809" y="3056305"/>
              <a:ext cx="54437" cy="40478"/>
              <a:chOff x="4119809" y="3056305"/>
              <a:chExt cx="54437" cy="40478"/>
            </a:xfrm>
          </p:grpSpPr>
          <p:sp>
            <p:nvSpPr>
              <p:cNvPr id="268" name="Freeform 267">
                <a:extLst>
                  <a:ext uri="{FF2B5EF4-FFF2-40B4-BE49-F238E27FC236}">
                    <a16:creationId xmlns:a16="http://schemas.microsoft.com/office/drawing/2014/main" id="{4127F079-0F6D-79F6-0484-504609EC05F8}"/>
                  </a:ext>
                </a:extLst>
              </p:cNvPr>
              <p:cNvSpPr/>
              <p:nvPr/>
            </p:nvSpPr>
            <p:spPr>
              <a:xfrm>
                <a:off x="4147661" y="3056305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9" name="Freeform 268">
                <a:extLst>
                  <a:ext uri="{FF2B5EF4-FFF2-40B4-BE49-F238E27FC236}">
                    <a16:creationId xmlns:a16="http://schemas.microsoft.com/office/drawing/2014/main" id="{0F7EC796-6837-39A0-A34B-9929B89AAF14}"/>
                  </a:ext>
                </a:extLst>
              </p:cNvPr>
              <p:cNvSpPr/>
              <p:nvPr/>
            </p:nvSpPr>
            <p:spPr>
              <a:xfrm>
                <a:off x="4119809" y="3076544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0" name="Graphic 55">
              <a:extLst>
                <a:ext uri="{FF2B5EF4-FFF2-40B4-BE49-F238E27FC236}">
                  <a16:creationId xmlns:a16="http://schemas.microsoft.com/office/drawing/2014/main" id="{27FCE83D-9473-669D-E4DC-5D4E8C25A199}"/>
                </a:ext>
              </a:extLst>
            </p:cNvPr>
            <p:cNvGrpSpPr/>
            <p:nvPr/>
          </p:nvGrpSpPr>
          <p:grpSpPr>
            <a:xfrm>
              <a:off x="4065372" y="3043656"/>
              <a:ext cx="54437" cy="40478"/>
              <a:chOff x="4065372" y="3043656"/>
              <a:chExt cx="54437" cy="40478"/>
            </a:xfrm>
          </p:grpSpPr>
          <p:sp>
            <p:nvSpPr>
              <p:cNvPr id="271" name="Freeform 270">
                <a:extLst>
                  <a:ext uri="{FF2B5EF4-FFF2-40B4-BE49-F238E27FC236}">
                    <a16:creationId xmlns:a16="http://schemas.microsoft.com/office/drawing/2014/main" id="{513DA16B-8D0C-F041-BF1F-809D17A0B73D}"/>
                  </a:ext>
                </a:extLst>
              </p:cNvPr>
              <p:cNvSpPr/>
              <p:nvPr/>
            </p:nvSpPr>
            <p:spPr>
              <a:xfrm>
                <a:off x="4093224" y="3043656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2" name="Freeform 271">
                <a:extLst>
                  <a:ext uri="{FF2B5EF4-FFF2-40B4-BE49-F238E27FC236}">
                    <a16:creationId xmlns:a16="http://schemas.microsoft.com/office/drawing/2014/main" id="{31800615-F990-52B7-8D84-FDBCA63F1854}"/>
                  </a:ext>
                </a:extLst>
              </p:cNvPr>
              <p:cNvSpPr/>
              <p:nvPr/>
            </p:nvSpPr>
            <p:spPr>
              <a:xfrm>
                <a:off x="4065372" y="3063895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3" name="Graphic 55">
              <a:extLst>
                <a:ext uri="{FF2B5EF4-FFF2-40B4-BE49-F238E27FC236}">
                  <a16:creationId xmlns:a16="http://schemas.microsoft.com/office/drawing/2014/main" id="{E41779DC-CDFF-977C-5C71-A238F98BD3C4}"/>
                </a:ext>
              </a:extLst>
            </p:cNvPr>
            <p:cNvGrpSpPr/>
            <p:nvPr/>
          </p:nvGrpSpPr>
          <p:grpSpPr>
            <a:xfrm>
              <a:off x="4051446" y="3043656"/>
              <a:ext cx="54437" cy="40478"/>
              <a:chOff x="4051446" y="3043656"/>
              <a:chExt cx="54437" cy="40478"/>
            </a:xfrm>
          </p:grpSpPr>
          <p:sp>
            <p:nvSpPr>
              <p:cNvPr id="274" name="Freeform 273">
                <a:extLst>
                  <a:ext uri="{FF2B5EF4-FFF2-40B4-BE49-F238E27FC236}">
                    <a16:creationId xmlns:a16="http://schemas.microsoft.com/office/drawing/2014/main" id="{E29962D7-F834-D304-47FC-59F5EF301ADF}"/>
                  </a:ext>
                </a:extLst>
              </p:cNvPr>
              <p:cNvSpPr/>
              <p:nvPr/>
            </p:nvSpPr>
            <p:spPr>
              <a:xfrm>
                <a:off x="4079298" y="3043656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5" name="Freeform 274">
                <a:extLst>
                  <a:ext uri="{FF2B5EF4-FFF2-40B4-BE49-F238E27FC236}">
                    <a16:creationId xmlns:a16="http://schemas.microsoft.com/office/drawing/2014/main" id="{42E2E92D-46D2-1D57-0921-5E27D2477484}"/>
                  </a:ext>
                </a:extLst>
              </p:cNvPr>
              <p:cNvSpPr/>
              <p:nvPr/>
            </p:nvSpPr>
            <p:spPr>
              <a:xfrm>
                <a:off x="4051446" y="3063895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6" name="Graphic 55">
              <a:extLst>
                <a:ext uri="{FF2B5EF4-FFF2-40B4-BE49-F238E27FC236}">
                  <a16:creationId xmlns:a16="http://schemas.microsoft.com/office/drawing/2014/main" id="{30D45F9D-B079-15C2-4DD6-E0D48C14FD2F}"/>
                </a:ext>
              </a:extLst>
            </p:cNvPr>
            <p:cNvGrpSpPr/>
            <p:nvPr/>
          </p:nvGrpSpPr>
          <p:grpSpPr>
            <a:xfrm>
              <a:off x="4012201" y="3043656"/>
              <a:ext cx="54437" cy="40478"/>
              <a:chOff x="4012201" y="3043656"/>
              <a:chExt cx="54437" cy="40478"/>
            </a:xfrm>
          </p:grpSpPr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FD8524AE-5846-76CA-AF0D-D78040A5D538}"/>
                  </a:ext>
                </a:extLst>
              </p:cNvPr>
              <p:cNvSpPr/>
              <p:nvPr/>
            </p:nvSpPr>
            <p:spPr>
              <a:xfrm>
                <a:off x="4040052" y="3043656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8" name="Freeform 277">
                <a:extLst>
                  <a:ext uri="{FF2B5EF4-FFF2-40B4-BE49-F238E27FC236}">
                    <a16:creationId xmlns:a16="http://schemas.microsoft.com/office/drawing/2014/main" id="{37CE7FE4-30CD-A756-2628-FA8AC5E426B6}"/>
                  </a:ext>
                </a:extLst>
              </p:cNvPr>
              <p:cNvSpPr/>
              <p:nvPr/>
            </p:nvSpPr>
            <p:spPr>
              <a:xfrm>
                <a:off x="4012201" y="3063895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9" name="Graphic 55">
              <a:extLst>
                <a:ext uri="{FF2B5EF4-FFF2-40B4-BE49-F238E27FC236}">
                  <a16:creationId xmlns:a16="http://schemas.microsoft.com/office/drawing/2014/main" id="{EE4532E5-F681-BEDB-5472-BFB1567417AC}"/>
                </a:ext>
              </a:extLst>
            </p:cNvPr>
            <p:cNvGrpSpPr/>
            <p:nvPr/>
          </p:nvGrpSpPr>
          <p:grpSpPr>
            <a:xfrm>
              <a:off x="4008403" y="3043656"/>
              <a:ext cx="54437" cy="40478"/>
              <a:chOff x="4008403" y="3043656"/>
              <a:chExt cx="54437" cy="40478"/>
            </a:xfrm>
          </p:grpSpPr>
          <p:sp>
            <p:nvSpPr>
              <p:cNvPr id="280" name="Freeform 279">
                <a:extLst>
                  <a:ext uri="{FF2B5EF4-FFF2-40B4-BE49-F238E27FC236}">
                    <a16:creationId xmlns:a16="http://schemas.microsoft.com/office/drawing/2014/main" id="{ECB35CA3-4286-DAC5-A4D2-F822532BF2E9}"/>
                  </a:ext>
                </a:extLst>
              </p:cNvPr>
              <p:cNvSpPr/>
              <p:nvPr/>
            </p:nvSpPr>
            <p:spPr>
              <a:xfrm>
                <a:off x="4036255" y="3043656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1" name="Freeform 280">
                <a:extLst>
                  <a:ext uri="{FF2B5EF4-FFF2-40B4-BE49-F238E27FC236}">
                    <a16:creationId xmlns:a16="http://schemas.microsoft.com/office/drawing/2014/main" id="{F996ED81-8608-6EF9-F4B3-C794A08755C5}"/>
                  </a:ext>
                </a:extLst>
              </p:cNvPr>
              <p:cNvSpPr/>
              <p:nvPr/>
            </p:nvSpPr>
            <p:spPr>
              <a:xfrm>
                <a:off x="4008403" y="3063895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2" name="Graphic 55">
              <a:extLst>
                <a:ext uri="{FF2B5EF4-FFF2-40B4-BE49-F238E27FC236}">
                  <a16:creationId xmlns:a16="http://schemas.microsoft.com/office/drawing/2014/main" id="{CA936862-CCFC-72B7-D686-DCA1599F8159}"/>
                </a:ext>
              </a:extLst>
            </p:cNvPr>
            <p:cNvGrpSpPr/>
            <p:nvPr/>
          </p:nvGrpSpPr>
          <p:grpSpPr>
            <a:xfrm>
              <a:off x="3974222" y="3038596"/>
              <a:ext cx="54437" cy="41743"/>
              <a:chOff x="3974222" y="3038596"/>
              <a:chExt cx="54437" cy="41743"/>
            </a:xfrm>
          </p:grpSpPr>
          <p:sp>
            <p:nvSpPr>
              <p:cNvPr id="283" name="Freeform 282">
                <a:extLst>
                  <a:ext uri="{FF2B5EF4-FFF2-40B4-BE49-F238E27FC236}">
                    <a16:creationId xmlns:a16="http://schemas.microsoft.com/office/drawing/2014/main" id="{7514CD63-C406-B9E2-CE61-612C9C9779EB}"/>
                  </a:ext>
                </a:extLst>
              </p:cNvPr>
              <p:cNvSpPr/>
              <p:nvPr/>
            </p:nvSpPr>
            <p:spPr>
              <a:xfrm>
                <a:off x="4002073" y="3038596"/>
                <a:ext cx="12659" cy="41743"/>
              </a:xfrm>
              <a:custGeom>
                <a:avLst/>
                <a:gdLst>
                  <a:gd name="connsiteX0" fmla="*/ 0 w 12659"/>
                  <a:gd name="connsiteY0" fmla="*/ 0 h 41743"/>
                  <a:gd name="connsiteX1" fmla="*/ 0 w 12659"/>
                  <a:gd name="connsiteY1" fmla="*/ 41743 h 41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1743">
                    <a:moveTo>
                      <a:pt x="0" y="0"/>
                    </a:moveTo>
                    <a:lnTo>
                      <a:pt x="0" y="41743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4" name="Freeform 283">
                <a:extLst>
                  <a:ext uri="{FF2B5EF4-FFF2-40B4-BE49-F238E27FC236}">
                    <a16:creationId xmlns:a16="http://schemas.microsoft.com/office/drawing/2014/main" id="{100A6613-4843-A5B8-B3A6-9368409456DA}"/>
                  </a:ext>
                </a:extLst>
              </p:cNvPr>
              <p:cNvSpPr/>
              <p:nvPr/>
            </p:nvSpPr>
            <p:spPr>
              <a:xfrm>
                <a:off x="3974222" y="3060100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5" name="Graphic 55">
              <a:extLst>
                <a:ext uri="{FF2B5EF4-FFF2-40B4-BE49-F238E27FC236}">
                  <a16:creationId xmlns:a16="http://schemas.microsoft.com/office/drawing/2014/main" id="{2A1235E4-24A9-A238-2B32-245E5CAE91A0}"/>
                </a:ext>
              </a:extLst>
            </p:cNvPr>
            <p:cNvGrpSpPr/>
            <p:nvPr/>
          </p:nvGrpSpPr>
          <p:grpSpPr>
            <a:xfrm>
              <a:off x="3964094" y="3010767"/>
              <a:ext cx="53171" cy="41743"/>
              <a:chOff x="3964094" y="3010767"/>
              <a:chExt cx="53171" cy="41743"/>
            </a:xfrm>
          </p:grpSpPr>
          <p:sp>
            <p:nvSpPr>
              <p:cNvPr id="286" name="Freeform 285">
                <a:extLst>
                  <a:ext uri="{FF2B5EF4-FFF2-40B4-BE49-F238E27FC236}">
                    <a16:creationId xmlns:a16="http://schemas.microsoft.com/office/drawing/2014/main" id="{EBD2A749-77F2-ED4C-ED96-EAD36D44CD21}"/>
                  </a:ext>
                </a:extLst>
              </p:cNvPr>
              <p:cNvSpPr/>
              <p:nvPr/>
            </p:nvSpPr>
            <p:spPr>
              <a:xfrm>
                <a:off x="3991945" y="3010767"/>
                <a:ext cx="12659" cy="41743"/>
              </a:xfrm>
              <a:custGeom>
                <a:avLst/>
                <a:gdLst>
                  <a:gd name="connsiteX0" fmla="*/ 0 w 12659"/>
                  <a:gd name="connsiteY0" fmla="*/ 0 h 41743"/>
                  <a:gd name="connsiteX1" fmla="*/ 0 w 12659"/>
                  <a:gd name="connsiteY1" fmla="*/ 41743 h 41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1743">
                    <a:moveTo>
                      <a:pt x="0" y="0"/>
                    </a:moveTo>
                    <a:lnTo>
                      <a:pt x="0" y="41743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7" name="Freeform 286">
                <a:extLst>
                  <a:ext uri="{FF2B5EF4-FFF2-40B4-BE49-F238E27FC236}">
                    <a16:creationId xmlns:a16="http://schemas.microsoft.com/office/drawing/2014/main" id="{5704517F-ADC6-6D0A-7AAD-1DD9B1BBF9FB}"/>
                  </a:ext>
                </a:extLst>
              </p:cNvPr>
              <p:cNvSpPr/>
              <p:nvPr/>
            </p:nvSpPr>
            <p:spPr>
              <a:xfrm>
                <a:off x="3964094" y="3032271"/>
                <a:ext cx="53171" cy="12649"/>
              </a:xfrm>
              <a:custGeom>
                <a:avLst/>
                <a:gdLst>
                  <a:gd name="connsiteX0" fmla="*/ 0 w 53171"/>
                  <a:gd name="connsiteY0" fmla="*/ 0 h 12649"/>
                  <a:gd name="connsiteX1" fmla="*/ 53171 w 53171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171" h="12649">
                    <a:moveTo>
                      <a:pt x="0" y="0"/>
                    </a:moveTo>
                    <a:lnTo>
                      <a:pt x="53171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8" name="Graphic 55">
              <a:extLst>
                <a:ext uri="{FF2B5EF4-FFF2-40B4-BE49-F238E27FC236}">
                  <a16:creationId xmlns:a16="http://schemas.microsoft.com/office/drawing/2014/main" id="{1EF95232-1AEF-5C01-AEF3-509D940B509F}"/>
                </a:ext>
              </a:extLst>
            </p:cNvPr>
            <p:cNvGrpSpPr/>
            <p:nvPr/>
          </p:nvGrpSpPr>
          <p:grpSpPr>
            <a:xfrm>
              <a:off x="3943838" y="3010767"/>
              <a:ext cx="54437" cy="41743"/>
              <a:chOff x="3943838" y="3010767"/>
              <a:chExt cx="54437" cy="41743"/>
            </a:xfrm>
          </p:grpSpPr>
          <p:sp>
            <p:nvSpPr>
              <p:cNvPr id="289" name="Freeform 288">
                <a:extLst>
                  <a:ext uri="{FF2B5EF4-FFF2-40B4-BE49-F238E27FC236}">
                    <a16:creationId xmlns:a16="http://schemas.microsoft.com/office/drawing/2014/main" id="{B4A183C4-0152-FDF5-0061-EEEE735CC130}"/>
                  </a:ext>
                </a:extLst>
              </p:cNvPr>
              <p:cNvSpPr/>
              <p:nvPr/>
            </p:nvSpPr>
            <p:spPr>
              <a:xfrm>
                <a:off x="3971690" y="3010767"/>
                <a:ext cx="12659" cy="41743"/>
              </a:xfrm>
              <a:custGeom>
                <a:avLst/>
                <a:gdLst>
                  <a:gd name="connsiteX0" fmla="*/ 0 w 12659"/>
                  <a:gd name="connsiteY0" fmla="*/ 0 h 41743"/>
                  <a:gd name="connsiteX1" fmla="*/ 0 w 12659"/>
                  <a:gd name="connsiteY1" fmla="*/ 41743 h 41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1743">
                    <a:moveTo>
                      <a:pt x="0" y="0"/>
                    </a:moveTo>
                    <a:lnTo>
                      <a:pt x="0" y="41743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0" name="Freeform 289">
                <a:extLst>
                  <a:ext uri="{FF2B5EF4-FFF2-40B4-BE49-F238E27FC236}">
                    <a16:creationId xmlns:a16="http://schemas.microsoft.com/office/drawing/2014/main" id="{1901B8CB-A7EF-E726-94D2-3FD8879C3FEF}"/>
                  </a:ext>
                </a:extLst>
              </p:cNvPr>
              <p:cNvSpPr/>
              <p:nvPr/>
            </p:nvSpPr>
            <p:spPr>
              <a:xfrm>
                <a:off x="3943838" y="3032271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1" name="Graphic 55">
              <a:extLst>
                <a:ext uri="{FF2B5EF4-FFF2-40B4-BE49-F238E27FC236}">
                  <a16:creationId xmlns:a16="http://schemas.microsoft.com/office/drawing/2014/main" id="{247135FD-7445-6194-854B-EFD941DDC492}"/>
                </a:ext>
              </a:extLst>
            </p:cNvPr>
            <p:cNvGrpSpPr/>
            <p:nvPr/>
          </p:nvGrpSpPr>
          <p:grpSpPr>
            <a:xfrm>
              <a:off x="3917253" y="2994323"/>
              <a:ext cx="54437" cy="40478"/>
              <a:chOff x="3917253" y="2994323"/>
              <a:chExt cx="54437" cy="40478"/>
            </a:xfrm>
          </p:grpSpPr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id="{3EE6FA79-2B93-2807-3D5F-AD5BE070DDBC}"/>
                  </a:ext>
                </a:extLst>
              </p:cNvPr>
              <p:cNvSpPr/>
              <p:nvPr/>
            </p:nvSpPr>
            <p:spPr>
              <a:xfrm>
                <a:off x="3945104" y="2994323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603AD01E-ED7A-23BD-BFE6-5DE21E5ACE20}"/>
                  </a:ext>
                </a:extLst>
              </p:cNvPr>
              <p:cNvSpPr/>
              <p:nvPr/>
            </p:nvSpPr>
            <p:spPr>
              <a:xfrm>
                <a:off x="3917253" y="3014562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4" name="Graphic 55">
              <a:extLst>
                <a:ext uri="{FF2B5EF4-FFF2-40B4-BE49-F238E27FC236}">
                  <a16:creationId xmlns:a16="http://schemas.microsoft.com/office/drawing/2014/main" id="{3FD885ED-4D1D-4391-17E5-D60AEE6AD502}"/>
                </a:ext>
              </a:extLst>
            </p:cNvPr>
            <p:cNvGrpSpPr/>
            <p:nvPr/>
          </p:nvGrpSpPr>
          <p:grpSpPr>
            <a:xfrm>
              <a:off x="3903327" y="2994323"/>
              <a:ext cx="54437" cy="40478"/>
              <a:chOff x="3903327" y="2994323"/>
              <a:chExt cx="54437" cy="40478"/>
            </a:xfrm>
          </p:grpSpPr>
          <p:sp>
            <p:nvSpPr>
              <p:cNvPr id="295" name="Freeform 294">
                <a:extLst>
                  <a:ext uri="{FF2B5EF4-FFF2-40B4-BE49-F238E27FC236}">
                    <a16:creationId xmlns:a16="http://schemas.microsoft.com/office/drawing/2014/main" id="{1ED6AFE1-FEF5-6C64-940F-A05CEF3506D9}"/>
                  </a:ext>
                </a:extLst>
              </p:cNvPr>
              <p:cNvSpPr/>
              <p:nvPr/>
            </p:nvSpPr>
            <p:spPr>
              <a:xfrm>
                <a:off x="3931178" y="2994323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6" name="Freeform 295">
                <a:extLst>
                  <a:ext uri="{FF2B5EF4-FFF2-40B4-BE49-F238E27FC236}">
                    <a16:creationId xmlns:a16="http://schemas.microsoft.com/office/drawing/2014/main" id="{47827178-8616-B9B5-071F-7CF0B2DC6DA1}"/>
                  </a:ext>
                </a:extLst>
              </p:cNvPr>
              <p:cNvSpPr/>
              <p:nvPr/>
            </p:nvSpPr>
            <p:spPr>
              <a:xfrm>
                <a:off x="3903327" y="3014562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7" name="Graphic 55">
              <a:extLst>
                <a:ext uri="{FF2B5EF4-FFF2-40B4-BE49-F238E27FC236}">
                  <a16:creationId xmlns:a16="http://schemas.microsoft.com/office/drawing/2014/main" id="{FA5B1112-3828-087A-4383-2618879C1EB3}"/>
                </a:ext>
              </a:extLst>
            </p:cNvPr>
            <p:cNvGrpSpPr/>
            <p:nvPr/>
          </p:nvGrpSpPr>
          <p:grpSpPr>
            <a:xfrm>
              <a:off x="3855220" y="2994323"/>
              <a:ext cx="54437" cy="40478"/>
              <a:chOff x="3855220" y="2994323"/>
              <a:chExt cx="54437" cy="40478"/>
            </a:xfrm>
          </p:grpSpPr>
          <p:sp>
            <p:nvSpPr>
              <p:cNvPr id="298" name="Freeform 297">
                <a:extLst>
                  <a:ext uri="{FF2B5EF4-FFF2-40B4-BE49-F238E27FC236}">
                    <a16:creationId xmlns:a16="http://schemas.microsoft.com/office/drawing/2014/main" id="{C0351271-0B49-A83A-A338-842322202C32}"/>
                  </a:ext>
                </a:extLst>
              </p:cNvPr>
              <p:cNvSpPr/>
              <p:nvPr/>
            </p:nvSpPr>
            <p:spPr>
              <a:xfrm>
                <a:off x="3883071" y="2994323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757397A3-2B2C-B2A6-DE3B-D872DAB4EF8E}"/>
                  </a:ext>
                </a:extLst>
              </p:cNvPr>
              <p:cNvSpPr/>
              <p:nvPr/>
            </p:nvSpPr>
            <p:spPr>
              <a:xfrm>
                <a:off x="3855220" y="3014562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0" name="Graphic 55">
              <a:extLst>
                <a:ext uri="{FF2B5EF4-FFF2-40B4-BE49-F238E27FC236}">
                  <a16:creationId xmlns:a16="http://schemas.microsoft.com/office/drawing/2014/main" id="{6DFB98D1-CB3A-5316-3EF5-B93007A279D5}"/>
                </a:ext>
              </a:extLst>
            </p:cNvPr>
            <p:cNvGrpSpPr/>
            <p:nvPr/>
          </p:nvGrpSpPr>
          <p:grpSpPr>
            <a:xfrm>
              <a:off x="3847624" y="2994323"/>
              <a:ext cx="53171" cy="40478"/>
              <a:chOff x="3847624" y="2994323"/>
              <a:chExt cx="53171" cy="40478"/>
            </a:xfrm>
          </p:grpSpPr>
          <p:sp>
            <p:nvSpPr>
              <p:cNvPr id="301" name="Freeform 300">
                <a:extLst>
                  <a:ext uri="{FF2B5EF4-FFF2-40B4-BE49-F238E27FC236}">
                    <a16:creationId xmlns:a16="http://schemas.microsoft.com/office/drawing/2014/main" id="{91B901BC-4C0E-185C-4795-B8F39B8147E1}"/>
                  </a:ext>
                </a:extLst>
              </p:cNvPr>
              <p:cNvSpPr/>
              <p:nvPr/>
            </p:nvSpPr>
            <p:spPr>
              <a:xfrm>
                <a:off x="3875475" y="2994323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2" name="Freeform 301">
                <a:extLst>
                  <a:ext uri="{FF2B5EF4-FFF2-40B4-BE49-F238E27FC236}">
                    <a16:creationId xmlns:a16="http://schemas.microsoft.com/office/drawing/2014/main" id="{204E90B8-4D78-4493-74FB-06D20803F9B2}"/>
                  </a:ext>
                </a:extLst>
              </p:cNvPr>
              <p:cNvSpPr/>
              <p:nvPr/>
            </p:nvSpPr>
            <p:spPr>
              <a:xfrm>
                <a:off x="3847624" y="3014562"/>
                <a:ext cx="53171" cy="12649"/>
              </a:xfrm>
              <a:custGeom>
                <a:avLst/>
                <a:gdLst>
                  <a:gd name="connsiteX0" fmla="*/ 0 w 53171"/>
                  <a:gd name="connsiteY0" fmla="*/ 0 h 12649"/>
                  <a:gd name="connsiteX1" fmla="*/ 53171 w 53171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171" h="12649">
                    <a:moveTo>
                      <a:pt x="0" y="0"/>
                    </a:moveTo>
                    <a:lnTo>
                      <a:pt x="53171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3" name="Graphic 55">
              <a:extLst>
                <a:ext uri="{FF2B5EF4-FFF2-40B4-BE49-F238E27FC236}">
                  <a16:creationId xmlns:a16="http://schemas.microsoft.com/office/drawing/2014/main" id="{764E507B-26E1-04FC-62E7-BC1528B79F39}"/>
                </a:ext>
              </a:extLst>
            </p:cNvPr>
            <p:cNvGrpSpPr/>
            <p:nvPr/>
          </p:nvGrpSpPr>
          <p:grpSpPr>
            <a:xfrm>
              <a:off x="3832432" y="2985469"/>
              <a:ext cx="53171" cy="40478"/>
              <a:chOff x="3832432" y="2985469"/>
              <a:chExt cx="53171" cy="40478"/>
            </a:xfrm>
          </p:grpSpPr>
          <p:sp>
            <p:nvSpPr>
              <p:cNvPr id="304" name="Freeform 303">
                <a:extLst>
                  <a:ext uri="{FF2B5EF4-FFF2-40B4-BE49-F238E27FC236}">
                    <a16:creationId xmlns:a16="http://schemas.microsoft.com/office/drawing/2014/main" id="{584B14A0-507D-29C5-8186-E72465BC5857}"/>
                  </a:ext>
                </a:extLst>
              </p:cNvPr>
              <p:cNvSpPr/>
              <p:nvPr/>
            </p:nvSpPr>
            <p:spPr>
              <a:xfrm>
                <a:off x="3860284" y="2985469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5" name="Freeform 304">
                <a:extLst>
                  <a:ext uri="{FF2B5EF4-FFF2-40B4-BE49-F238E27FC236}">
                    <a16:creationId xmlns:a16="http://schemas.microsoft.com/office/drawing/2014/main" id="{69F6F379-30BA-4C7D-8F87-AFAF26F45743}"/>
                  </a:ext>
                </a:extLst>
              </p:cNvPr>
              <p:cNvSpPr/>
              <p:nvPr/>
            </p:nvSpPr>
            <p:spPr>
              <a:xfrm>
                <a:off x="3832432" y="3005708"/>
                <a:ext cx="53171" cy="12649"/>
              </a:xfrm>
              <a:custGeom>
                <a:avLst/>
                <a:gdLst>
                  <a:gd name="connsiteX0" fmla="*/ 0 w 53171"/>
                  <a:gd name="connsiteY0" fmla="*/ 0 h 12649"/>
                  <a:gd name="connsiteX1" fmla="*/ 53171 w 53171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171" h="12649">
                    <a:moveTo>
                      <a:pt x="0" y="0"/>
                    </a:moveTo>
                    <a:lnTo>
                      <a:pt x="53171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6" name="Graphic 55">
              <a:extLst>
                <a:ext uri="{FF2B5EF4-FFF2-40B4-BE49-F238E27FC236}">
                  <a16:creationId xmlns:a16="http://schemas.microsoft.com/office/drawing/2014/main" id="{71631006-CCEA-B0DC-3764-F867F03A62EC}"/>
                </a:ext>
              </a:extLst>
            </p:cNvPr>
            <p:cNvGrpSpPr/>
            <p:nvPr/>
          </p:nvGrpSpPr>
          <p:grpSpPr>
            <a:xfrm>
              <a:off x="3823570" y="2985469"/>
              <a:ext cx="54437" cy="40478"/>
              <a:chOff x="3823570" y="2985469"/>
              <a:chExt cx="54437" cy="40478"/>
            </a:xfrm>
          </p:grpSpPr>
          <p:sp>
            <p:nvSpPr>
              <p:cNvPr id="307" name="Freeform 306">
                <a:extLst>
                  <a:ext uri="{FF2B5EF4-FFF2-40B4-BE49-F238E27FC236}">
                    <a16:creationId xmlns:a16="http://schemas.microsoft.com/office/drawing/2014/main" id="{BC711C4B-F56F-3198-6D43-DAF7962BA3D9}"/>
                  </a:ext>
                </a:extLst>
              </p:cNvPr>
              <p:cNvSpPr/>
              <p:nvPr/>
            </p:nvSpPr>
            <p:spPr>
              <a:xfrm>
                <a:off x="3851422" y="2985469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8" name="Freeform 307">
                <a:extLst>
                  <a:ext uri="{FF2B5EF4-FFF2-40B4-BE49-F238E27FC236}">
                    <a16:creationId xmlns:a16="http://schemas.microsoft.com/office/drawing/2014/main" id="{D4C13D1A-30DA-2F43-D2A7-2E3EED6C2756}"/>
                  </a:ext>
                </a:extLst>
              </p:cNvPr>
              <p:cNvSpPr/>
              <p:nvPr/>
            </p:nvSpPr>
            <p:spPr>
              <a:xfrm>
                <a:off x="3823570" y="3005708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9" name="Graphic 55">
              <a:extLst>
                <a:ext uri="{FF2B5EF4-FFF2-40B4-BE49-F238E27FC236}">
                  <a16:creationId xmlns:a16="http://schemas.microsoft.com/office/drawing/2014/main" id="{7C422A55-CBF5-A74E-B297-012519CB57A4}"/>
                </a:ext>
              </a:extLst>
            </p:cNvPr>
            <p:cNvGrpSpPr/>
            <p:nvPr/>
          </p:nvGrpSpPr>
          <p:grpSpPr>
            <a:xfrm>
              <a:off x="3818506" y="2985469"/>
              <a:ext cx="53171" cy="40478"/>
              <a:chOff x="3818506" y="2985469"/>
              <a:chExt cx="53171" cy="40478"/>
            </a:xfrm>
          </p:grpSpPr>
          <p:sp>
            <p:nvSpPr>
              <p:cNvPr id="310" name="Freeform 309">
                <a:extLst>
                  <a:ext uri="{FF2B5EF4-FFF2-40B4-BE49-F238E27FC236}">
                    <a16:creationId xmlns:a16="http://schemas.microsoft.com/office/drawing/2014/main" id="{1A8A0712-2F35-76B9-0982-62DD977258B7}"/>
                  </a:ext>
                </a:extLst>
              </p:cNvPr>
              <p:cNvSpPr/>
              <p:nvPr/>
            </p:nvSpPr>
            <p:spPr>
              <a:xfrm>
                <a:off x="3846358" y="2985469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1" name="Freeform 310">
                <a:extLst>
                  <a:ext uri="{FF2B5EF4-FFF2-40B4-BE49-F238E27FC236}">
                    <a16:creationId xmlns:a16="http://schemas.microsoft.com/office/drawing/2014/main" id="{5B08F195-8C77-EF25-EA8A-49A91979F241}"/>
                  </a:ext>
                </a:extLst>
              </p:cNvPr>
              <p:cNvSpPr/>
              <p:nvPr/>
            </p:nvSpPr>
            <p:spPr>
              <a:xfrm>
                <a:off x="3818506" y="3005708"/>
                <a:ext cx="53171" cy="12649"/>
              </a:xfrm>
              <a:custGeom>
                <a:avLst/>
                <a:gdLst>
                  <a:gd name="connsiteX0" fmla="*/ 0 w 53171"/>
                  <a:gd name="connsiteY0" fmla="*/ 0 h 12649"/>
                  <a:gd name="connsiteX1" fmla="*/ 53171 w 53171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171" h="12649">
                    <a:moveTo>
                      <a:pt x="0" y="0"/>
                    </a:moveTo>
                    <a:lnTo>
                      <a:pt x="53171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2" name="Graphic 55">
              <a:extLst>
                <a:ext uri="{FF2B5EF4-FFF2-40B4-BE49-F238E27FC236}">
                  <a16:creationId xmlns:a16="http://schemas.microsoft.com/office/drawing/2014/main" id="{6C6B3743-2A93-2006-AF66-868CAA17ABF9}"/>
                </a:ext>
              </a:extLst>
            </p:cNvPr>
            <p:cNvGrpSpPr/>
            <p:nvPr/>
          </p:nvGrpSpPr>
          <p:grpSpPr>
            <a:xfrm>
              <a:off x="3798251" y="2985469"/>
              <a:ext cx="54437" cy="40478"/>
              <a:chOff x="3798251" y="2985469"/>
              <a:chExt cx="54437" cy="40478"/>
            </a:xfrm>
          </p:grpSpPr>
          <p:sp>
            <p:nvSpPr>
              <p:cNvPr id="313" name="Freeform 312">
                <a:extLst>
                  <a:ext uri="{FF2B5EF4-FFF2-40B4-BE49-F238E27FC236}">
                    <a16:creationId xmlns:a16="http://schemas.microsoft.com/office/drawing/2014/main" id="{CDF8FE08-FC19-A046-1494-55E7920CF5AF}"/>
                  </a:ext>
                </a:extLst>
              </p:cNvPr>
              <p:cNvSpPr/>
              <p:nvPr/>
            </p:nvSpPr>
            <p:spPr>
              <a:xfrm>
                <a:off x="3826102" y="2985469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4" name="Freeform 313">
                <a:extLst>
                  <a:ext uri="{FF2B5EF4-FFF2-40B4-BE49-F238E27FC236}">
                    <a16:creationId xmlns:a16="http://schemas.microsoft.com/office/drawing/2014/main" id="{1AB28C4A-2041-C6E2-B3B4-F8DAB7F2CA01}"/>
                  </a:ext>
                </a:extLst>
              </p:cNvPr>
              <p:cNvSpPr/>
              <p:nvPr/>
            </p:nvSpPr>
            <p:spPr>
              <a:xfrm>
                <a:off x="3798251" y="3005708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5" name="Graphic 55">
              <a:extLst>
                <a:ext uri="{FF2B5EF4-FFF2-40B4-BE49-F238E27FC236}">
                  <a16:creationId xmlns:a16="http://schemas.microsoft.com/office/drawing/2014/main" id="{80B0E5ED-B304-CAE7-020A-FB219F807609}"/>
                </a:ext>
              </a:extLst>
            </p:cNvPr>
            <p:cNvGrpSpPr/>
            <p:nvPr/>
          </p:nvGrpSpPr>
          <p:grpSpPr>
            <a:xfrm>
              <a:off x="3791921" y="2985469"/>
              <a:ext cx="53171" cy="40478"/>
              <a:chOff x="3791921" y="2985469"/>
              <a:chExt cx="53171" cy="40478"/>
            </a:xfrm>
          </p:grpSpPr>
          <p:sp>
            <p:nvSpPr>
              <p:cNvPr id="316" name="Freeform 315">
                <a:extLst>
                  <a:ext uri="{FF2B5EF4-FFF2-40B4-BE49-F238E27FC236}">
                    <a16:creationId xmlns:a16="http://schemas.microsoft.com/office/drawing/2014/main" id="{C82870AB-CD6E-2463-8F27-86CBA41E4F38}"/>
                  </a:ext>
                </a:extLst>
              </p:cNvPr>
              <p:cNvSpPr/>
              <p:nvPr/>
            </p:nvSpPr>
            <p:spPr>
              <a:xfrm>
                <a:off x="3819772" y="2985469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" name="Freeform 316">
                <a:extLst>
                  <a:ext uri="{FF2B5EF4-FFF2-40B4-BE49-F238E27FC236}">
                    <a16:creationId xmlns:a16="http://schemas.microsoft.com/office/drawing/2014/main" id="{35EEEC1A-EF8C-CC2D-9B13-2524A77362AB}"/>
                  </a:ext>
                </a:extLst>
              </p:cNvPr>
              <p:cNvSpPr/>
              <p:nvPr/>
            </p:nvSpPr>
            <p:spPr>
              <a:xfrm>
                <a:off x="3791921" y="3005708"/>
                <a:ext cx="53171" cy="12649"/>
              </a:xfrm>
              <a:custGeom>
                <a:avLst/>
                <a:gdLst>
                  <a:gd name="connsiteX0" fmla="*/ 0 w 53171"/>
                  <a:gd name="connsiteY0" fmla="*/ 0 h 12649"/>
                  <a:gd name="connsiteX1" fmla="*/ 53171 w 53171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171" h="12649">
                    <a:moveTo>
                      <a:pt x="0" y="0"/>
                    </a:moveTo>
                    <a:lnTo>
                      <a:pt x="53171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8" name="Graphic 55">
              <a:extLst>
                <a:ext uri="{FF2B5EF4-FFF2-40B4-BE49-F238E27FC236}">
                  <a16:creationId xmlns:a16="http://schemas.microsoft.com/office/drawing/2014/main" id="{1906EEBC-E53A-40A4-B192-22BD6CF5C80A}"/>
                </a:ext>
              </a:extLst>
            </p:cNvPr>
            <p:cNvGrpSpPr/>
            <p:nvPr/>
          </p:nvGrpSpPr>
          <p:grpSpPr>
            <a:xfrm>
              <a:off x="3784325" y="2985469"/>
              <a:ext cx="54437" cy="40478"/>
              <a:chOff x="3784325" y="2985469"/>
              <a:chExt cx="54437" cy="40478"/>
            </a:xfrm>
          </p:grpSpPr>
          <p:sp>
            <p:nvSpPr>
              <p:cNvPr id="319" name="Freeform 318">
                <a:extLst>
                  <a:ext uri="{FF2B5EF4-FFF2-40B4-BE49-F238E27FC236}">
                    <a16:creationId xmlns:a16="http://schemas.microsoft.com/office/drawing/2014/main" id="{C4D3B95D-0B26-CE82-49EC-6D58FA091F2B}"/>
                  </a:ext>
                </a:extLst>
              </p:cNvPr>
              <p:cNvSpPr/>
              <p:nvPr/>
            </p:nvSpPr>
            <p:spPr>
              <a:xfrm>
                <a:off x="3812177" y="2985469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0" name="Freeform 319">
                <a:extLst>
                  <a:ext uri="{FF2B5EF4-FFF2-40B4-BE49-F238E27FC236}">
                    <a16:creationId xmlns:a16="http://schemas.microsoft.com/office/drawing/2014/main" id="{A9768E95-20FF-0248-0308-70B7C68FC985}"/>
                  </a:ext>
                </a:extLst>
              </p:cNvPr>
              <p:cNvSpPr/>
              <p:nvPr/>
            </p:nvSpPr>
            <p:spPr>
              <a:xfrm>
                <a:off x="3784325" y="3005708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1" name="Graphic 55">
              <a:extLst>
                <a:ext uri="{FF2B5EF4-FFF2-40B4-BE49-F238E27FC236}">
                  <a16:creationId xmlns:a16="http://schemas.microsoft.com/office/drawing/2014/main" id="{60D451CF-3C7A-039F-941E-6E0B2C067501}"/>
                </a:ext>
              </a:extLst>
            </p:cNvPr>
            <p:cNvGrpSpPr/>
            <p:nvPr/>
          </p:nvGrpSpPr>
          <p:grpSpPr>
            <a:xfrm>
              <a:off x="3698239" y="2967759"/>
              <a:ext cx="54437" cy="41743"/>
              <a:chOff x="3698239" y="2967759"/>
              <a:chExt cx="54437" cy="41743"/>
            </a:xfrm>
          </p:grpSpPr>
          <p:sp>
            <p:nvSpPr>
              <p:cNvPr id="322" name="Freeform 321">
                <a:extLst>
                  <a:ext uri="{FF2B5EF4-FFF2-40B4-BE49-F238E27FC236}">
                    <a16:creationId xmlns:a16="http://schemas.microsoft.com/office/drawing/2014/main" id="{592D61F1-32CF-882C-BF80-4774A5B42C80}"/>
                  </a:ext>
                </a:extLst>
              </p:cNvPr>
              <p:cNvSpPr/>
              <p:nvPr/>
            </p:nvSpPr>
            <p:spPr>
              <a:xfrm>
                <a:off x="3726090" y="2967759"/>
                <a:ext cx="12659" cy="41743"/>
              </a:xfrm>
              <a:custGeom>
                <a:avLst/>
                <a:gdLst>
                  <a:gd name="connsiteX0" fmla="*/ 0 w 12659"/>
                  <a:gd name="connsiteY0" fmla="*/ 0 h 41743"/>
                  <a:gd name="connsiteX1" fmla="*/ 0 w 12659"/>
                  <a:gd name="connsiteY1" fmla="*/ 41743 h 41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1743">
                    <a:moveTo>
                      <a:pt x="0" y="0"/>
                    </a:moveTo>
                    <a:lnTo>
                      <a:pt x="0" y="41743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3" name="Freeform 322">
                <a:extLst>
                  <a:ext uri="{FF2B5EF4-FFF2-40B4-BE49-F238E27FC236}">
                    <a16:creationId xmlns:a16="http://schemas.microsoft.com/office/drawing/2014/main" id="{541245F6-56CA-E64E-9471-77AB215728D3}"/>
                  </a:ext>
                </a:extLst>
              </p:cNvPr>
              <p:cNvSpPr/>
              <p:nvPr/>
            </p:nvSpPr>
            <p:spPr>
              <a:xfrm>
                <a:off x="3698239" y="2989263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4" name="Graphic 55">
              <a:extLst>
                <a:ext uri="{FF2B5EF4-FFF2-40B4-BE49-F238E27FC236}">
                  <a16:creationId xmlns:a16="http://schemas.microsoft.com/office/drawing/2014/main" id="{C83B1031-5ADC-6764-BBE2-C8D7EEDE19CE}"/>
                </a:ext>
              </a:extLst>
            </p:cNvPr>
            <p:cNvGrpSpPr/>
            <p:nvPr/>
          </p:nvGrpSpPr>
          <p:grpSpPr>
            <a:xfrm>
              <a:off x="1553673" y="1930506"/>
              <a:ext cx="54437" cy="40478"/>
              <a:chOff x="1553673" y="1930506"/>
              <a:chExt cx="54437" cy="40478"/>
            </a:xfrm>
          </p:grpSpPr>
          <p:sp>
            <p:nvSpPr>
              <p:cNvPr id="325" name="Freeform 324">
                <a:extLst>
                  <a:ext uri="{FF2B5EF4-FFF2-40B4-BE49-F238E27FC236}">
                    <a16:creationId xmlns:a16="http://schemas.microsoft.com/office/drawing/2014/main" id="{03C6A039-720C-F670-6003-92663EFFAA99}"/>
                  </a:ext>
                </a:extLst>
              </p:cNvPr>
              <p:cNvSpPr/>
              <p:nvPr/>
            </p:nvSpPr>
            <p:spPr>
              <a:xfrm>
                <a:off x="1581525" y="1930506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96C2FB74-7B51-48EC-AE7B-560633D4763B}"/>
                  </a:ext>
                </a:extLst>
              </p:cNvPr>
              <p:cNvSpPr/>
              <p:nvPr/>
            </p:nvSpPr>
            <p:spPr>
              <a:xfrm>
                <a:off x="1553673" y="1950745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7" name="Graphic 55">
              <a:extLst>
                <a:ext uri="{FF2B5EF4-FFF2-40B4-BE49-F238E27FC236}">
                  <a16:creationId xmlns:a16="http://schemas.microsoft.com/office/drawing/2014/main" id="{D2A37CF0-0756-6E31-8A22-CA9872AC862D}"/>
                </a:ext>
              </a:extLst>
            </p:cNvPr>
            <p:cNvGrpSpPr/>
            <p:nvPr/>
          </p:nvGrpSpPr>
          <p:grpSpPr>
            <a:xfrm>
              <a:off x="1685335" y="1987428"/>
              <a:ext cx="54437" cy="40478"/>
              <a:chOff x="1685335" y="1987428"/>
              <a:chExt cx="54437" cy="40478"/>
            </a:xfrm>
          </p:grpSpPr>
          <p:sp>
            <p:nvSpPr>
              <p:cNvPr id="328" name="Freeform 327">
                <a:extLst>
                  <a:ext uri="{FF2B5EF4-FFF2-40B4-BE49-F238E27FC236}">
                    <a16:creationId xmlns:a16="http://schemas.microsoft.com/office/drawing/2014/main" id="{A6C2D4A2-3E83-3DFB-FE67-AB93FEEFC0AD}"/>
                  </a:ext>
                </a:extLst>
              </p:cNvPr>
              <p:cNvSpPr/>
              <p:nvPr/>
            </p:nvSpPr>
            <p:spPr>
              <a:xfrm>
                <a:off x="1713186" y="1987428"/>
                <a:ext cx="12659" cy="40478"/>
              </a:xfrm>
              <a:custGeom>
                <a:avLst/>
                <a:gdLst>
                  <a:gd name="connsiteX0" fmla="*/ 0 w 12659"/>
                  <a:gd name="connsiteY0" fmla="*/ 0 h 40478"/>
                  <a:gd name="connsiteX1" fmla="*/ 0 w 12659"/>
                  <a:gd name="connsiteY1" fmla="*/ 40478 h 4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0478">
                    <a:moveTo>
                      <a:pt x="0" y="0"/>
                    </a:moveTo>
                    <a:lnTo>
                      <a:pt x="0" y="40478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9" name="Freeform 328">
                <a:extLst>
                  <a:ext uri="{FF2B5EF4-FFF2-40B4-BE49-F238E27FC236}">
                    <a16:creationId xmlns:a16="http://schemas.microsoft.com/office/drawing/2014/main" id="{D5C61C30-B423-F5EB-0D27-88A1DD19363F}"/>
                  </a:ext>
                </a:extLst>
              </p:cNvPr>
              <p:cNvSpPr/>
              <p:nvPr/>
            </p:nvSpPr>
            <p:spPr>
              <a:xfrm>
                <a:off x="1685335" y="2007667"/>
                <a:ext cx="54437" cy="12649"/>
              </a:xfrm>
              <a:custGeom>
                <a:avLst/>
                <a:gdLst>
                  <a:gd name="connsiteX0" fmla="*/ 0 w 54437"/>
                  <a:gd name="connsiteY0" fmla="*/ 0 h 12649"/>
                  <a:gd name="connsiteX1" fmla="*/ 54437 w 54437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437" h="12649">
                    <a:moveTo>
                      <a:pt x="0" y="0"/>
                    </a:moveTo>
                    <a:lnTo>
                      <a:pt x="54437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2416BF25-2430-C107-3BCA-BAA838CEA7BB}"/>
                </a:ext>
              </a:extLst>
            </p:cNvPr>
            <p:cNvSpPr/>
            <p:nvPr/>
          </p:nvSpPr>
          <p:spPr>
            <a:xfrm>
              <a:off x="794087" y="1695226"/>
              <a:ext cx="4165065" cy="1602683"/>
            </a:xfrm>
            <a:custGeom>
              <a:avLst/>
              <a:gdLst>
                <a:gd name="connsiteX0" fmla="*/ 4165065 w 4165065"/>
                <a:gd name="connsiteY0" fmla="*/ 1602683 h 1602683"/>
                <a:gd name="connsiteX1" fmla="*/ 3827049 w 4165065"/>
                <a:gd name="connsiteY1" fmla="*/ 1602683 h 1602683"/>
                <a:gd name="connsiteX2" fmla="*/ 3827049 w 4165065"/>
                <a:gd name="connsiteY2" fmla="*/ 1559675 h 1602683"/>
                <a:gd name="connsiteX3" fmla="*/ 3804262 w 4165065"/>
                <a:gd name="connsiteY3" fmla="*/ 1559675 h 1602683"/>
                <a:gd name="connsiteX4" fmla="*/ 3804262 w 4165065"/>
                <a:gd name="connsiteY4" fmla="*/ 1468599 h 1602683"/>
                <a:gd name="connsiteX5" fmla="*/ 3592844 w 4165065"/>
                <a:gd name="connsiteY5" fmla="*/ 1468599 h 1602683"/>
                <a:gd name="connsiteX6" fmla="*/ 3592844 w 4165065"/>
                <a:gd name="connsiteY6" fmla="*/ 1447095 h 1602683"/>
                <a:gd name="connsiteX7" fmla="*/ 3546002 w 4165065"/>
                <a:gd name="connsiteY7" fmla="*/ 1447095 h 1602683"/>
                <a:gd name="connsiteX8" fmla="*/ 3546002 w 4165065"/>
                <a:gd name="connsiteY8" fmla="*/ 1424326 h 1602683"/>
                <a:gd name="connsiteX9" fmla="*/ 3467512 w 4165065"/>
                <a:gd name="connsiteY9" fmla="*/ 1424326 h 1602683"/>
                <a:gd name="connsiteX10" fmla="*/ 3467512 w 4165065"/>
                <a:gd name="connsiteY10" fmla="*/ 1409147 h 1602683"/>
                <a:gd name="connsiteX11" fmla="*/ 3377627 w 4165065"/>
                <a:gd name="connsiteY11" fmla="*/ 1409147 h 1602683"/>
                <a:gd name="connsiteX12" fmla="*/ 3377627 w 4165065"/>
                <a:gd name="connsiteY12" fmla="*/ 1380053 h 1602683"/>
                <a:gd name="connsiteX13" fmla="*/ 3320658 w 4165065"/>
                <a:gd name="connsiteY13" fmla="*/ 1380053 h 1602683"/>
                <a:gd name="connsiteX14" fmla="*/ 3320658 w 4165065"/>
                <a:gd name="connsiteY14" fmla="*/ 1367404 h 1602683"/>
                <a:gd name="connsiteX15" fmla="*/ 3209253 w 4165065"/>
                <a:gd name="connsiteY15" fmla="*/ 1367404 h 1602683"/>
                <a:gd name="connsiteX16" fmla="*/ 3209253 w 4165065"/>
                <a:gd name="connsiteY16" fmla="*/ 1339575 h 1602683"/>
                <a:gd name="connsiteX17" fmla="*/ 3163677 w 4165065"/>
                <a:gd name="connsiteY17" fmla="*/ 1339575 h 1602683"/>
                <a:gd name="connsiteX18" fmla="*/ 3163677 w 4165065"/>
                <a:gd name="connsiteY18" fmla="*/ 1321866 h 1602683"/>
                <a:gd name="connsiteX19" fmla="*/ 3071261 w 4165065"/>
                <a:gd name="connsiteY19" fmla="*/ 1321866 h 1602683"/>
                <a:gd name="connsiteX20" fmla="*/ 3071261 w 4165065"/>
                <a:gd name="connsiteY20" fmla="*/ 1309216 h 1602683"/>
                <a:gd name="connsiteX21" fmla="*/ 2987707 w 4165065"/>
                <a:gd name="connsiteY21" fmla="*/ 1309216 h 1602683"/>
                <a:gd name="connsiteX22" fmla="*/ 2987707 w 4165065"/>
                <a:gd name="connsiteY22" fmla="*/ 1300362 h 1602683"/>
                <a:gd name="connsiteX23" fmla="*/ 2975047 w 4165065"/>
                <a:gd name="connsiteY23" fmla="*/ 1300362 h 1602683"/>
                <a:gd name="connsiteX24" fmla="*/ 2975047 w 4165065"/>
                <a:gd name="connsiteY24" fmla="*/ 1292772 h 1602683"/>
                <a:gd name="connsiteX25" fmla="*/ 2877566 w 4165065"/>
                <a:gd name="connsiteY25" fmla="*/ 1292772 h 1602683"/>
                <a:gd name="connsiteX26" fmla="*/ 2877566 w 4165065"/>
                <a:gd name="connsiteY26" fmla="*/ 1283917 h 1602683"/>
                <a:gd name="connsiteX27" fmla="*/ 2871237 w 4165065"/>
                <a:gd name="connsiteY27" fmla="*/ 1283917 h 1602683"/>
                <a:gd name="connsiteX28" fmla="*/ 2871237 w 4165065"/>
                <a:gd name="connsiteY28" fmla="*/ 1262413 h 1602683"/>
                <a:gd name="connsiteX29" fmla="*/ 2849715 w 4165065"/>
                <a:gd name="connsiteY29" fmla="*/ 1262413 h 1602683"/>
                <a:gd name="connsiteX30" fmla="*/ 2849715 w 4165065"/>
                <a:gd name="connsiteY30" fmla="*/ 1252294 h 1602683"/>
                <a:gd name="connsiteX31" fmla="*/ 2826927 w 4165065"/>
                <a:gd name="connsiteY31" fmla="*/ 1252294 h 1602683"/>
                <a:gd name="connsiteX32" fmla="*/ 2826927 w 4165065"/>
                <a:gd name="connsiteY32" fmla="*/ 1245969 h 1602683"/>
                <a:gd name="connsiteX33" fmla="*/ 2796544 w 4165065"/>
                <a:gd name="connsiteY33" fmla="*/ 1245969 h 1602683"/>
                <a:gd name="connsiteX34" fmla="*/ 2796544 w 4165065"/>
                <a:gd name="connsiteY34" fmla="*/ 1238380 h 1602683"/>
                <a:gd name="connsiteX35" fmla="*/ 2757299 w 4165065"/>
                <a:gd name="connsiteY35" fmla="*/ 1238380 h 1602683"/>
                <a:gd name="connsiteX36" fmla="*/ 2757299 w 4165065"/>
                <a:gd name="connsiteY36" fmla="*/ 1223200 h 1602683"/>
                <a:gd name="connsiteX37" fmla="*/ 2743373 w 4165065"/>
                <a:gd name="connsiteY37" fmla="*/ 1223200 h 1602683"/>
                <a:gd name="connsiteX38" fmla="*/ 2743373 w 4165065"/>
                <a:gd name="connsiteY38" fmla="*/ 1210551 h 1602683"/>
                <a:gd name="connsiteX39" fmla="*/ 2735777 w 4165065"/>
                <a:gd name="connsiteY39" fmla="*/ 1210551 h 1602683"/>
                <a:gd name="connsiteX40" fmla="*/ 2735777 w 4165065"/>
                <a:gd name="connsiteY40" fmla="*/ 1199166 h 1602683"/>
                <a:gd name="connsiteX41" fmla="*/ 2719319 w 4165065"/>
                <a:gd name="connsiteY41" fmla="*/ 1199166 h 1602683"/>
                <a:gd name="connsiteX42" fmla="*/ 2719319 w 4165065"/>
                <a:gd name="connsiteY42" fmla="*/ 1190312 h 1602683"/>
                <a:gd name="connsiteX43" fmla="*/ 2687670 w 4165065"/>
                <a:gd name="connsiteY43" fmla="*/ 1190312 h 1602683"/>
                <a:gd name="connsiteX44" fmla="*/ 2687670 w 4165065"/>
                <a:gd name="connsiteY44" fmla="*/ 1180192 h 1602683"/>
                <a:gd name="connsiteX45" fmla="*/ 2652222 w 4165065"/>
                <a:gd name="connsiteY45" fmla="*/ 1180192 h 1602683"/>
                <a:gd name="connsiteX46" fmla="*/ 2652222 w 4165065"/>
                <a:gd name="connsiteY46" fmla="*/ 1166278 h 1602683"/>
                <a:gd name="connsiteX47" fmla="*/ 2619307 w 4165065"/>
                <a:gd name="connsiteY47" fmla="*/ 1166278 h 1602683"/>
                <a:gd name="connsiteX48" fmla="*/ 2619307 w 4165065"/>
                <a:gd name="connsiteY48" fmla="*/ 1157423 h 1602683"/>
                <a:gd name="connsiteX49" fmla="*/ 2600317 w 4165065"/>
                <a:gd name="connsiteY49" fmla="*/ 1157423 h 1602683"/>
                <a:gd name="connsiteX50" fmla="*/ 2600317 w 4165065"/>
                <a:gd name="connsiteY50" fmla="*/ 1149833 h 1602683"/>
                <a:gd name="connsiteX51" fmla="*/ 2493975 w 4165065"/>
                <a:gd name="connsiteY51" fmla="*/ 1149833 h 1602683"/>
                <a:gd name="connsiteX52" fmla="*/ 2493975 w 4165065"/>
                <a:gd name="connsiteY52" fmla="*/ 1142244 h 1602683"/>
                <a:gd name="connsiteX53" fmla="*/ 2445868 w 4165065"/>
                <a:gd name="connsiteY53" fmla="*/ 1142244 h 1602683"/>
                <a:gd name="connsiteX54" fmla="*/ 2445868 w 4165065"/>
                <a:gd name="connsiteY54" fmla="*/ 1135919 h 1602683"/>
                <a:gd name="connsiteX55" fmla="*/ 2424346 w 4165065"/>
                <a:gd name="connsiteY55" fmla="*/ 1135919 h 1602683"/>
                <a:gd name="connsiteX56" fmla="*/ 2424346 w 4165065"/>
                <a:gd name="connsiteY56" fmla="*/ 1125800 h 1602683"/>
                <a:gd name="connsiteX57" fmla="*/ 2400293 w 4165065"/>
                <a:gd name="connsiteY57" fmla="*/ 1125800 h 1602683"/>
                <a:gd name="connsiteX58" fmla="*/ 2400293 w 4165065"/>
                <a:gd name="connsiteY58" fmla="*/ 1118210 h 1602683"/>
                <a:gd name="connsiteX59" fmla="*/ 2383835 w 4165065"/>
                <a:gd name="connsiteY59" fmla="*/ 1118210 h 1602683"/>
                <a:gd name="connsiteX60" fmla="*/ 2383835 w 4165065"/>
                <a:gd name="connsiteY60" fmla="*/ 1108090 h 1602683"/>
                <a:gd name="connsiteX61" fmla="*/ 2353452 w 4165065"/>
                <a:gd name="connsiteY61" fmla="*/ 1108090 h 1602683"/>
                <a:gd name="connsiteX62" fmla="*/ 2353452 w 4165065"/>
                <a:gd name="connsiteY62" fmla="*/ 1099236 h 1602683"/>
                <a:gd name="connsiteX63" fmla="*/ 2343324 w 4165065"/>
                <a:gd name="connsiteY63" fmla="*/ 1099236 h 1602683"/>
                <a:gd name="connsiteX64" fmla="*/ 2343324 w 4165065"/>
                <a:gd name="connsiteY64" fmla="*/ 1077732 h 1602683"/>
                <a:gd name="connsiteX65" fmla="*/ 2326866 w 4165065"/>
                <a:gd name="connsiteY65" fmla="*/ 1077732 h 1602683"/>
                <a:gd name="connsiteX66" fmla="*/ 2326866 w 4165065"/>
                <a:gd name="connsiteY66" fmla="*/ 1070142 h 1602683"/>
                <a:gd name="connsiteX67" fmla="*/ 2320536 w 4165065"/>
                <a:gd name="connsiteY67" fmla="*/ 1070142 h 1602683"/>
                <a:gd name="connsiteX68" fmla="*/ 2320536 w 4165065"/>
                <a:gd name="connsiteY68" fmla="*/ 1054963 h 1602683"/>
                <a:gd name="connsiteX69" fmla="*/ 2295217 w 4165065"/>
                <a:gd name="connsiteY69" fmla="*/ 1054963 h 1602683"/>
                <a:gd name="connsiteX70" fmla="*/ 2295217 w 4165065"/>
                <a:gd name="connsiteY70" fmla="*/ 1043578 h 1602683"/>
                <a:gd name="connsiteX71" fmla="*/ 2277493 w 4165065"/>
                <a:gd name="connsiteY71" fmla="*/ 1043578 h 1602683"/>
                <a:gd name="connsiteX72" fmla="*/ 2277493 w 4165065"/>
                <a:gd name="connsiteY72" fmla="*/ 1037253 h 1602683"/>
                <a:gd name="connsiteX73" fmla="*/ 2245844 w 4165065"/>
                <a:gd name="connsiteY73" fmla="*/ 1037253 h 1602683"/>
                <a:gd name="connsiteX74" fmla="*/ 2245844 w 4165065"/>
                <a:gd name="connsiteY74" fmla="*/ 1020809 h 1602683"/>
                <a:gd name="connsiteX75" fmla="*/ 2239514 w 4165065"/>
                <a:gd name="connsiteY75" fmla="*/ 1020809 h 1602683"/>
                <a:gd name="connsiteX76" fmla="*/ 2239514 w 4165065"/>
                <a:gd name="connsiteY76" fmla="*/ 1011955 h 1602683"/>
                <a:gd name="connsiteX77" fmla="*/ 2223056 w 4165065"/>
                <a:gd name="connsiteY77" fmla="*/ 1011955 h 1602683"/>
                <a:gd name="connsiteX78" fmla="*/ 2223056 w 4165065"/>
                <a:gd name="connsiteY78" fmla="*/ 1004365 h 1602683"/>
                <a:gd name="connsiteX79" fmla="*/ 2152161 w 4165065"/>
                <a:gd name="connsiteY79" fmla="*/ 1004365 h 1602683"/>
                <a:gd name="connsiteX80" fmla="*/ 2152161 w 4165065"/>
                <a:gd name="connsiteY80" fmla="*/ 998040 h 1602683"/>
                <a:gd name="connsiteX81" fmla="*/ 2142034 w 4165065"/>
                <a:gd name="connsiteY81" fmla="*/ 998040 h 1602683"/>
                <a:gd name="connsiteX82" fmla="*/ 2142034 w 4165065"/>
                <a:gd name="connsiteY82" fmla="*/ 990451 h 1602683"/>
                <a:gd name="connsiteX83" fmla="*/ 2104054 w 4165065"/>
                <a:gd name="connsiteY83" fmla="*/ 990451 h 1602683"/>
                <a:gd name="connsiteX84" fmla="*/ 2104054 w 4165065"/>
                <a:gd name="connsiteY84" fmla="*/ 982861 h 1602683"/>
                <a:gd name="connsiteX85" fmla="*/ 2095192 w 4165065"/>
                <a:gd name="connsiteY85" fmla="*/ 982861 h 1602683"/>
                <a:gd name="connsiteX86" fmla="*/ 2095192 w 4165065"/>
                <a:gd name="connsiteY86" fmla="*/ 975271 h 1602683"/>
                <a:gd name="connsiteX87" fmla="*/ 2088862 w 4165065"/>
                <a:gd name="connsiteY87" fmla="*/ 975271 h 1602683"/>
                <a:gd name="connsiteX88" fmla="*/ 2088862 w 4165065"/>
                <a:gd name="connsiteY88" fmla="*/ 967682 h 1602683"/>
                <a:gd name="connsiteX89" fmla="*/ 2081267 w 4165065"/>
                <a:gd name="connsiteY89" fmla="*/ 967682 h 1602683"/>
                <a:gd name="connsiteX90" fmla="*/ 2081267 w 4165065"/>
                <a:gd name="connsiteY90" fmla="*/ 958827 h 1602683"/>
                <a:gd name="connsiteX91" fmla="*/ 2073671 w 4165065"/>
                <a:gd name="connsiteY91" fmla="*/ 958827 h 1602683"/>
                <a:gd name="connsiteX92" fmla="*/ 2073671 w 4165065"/>
                <a:gd name="connsiteY92" fmla="*/ 952502 h 1602683"/>
                <a:gd name="connsiteX93" fmla="*/ 2067341 w 4165065"/>
                <a:gd name="connsiteY93" fmla="*/ 952502 h 1602683"/>
                <a:gd name="connsiteX94" fmla="*/ 2067341 w 4165065"/>
                <a:gd name="connsiteY94" fmla="*/ 941118 h 1602683"/>
                <a:gd name="connsiteX95" fmla="*/ 2049617 w 4165065"/>
                <a:gd name="connsiteY95" fmla="*/ 941118 h 1602683"/>
                <a:gd name="connsiteX96" fmla="*/ 2049617 w 4165065"/>
                <a:gd name="connsiteY96" fmla="*/ 929733 h 1602683"/>
                <a:gd name="connsiteX97" fmla="*/ 2036958 w 4165065"/>
                <a:gd name="connsiteY97" fmla="*/ 929733 h 1602683"/>
                <a:gd name="connsiteX98" fmla="*/ 2036958 w 4165065"/>
                <a:gd name="connsiteY98" fmla="*/ 918349 h 1602683"/>
                <a:gd name="connsiteX99" fmla="*/ 2009106 w 4165065"/>
                <a:gd name="connsiteY99" fmla="*/ 918349 h 1602683"/>
                <a:gd name="connsiteX100" fmla="*/ 2009106 w 4165065"/>
                <a:gd name="connsiteY100" fmla="*/ 910759 h 1602683"/>
                <a:gd name="connsiteX101" fmla="*/ 2002776 w 4165065"/>
                <a:gd name="connsiteY101" fmla="*/ 910759 h 1602683"/>
                <a:gd name="connsiteX102" fmla="*/ 2002776 w 4165065"/>
                <a:gd name="connsiteY102" fmla="*/ 889255 h 1602683"/>
                <a:gd name="connsiteX103" fmla="*/ 1959733 w 4165065"/>
                <a:gd name="connsiteY103" fmla="*/ 889255 h 1602683"/>
                <a:gd name="connsiteX104" fmla="*/ 1959733 w 4165065"/>
                <a:gd name="connsiteY104" fmla="*/ 877871 h 1602683"/>
                <a:gd name="connsiteX105" fmla="*/ 1952137 w 4165065"/>
                <a:gd name="connsiteY105" fmla="*/ 877871 h 1602683"/>
                <a:gd name="connsiteX106" fmla="*/ 1952137 w 4165065"/>
                <a:gd name="connsiteY106" fmla="*/ 867751 h 1602683"/>
                <a:gd name="connsiteX107" fmla="*/ 1945807 w 4165065"/>
                <a:gd name="connsiteY107" fmla="*/ 867751 h 1602683"/>
                <a:gd name="connsiteX108" fmla="*/ 1945807 w 4165065"/>
                <a:gd name="connsiteY108" fmla="*/ 860161 h 1602683"/>
                <a:gd name="connsiteX109" fmla="*/ 1936945 w 4165065"/>
                <a:gd name="connsiteY109" fmla="*/ 860161 h 1602683"/>
                <a:gd name="connsiteX110" fmla="*/ 1936945 w 4165065"/>
                <a:gd name="connsiteY110" fmla="*/ 851307 h 1602683"/>
                <a:gd name="connsiteX111" fmla="*/ 1926817 w 4165065"/>
                <a:gd name="connsiteY111" fmla="*/ 851307 h 1602683"/>
                <a:gd name="connsiteX112" fmla="*/ 1926817 w 4165065"/>
                <a:gd name="connsiteY112" fmla="*/ 844982 h 1602683"/>
                <a:gd name="connsiteX113" fmla="*/ 1916690 w 4165065"/>
                <a:gd name="connsiteY113" fmla="*/ 844982 h 1602683"/>
                <a:gd name="connsiteX114" fmla="*/ 1916690 w 4165065"/>
                <a:gd name="connsiteY114" fmla="*/ 838657 h 1602683"/>
                <a:gd name="connsiteX115" fmla="*/ 1882508 w 4165065"/>
                <a:gd name="connsiteY115" fmla="*/ 838657 h 1602683"/>
                <a:gd name="connsiteX116" fmla="*/ 1882508 w 4165065"/>
                <a:gd name="connsiteY116" fmla="*/ 823478 h 1602683"/>
                <a:gd name="connsiteX117" fmla="*/ 1874912 w 4165065"/>
                <a:gd name="connsiteY117" fmla="*/ 823478 h 1602683"/>
                <a:gd name="connsiteX118" fmla="*/ 1874912 w 4165065"/>
                <a:gd name="connsiteY118" fmla="*/ 813359 h 1602683"/>
                <a:gd name="connsiteX119" fmla="*/ 1866051 w 4165065"/>
                <a:gd name="connsiteY119" fmla="*/ 813359 h 1602683"/>
                <a:gd name="connsiteX120" fmla="*/ 1866051 w 4165065"/>
                <a:gd name="connsiteY120" fmla="*/ 807034 h 1602683"/>
                <a:gd name="connsiteX121" fmla="*/ 1854657 w 4165065"/>
                <a:gd name="connsiteY121" fmla="*/ 807034 h 1602683"/>
                <a:gd name="connsiteX122" fmla="*/ 1854657 w 4165065"/>
                <a:gd name="connsiteY122" fmla="*/ 798179 h 1602683"/>
                <a:gd name="connsiteX123" fmla="*/ 1824273 w 4165065"/>
                <a:gd name="connsiteY123" fmla="*/ 798179 h 1602683"/>
                <a:gd name="connsiteX124" fmla="*/ 1824273 w 4165065"/>
                <a:gd name="connsiteY124" fmla="*/ 789325 h 1602683"/>
                <a:gd name="connsiteX125" fmla="*/ 1812879 w 4165065"/>
                <a:gd name="connsiteY125" fmla="*/ 789325 h 1602683"/>
                <a:gd name="connsiteX126" fmla="*/ 1812879 w 4165065"/>
                <a:gd name="connsiteY126" fmla="*/ 783000 h 1602683"/>
                <a:gd name="connsiteX127" fmla="*/ 1805284 w 4165065"/>
                <a:gd name="connsiteY127" fmla="*/ 783000 h 1602683"/>
                <a:gd name="connsiteX128" fmla="*/ 1805284 w 4165065"/>
                <a:gd name="connsiteY128" fmla="*/ 774145 h 1602683"/>
                <a:gd name="connsiteX129" fmla="*/ 1790092 w 4165065"/>
                <a:gd name="connsiteY129" fmla="*/ 774145 h 1602683"/>
                <a:gd name="connsiteX130" fmla="*/ 1790092 w 4165065"/>
                <a:gd name="connsiteY130" fmla="*/ 767821 h 1602683"/>
                <a:gd name="connsiteX131" fmla="*/ 1764772 w 4165065"/>
                <a:gd name="connsiteY131" fmla="*/ 767821 h 1602683"/>
                <a:gd name="connsiteX132" fmla="*/ 1764772 w 4165065"/>
                <a:gd name="connsiteY132" fmla="*/ 758966 h 1602683"/>
                <a:gd name="connsiteX133" fmla="*/ 1710335 w 4165065"/>
                <a:gd name="connsiteY133" fmla="*/ 758966 h 1602683"/>
                <a:gd name="connsiteX134" fmla="*/ 1710335 w 4165065"/>
                <a:gd name="connsiteY134" fmla="*/ 742522 h 1602683"/>
                <a:gd name="connsiteX135" fmla="*/ 1704005 w 4165065"/>
                <a:gd name="connsiteY135" fmla="*/ 742522 h 1602683"/>
                <a:gd name="connsiteX136" fmla="*/ 1704005 w 4165065"/>
                <a:gd name="connsiteY136" fmla="*/ 732402 h 1602683"/>
                <a:gd name="connsiteX137" fmla="*/ 1697676 w 4165065"/>
                <a:gd name="connsiteY137" fmla="*/ 732402 h 1602683"/>
                <a:gd name="connsiteX138" fmla="*/ 1697676 w 4165065"/>
                <a:gd name="connsiteY138" fmla="*/ 727342 h 1602683"/>
                <a:gd name="connsiteX139" fmla="*/ 1683750 w 4165065"/>
                <a:gd name="connsiteY139" fmla="*/ 727342 h 1602683"/>
                <a:gd name="connsiteX140" fmla="*/ 1683750 w 4165065"/>
                <a:gd name="connsiteY140" fmla="*/ 719753 h 1602683"/>
                <a:gd name="connsiteX141" fmla="*/ 1669824 w 4165065"/>
                <a:gd name="connsiteY141" fmla="*/ 719753 h 1602683"/>
                <a:gd name="connsiteX142" fmla="*/ 1669824 w 4165065"/>
                <a:gd name="connsiteY142" fmla="*/ 712163 h 1602683"/>
                <a:gd name="connsiteX143" fmla="*/ 1619185 w 4165065"/>
                <a:gd name="connsiteY143" fmla="*/ 712163 h 1602683"/>
                <a:gd name="connsiteX144" fmla="*/ 1619185 w 4165065"/>
                <a:gd name="connsiteY144" fmla="*/ 705838 h 1602683"/>
                <a:gd name="connsiteX145" fmla="*/ 1581206 w 4165065"/>
                <a:gd name="connsiteY145" fmla="*/ 705838 h 1602683"/>
                <a:gd name="connsiteX146" fmla="*/ 1581206 w 4165065"/>
                <a:gd name="connsiteY146" fmla="*/ 686864 h 1602683"/>
                <a:gd name="connsiteX147" fmla="*/ 1534364 w 4165065"/>
                <a:gd name="connsiteY147" fmla="*/ 686864 h 1602683"/>
                <a:gd name="connsiteX148" fmla="*/ 1534364 w 4165065"/>
                <a:gd name="connsiteY148" fmla="*/ 676745 h 1602683"/>
                <a:gd name="connsiteX149" fmla="*/ 1525503 w 4165065"/>
                <a:gd name="connsiteY149" fmla="*/ 676745 h 1602683"/>
                <a:gd name="connsiteX150" fmla="*/ 1525503 w 4165065"/>
                <a:gd name="connsiteY150" fmla="*/ 670420 h 1602683"/>
                <a:gd name="connsiteX151" fmla="*/ 1502715 w 4165065"/>
                <a:gd name="connsiteY151" fmla="*/ 670420 h 1602683"/>
                <a:gd name="connsiteX152" fmla="*/ 1502715 w 4165065"/>
                <a:gd name="connsiteY152" fmla="*/ 665360 h 1602683"/>
                <a:gd name="connsiteX153" fmla="*/ 1497651 w 4165065"/>
                <a:gd name="connsiteY153" fmla="*/ 665360 h 1602683"/>
                <a:gd name="connsiteX154" fmla="*/ 1497651 w 4165065"/>
                <a:gd name="connsiteY154" fmla="*/ 656506 h 1602683"/>
                <a:gd name="connsiteX155" fmla="*/ 1491321 w 4165065"/>
                <a:gd name="connsiteY155" fmla="*/ 656506 h 1602683"/>
                <a:gd name="connsiteX156" fmla="*/ 1491321 w 4165065"/>
                <a:gd name="connsiteY156" fmla="*/ 647651 h 1602683"/>
                <a:gd name="connsiteX157" fmla="*/ 1463470 w 4165065"/>
                <a:gd name="connsiteY157" fmla="*/ 647651 h 1602683"/>
                <a:gd name="connsiteX158" fmla="*/ 1463470 w 4165065"/>
                <a:gd name="connsiteY158" fmla="*/ 640061 h 1602683"/>
                <a:gd name="connsiteX159" fmla="*/ 1454608 w 4165065"/>
                <a:gd name="connsiteY159" fmla="*/ 640061 h 1602683"/>
                <a:gd name="connsiteX160" fmla="*/ 1454608 w 4165065"/>
                <a:gd name="connsiteY160" fmla="*/ 632472 h 1602683"/>
                <a:gd name="connsiteX161" fmla="*/ 1448278 w 4165065"/>
                <a:gd name="connsiteY161" fmla="*/ 632472 h 1602683"/>
                <a:gd name="connsiteX162" fmla="*/ 1448278 w 4165065"/>
                <a:gd name="connsiteY162" fmla="*/ 623617 h 1602683"/>
                <a:gd name="connsiteX163" fmla="*/ 1441948 w 4165065"/>
                <a:gd name="connsiteY163" fmla="*/ 623617 h 1602683"/>
                <a:gd name="connsiteX164" fmla="*/ 1441948 w 4165065"/>
                <a:gd name="connsiteY164" fmla="*/ 616027 h 1602683"/>
                <a:gd name="connsiteX165" fmla="*/ 1435618 w 4165065"/>
                <a:gd name="connsiteY165" fmla="*/ 616027 h 1602683"/>
                <a:gd name="connsiteX166" fmla="*/ 1435618 w 4165065"/>
                <a:gd name="connsiteY166" fmla="*/ 608438 h 1602683"/>
                <a:gd name="connsiteX167" fmla="*/ 1428022 w 4165065"/>
                <a:gd name="connsiteY167" fmla="*/ 608438 h 1602683"/>
                <a:gd name="connsiteX168" fmla="*/ 1428022 w 4165065"/>
                <a:gd name="connsiteY168" fmla="*/ 600848 h 1602683"/>
                <a:gd name="connsiteX169" fmla="*/ 1420426 w 4165065"/>
                <a:gd name="connsiteY169" fmla="*/ 600848 h 1602683"/>
                <a:gd name="connsiteX170" fmla="*/ 1420426 w 4165065"/>
                <a:gd name="connsiteY170" fmla="*/ 591994 h 1602683"/>
                <a:gd name="connsiteX171" fmla="*/ 1400171 w 4165065"/>
                <a:gd name="connsiteY171" fmla="*/ 591994 h 1602683"/>
                <a:gd name="connsiteX172" fmla="*/ 1400171 w 4165065"/>
                <a:gd name="connsiteY172" fmla="*/ 583139 h 1602683"/>
                <a:gd name="connsiteX173" fmla="*/ 1378649 w 4165065"/>
                <a:gd name="connsiteY173" fmla="*/ 583139 h 1602683"/>
                <a:gd name="connsiteX174" fmla="*/ 1378649 w 4165065"/>
                <a:gd name="connsiteY174" fmla="*/ 574284 h 1602683"/>
                <a:gd name="connsiteX175" fmla="*/ 1349532 w 4165065"/>
                <a:gd name="connsiteY175" fmla="*/ 574284 h 1602683"/>
                <a:gd name="connsiteX176" fmla="*/ 1349532 w 4165065"/>
                <a:gd name="connsiteY176" fmla="*/ 561635 h 1602683"/>
                <a:gd name="connsiteX177" fmla="*/ 1320414 w 4165065"/>
                <a:gd name="connsiteY177" fmla="*/ 561635 h 1602683"/>
                <a:gd name="connsiteX178" fmla="*/ 1320414 w 4165065"/>
                <a:gd name="connsiteY178" fmla="*/ 551515 h 1602683"/>
                <a:gd name="connsiteX179" fmla="*/ 1298893 w 4165065"/>
                <a:gd name="connsiteY179" fmla="*/ 551515 h 1602683"/>
                <a:gd name="connsiteX180" fmla="*/ 1298893 w 4165065"/>
                <a:gd name="connsiteY180" fmla="*/ 533806 h 1602683"/>
                <a:gd name="connsiteX181" fmla="*/ 1271041 w 4165065"/>
                <a:gd name="connsiteY181" fmla="*/ 533806 h 1602683"/>
                <a:gd name="connsiteX182" fmla="*/ 1271041 w 4165065"/>
                <a:gd name="connsiteY182" fmla="*/ 519892 h 1602683"/>
                <a:gd name="connsiteX183" fmla="*/ 1243190 w 4165065"/>
                <a:gd name="connsiteY183" fmla="*/ 519892 h 1602683"/>
                <a:gd name="connsiteX184" fmla="*/ 1243190 w 4165065"/>
                <a:gd name="connsiteY184" fmla="*/ 500918 h 1602683"/>
                <a:gd name="connsiteX185" fmla="*/ 1234328 w 4165065"/>
                <a:gd name="connsiteY185" fmla="*/ 500918 h 1602683"/>
                <a:gd name="connsiteX186" fmla="*/ 1234328 w 4165065"/>
                <a:gd name="connsiteY186" fmla="*/ 494593 h 1602683"/>
                <a:gd name="connsiteX187" fmla="*/ 1226732 w 4165065"/>
                <a:gd name="connsiteY187" fmla="*/ 494593 h 1602683"/>
                <a:gd name="connsiteX188" fmla="*/ 1226732 w 4165065"/>
                <a:gd name="connsiteY188" fmla="*/ 489533 h 1602683"/>
                <a:gd name="connsiteX189" fmla="*/ 1203944 w 4165065"/>
                <a:gd name="connsiteY189" fmla="*/ 489533 h 1602683"/>
                <a:gd name="connsiteX190" fmla="*/ 1203944 w 4165065"/>
                <a:gd name="connsiteY190" fmla="*/ 462969 h 1602683"/>
                <a:gd name="connsiteX191" fmla="*/ 1179891 w 4165065"/>
                <a:gd name="connsiteY191" fmla="*/ 462969 h 1602683"/>
                <a:gd name="connsiteX192" fmla="*/ 1179891 w 4165065"/>
                <a:gd name="connsiteY192" fmla="*/ 456645 h 1602683"/>
                <a:gd name="connsiteX193" fmla="*/ 1122922 w 4165065"/>
                <a:gd name="connsiteY193" fmla="*/ 456645 h 1602683"/>
                <a:gd name="connsiteX194" fmla="*/ 1122922 w 4165065"/>
                <a:gd name="connsiteY194" fmla="*/ 446525 h 1602683"/>
                <a:gd name="connsiteX195" fmla="*/ 1103932 w 4165065"/>
                <a:gd name="connsiteY195" fmla="*/ 446525 h 1602683"/>
                <a:gd name="connsiteX196" fmla="*/ 1103932 w 4165065"/>
                <a:gd name="connsiteY196" fmla="*/ 440200 h 1602683"/>
                <a:gd name="connsiteX197" fmla="*/ 1096336 w 4165065"/>
                <a:gd name="connsiteY197" fmla="*/ 440200 h 1602683"/>
                <a:gd name="connsiteX198" fmla="*/ 1096336 w 4165065"/>
                <a:gd name="connsiteY198" fmla="*/ 431346 h 1602683"/>
                <a:gd name="connsiteX199" fmla="*/ 1076081 w 4165065"/>
                <a:gd name="connsiteY199" fmla="*/ 431346 h 1602683"/>
                <a:gd name="connsiteX200" fmla="*/ 1076081 w 4165065"/>
                <a:gd name="connsiteY200" fmla="*/ 421226 h 1602683"/>
                <a:gd name="connsiteX201" fmla="*/ 1064687 w 4165065"/>
                <a:gd name="connsiteY201" fmla="*/ 421226 h 1602683"/>
                <a:gd name="connsiteX202" fmla="*/ 1064687 w 4165065"/>
                <a:gd name="connsiteY202" fmla="*/ 417431 h 1602683"/>
                <a:gd name="connsiteX203" fmla="*/ 1046963 w 4165065"/>
                <a:gd name="connsiteY203" fmla="*/ 417431 h 1602683"/>
                <a:gd name="connsiteX204" fmla="*/ 1046963 w 4165065"/>
                <a:gd name="connsiteY204" fmla="*/ 407312 h 1602683"/>
                <a:gd name="connsiteX205" fmla="*/ 1029240 w 4165065"/>
                <a:gd name="connsiteY205" fmla="*/ 407312 h 1602683"/>
                <a:gd name="connsiteX206" fmla="*/ 1029240 w 4165065"/>
                <a:gd name="connsiteY206" fmla="*/ 397192 h 1602683"/>
                <a:gd name="connsiteX207" fmla="*/ 1022910 w 4165065"/>
                <a:gd name="connsiteY207" fmla="*/ 397192 h 1602683"/>
                <a:gd name="connsiteX208" fmla="*/ 1022910 w 4165065"/>
                <a:gd name="connsiteY208" fmla="*/ 389603 h 1602683"/>
                <a:gd name="connsiteX209" fmla="*/ 1012782 w 4165065"/>
                <a:gd name="connsiteY209" fmla="*/ 389603 h 1602683"/>
                <a:gd name="connsiteX210" fmla="*/ 1012782 w 4165065"/>
                <a:gd name="connsiteY210" fmla="*/ 384543 h 1602683"/>
                <a:gd name="connsiteX211" fmla="*/ 1005186 w 4165065"/>
                <a:gd name="connsiteY211" fmla="*/ 384543 h 1602683"/>
                <a:gd name="connsiteX212" fmla="*/ 1005186 w 4165065"/>
                <a:gd name="connsiteY212" fmla="*/ 376953 h 1602683"/>
                <a:gd name="connsiteX213" fmla="*/ 993792 w 4165065"/>
                <a:gd name="connsiteY213" fmla="*/ 376953 h 1602683"/>
                <a:gd name="connsiteX214" fmla="*/ 993792 w 4165065"/>
                <a:gd name="connsiteY214" fmla="*/ 368098 h 1602683"/>
                <a:gd name="connsiteX215" fmla="*/ 984930 w 4165065"/>
                <a:gd name="connsiteY215" fmla="*/ 368098 h 1602683"/>
                <a:gd name="connsiteX216" fmla="*/ 984930 w 4165065"/>
                <a:gd name="connsiteY216" fmla="*/ 351654 h 1602683"/>
                <a:gd name="connsiteX217" fmla="*/ 973537 w 4165065"/>
                <a:gd name="connsiteY217" fmla="*/ 351654 h 1602683"/>
                <a:gd name="connsiteX218" fmla="*/ 973537 w 4165065"/>
                <a:gd name="connsiteY218" fmla="*/ 341535 h 1602683"/>
                <a:gd name="connsiteX219" fmla="*/ 967207 w 4165065"/>
                <a:gd name="connsiteY219" fmla="*/ 341535 h 1602683"/>
                <a:gd name="connsiteX220" fmla="*/ 967207 w 4165065"/>
                <a:gd name="connsiteY220" fmla="*/ 317501 h 1602683"/>
                <a:gd name="connsiteX221" fmla="*/ 958345 w 4165065"/>
                <a:gd name="connsiteY221" fmla="*/ 317501 h 1602683"/>
                <a:gd name="connsiteX222" fmla="*/ 958345 w 4165065"/>
                <a:gd name="connsiteY222" fmla="*/ 311176 h 1602683"/>
                <a:gd name="connsiteX223" fmla="*/ 911504 w 4165065"/>
                <a:gd name="connsiteY223" fmla="*/ 311176 h 1602683"/>
                <a:gd name="connsiteX224" fmla="*/ 911504 w 4165065"/>
                <a:gd name="connsiteY224" fmla="*/ 303586 h 1602683"/>
                <a:gd name="connsiteX225" fmla="*/ 827949 w 4165065"/>
                <a:gd name="connsiteY225" fmla="*/ 303586 h 1602683"/>
                <a:gd name="connsiteX226" fmla="*/ 827949 w 4165065"/>
                <a:gd name="connsiteY226" fmla="*/ 287142 h 1602683"/>
                <a:gd name="connsiteX227" fmla="*/ 820353 w 4165065"/>
                <a:gd name="connsiteY227" fmla="*/ 287142 h 1602683"/>
                <a:gd name="connsiteX228" fmla="*/ 820353 w 4165065"/>
                <a:gd name="connsiteY228" fmla="*/ 254254 h 1602683"/>
                <a:gd name="connsiteX229" fmla="*/ 786172 w 4165065"/>
                <a:gd name="connsiteY229" fmla="*/ 254254 h 1602683"/>
                <a:gd name="connsiteX230" fmla="*/ 786172 w 4165065"/>
                <a:gd name="connsiteY230" fmla="*/ 242869 h 1602683"/>
                <a:gd name="connsiteX231" fmla="*/ 758320 w 4165065"/>
                <a:gd name="connsiteY231" fmla="*/ 242869 h 1602683"/>
                <a:gd name="connsiteX232" fmla="*/ 758320 w 4165065"/>
                <a:gd name="connsiteY232" fmla="*/ 239074 h 1602683"/>
                <a:gd name="connsiteX233" fmla="*/ 740597 w 4165065"/>
                <a:gd name="connsiteY233" fmla="*/ 239074 h 1602683"/>
                <a:gd name="connsiteX234" fmla="*/ 740597 w 4165065"/>
                <a:gd name="connsiteY234" fmla="*/ 232750 h 1602683"/>
                <a:gd name="connsiteX235" fmla="*/ 730469 w 4165065"/>
                <a:gd name="connsiteY235" fmla="*/ 232750 h 1602683"/>
                <a:gd name="connsiteX236" fmla="*/ 730469 w 4165065"/>
                <a:gd name="connsiteY236" fmla="*/ 215040 h 1602683"/>
                <a:gd name="connsiteX237" fmla="*/ 720341 w 4165065"/>
                <a:gd name="connsiteY237" fmla="*/ 215040 h 1602683"/>
                <a:gd name="connsiteX238" fmla="*/ 720341 w 4165065"/>
                <a:gd name="connsiteY238" fmla="*/ 208716 h 1602683"/>
                <a:gd name="connsiteX239" fmla="*/ 701351 w 4165065"/>
                <a:gd name="connsiteY239" fmla="*/ 208716 h 1602683"/>
                <a:gd name="connsiteX240" fmla="*/ 701351 w 4165065"/>
                <a:gd name="connsiteY240" fmla="*/ 194801 h 1602683"/>
                <a:gd name="connsiteX241" fmla="*/ 695022 w 4165065"/>
                <a:gd name="connsiteY241" fmla="*/ 194801 h 1602683"/>
                <a:gd name="connsiteX242" fmla="*/ 695022 w 4165065"/>
                <a:gd name="connsiteY242" fmla="*/ 182152 h 1602683"/>
                <a:gd name="connsiteX243" fmla="*/ 663372 w 4165065"/>
                <a:gd name="connsiteY243" fmla="*/ 182152 h 1602683"/>
                <a:gd name="connsiteX244" fmla="*/ 663372 w 4165065"/>
                <a:gd name="connsiteY244" fmla="*/ 177092 h 1602683"/>
                <a:gd name="connsiteX245" fmla="*/ 607669 w 4165065"/>
                <a:gd name="connsiteY245" fmla="*/ 177092 h 1602683"/>
                <a:gd name="connsiteX246" fmla="*/ 607669 w 4165065"/>
                <a:gd name="connsiteY246" fmla="*/ 166973 h 1602683"/>
                <a:gd name="connsiteX247" fmla="*/ 593743 w 4165065"/>
                <a:gd name="connsiteY247" fmla="*/ 166973 h 1602683"/>
                <a:gd name="connsiteX248" fmla="*/ 593743 w 4165065"/>
                <a:gd name="connsiteY248" fmla="*/ 151793 h 1602683"/>
                <a:gd name="connsiteX249" fmla="*/ 574754 w 4165065"/>
                <a:gd name="connsiteY249" fmla="*/ 151793 h 1602683"/>
                <a:gd name="connsiteX250" fmla="*/ 574754 w 4165065"/>
                <a:gd name="connsiteY250" fmla="*/ 141674 h 1602683"/>
                <a:gd name="connsiteX251" fmla="*/ 560828 w 4165065"/>
                <a:gd name="connsiteY251" fmla="*/ 141674 h 1602683"/>
                <a:gd name="connsiteX252" fmla="*/ 560828 w 4165065"/>
                <a:gd name="connsiteY252" fmla="*/ 134084 h 1602683"/>
                <a:gd name="connsiteX253" fmla="*/ 560828 w 4165065"/>
                <a:gd name="connsiteY253" fmla="*/ 129024 h 1602683"/>
                <a:gd name="connsiteX254" fmla="*/ 511455 w 4165065"/>
                <a:gd name="connsiteY254" fmla="*/ 129024 h 1602683"/>
                <a:gd name="connsiteX255" fmla="*/ 511455 w 4165065"/>
                <a:gd name="connsiteY255" fmla="*/ 118905 h 1602683"/>
                <a:gd name="connsiteX256" fmla="*/ 492465 w 4165065"/>
                <a:gd name="connsiteY256" fmla="*/ 118905 h 1602683"/>
                <a:gd name="connsiteX257" fmla="*/ 492465 w 4165065"/>
                <a:gd name="connsiteY257" fmla="*/ 111315 h 1602683"/>
                <a:gd name="connsiteX258" fmla="*/ 451954 w 4165065"/>
                <a:gd name="connsiteY258" fmla="*/ 111315 h 1602683"/>
                <a:gd name="connsiteX259" fmla="*/ 451954 w 4165065"/>
                <a:gd name="connsiteY259" fmla="*/ 104990 h 1602683"/>
                <a:gd name="connsiteX260" fmla="*/ 408911 w 4165065"/>
                <a:gd name="connsiteY260" fmla="*/ 104990 h 1602683"/>
                <a:gd name="connsiteX261" fmla="*/ 408911 w 4165065"/>
                <a:gd name="connsiteY261" fmla="*/ 96136 h 1602683"/>
                <a:gd name="connsiteX262" fmla="*/ 370931 w 4165065"/>
                <a:gd name="connsiteY262" fmla="*/ 96136 h 1602683"/>
                <a:gd name="connsiteX263" fmla="*/ 370931 w 4165065"/>
                <a:gd name="connsiteY263" fmla="*/ 88546 h 1602683"/>
                <a:gd name="connsiteX264" fmla="*/ 332952 w 4165065"/>
                <a:gd name="connsiteY264" fmla="*/ 88546 h 1602683"/>
                <a:gd name="connsiteX265" fmla="*/ 332952 w 4165065"/>
                <a:gd name="connsiteY265" fmla="*/ 78426 h 1602683"/>
                <a:gd name="connsiteX266" fmla="*/ 310164 w 4165065"/>
                <a:gd name="connsiteY266" fmla="*/ 78426 h 1602683"/>
                <a:gd name="connsiteX267" fmla="*/ 310164 w 4165065"/>
                <a:gd name="connsiteY267" fmla="*/ 65777 h 1602683"/>
                <a:gd name="connsiteX268" fmla="*/ 283579 w 4165065"/>
                <a:gd name="connsiteY268" fmla="*/ 65777 h 1602683"/>
                <a:gd name="connsiteX269" fmla="*/ 283579 w 4165065"/>
                <a:gd name="connsiteY269" fmla="*/ 46803 h 1602683"/>
                <a:gd name="connsiteX270" fmla="*/ 263323 w 4165065"/>
                <a:gd name="connsiteY270" fmla="*/ 46803 h 1602683"/>
                <a:gd name="connsiteX271" fmla="*/ 263323 w 4165065"/>
                <a:gd name="connsiteY271" fmla="*/ 40478 h 1602683"/>
                <a:gd name="connsiteX272" fmla="*/ 227876 w 4165065"/>
                <a:gd name="connsiteY272" fmla="*/ 40478 h 1602683"/>
                <a:gd name="connsiteX273" fmla="*/ 227876 w 4165065"/>
                <a:gd name="connsiteY273" fmla="*/ 25299 h 1602683"/>
                <a:gd name="connsiteX274" fmla="*/ 205088 w 4165065"/>
                <a:gd name="connsiteY274" fmla="*/ 25299 h 1602683"/>
                <a:gd name="connsiteX275" fmla="*/ 205088 w 4165065"/>
                <a:gd name="connsiteY275" fmla="*/ 15179 h 1602683"/>
                <a:gd name="connsiteX276" fmla="*/ 86086 w 4165065"/>
                <a:gd name="connsiteY276" fmla="*/ 15179 h 1602683"/>
                <a:gd name="connsiteX277" fmla="*/ 86086 w 4165065"/>
                <a:gd name="connsiteY277" fmla="*/ 6325 h 1602683"/>
                <a:gd name="connsiteX278" fmla="*/ 21522 w 4165065"/>
                <a:gd name="connsiteY278" fmla="*/ 6325 h 1602683"/>
                <a:gd name="connsiteX279" fmla="*/ 21522 w 4165065"/>
                <a:gd name="connsiteY279" fmla="*/ 0 h 1602683"/>
                <a:gd name="connsiteX280" fmla="*/ 0 w 4165065"/>
                <a:gd name="connsiteY280" fmla="*/ 0 h 160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4165065" h="1602683">
                  <a:moveTo>
                    <a:pt x="4165065" y="1602683"/>
                  </a:moveTo>
                  <a:lnTo>
                    <a:pt x="3827049" y="1602683"/>
                  </a:lnTo>
                  <a:lnTo>
                    <a:pt x="3827049" y="1559675"/>
                  </a:lnTo>
                  <a:lnTo>
                    <a:pt x="3804262" y="1559675"/>
                  </a:lnTo>
                  <a:lnTo>
                    <a:pt x="3804262" y="1468599"/>
                  </a:lnTo>
                  <a:lnTo>
                    <a:pt x="3592844" y="1468599"/>
                  </a:lnTo>
                  <a:lnTo>
                    <a:pt x="3592844" y="1447095"/>
                  </a:lnTo>
                  <a:lnTo>
                    <a:pt x="3546002" y="1447095"/>
                  </a:lnTo>
                  <a:lnTo>
                    <a:pt x="3546002" y="1424326"/>
                  </a:lnTo>
                  <a:lnTo>
                    <a:pt x="3467512" y="1424326"/>
                  </a:lnTo>
                  <a:lnTo>
                    <a:pt x="3467512" y="1409147"/>
                  </a:lnTo>
                  <a:lnTo>
                    <a:pt x="3377627" y="1409147"/>
                  </a:lnTo>
                  <a:lnTo>
                    <a:pt x="3377627" y="1380053"/>
                  </a:lnTo>
                  <a:lnTo>
                    <a:pt x="3320658" y="1380053"/>
                  </a:lnTo>
                  <a:lnTo>
                    <a:pt x="3320658" y="1367404"/>
                  </a:lnTo>
                  <a:lnTo>
                    <a:pt x="3209253" y="1367404"/>
                  </a:lnTo>
                  <a:lnTo>
                    <a:pt x="3209253" y="1339575"/>
                  </a:lnTo>
                  <a:lnTo>
                    <a:pt x="3163677" y="1339575"/>
                  </a:lnTo>
                  <a:lnTo>
                    <a:pt x="3163677" y="1321866"/>
                  </a:lnTo>
                  <a:lnTo>
                    <a:pt x="3071261" y="1321866"/>
                  </a:lnTo>
                  <a:lnTo>
                    <a:pt x="3071261" y="1309216"/>
                  </a:lnTo>
                  <a:lnTo>
                    <a:pt x="2987707" y="1309216"/>
                  </a:lnTo>
                  <a:lnTo>
                    <a:pt x="2987707" y="1300362"/>
                  </a:lnTo>
                  <a:lnTo>
                    <a:pt x="2975047" y="1300362"/>
                  </a:lnTo>
                  <a:lnTo>
                    <a:pt x="2975047" y="1292772"/>
                  </a:lnTo>
                  <a:lnTo>
                    <a:pt x="2877566" y="1292772"/>
                  </a:lnTo>
                  <a:lnTo>
                    <a:pt x="2877566" y="1283917"/>
                  </a:lnTo>
                  <a:lnTo>
                    <a:pt x="2871237" y="1283917"/>
                  </a:lnTo>
                  <a:lnTo>
                    <a:pt x="2871237" y="1262413"/>
                  </a:lnTo>
                  <a:lnTo>
                    <a:pt x="2849715" y="1262413"/>
                  </a:lnTo>
                  <a:lnTo>
                    <a:pt x="2849715" y="1252294"/>
                  </a:lnTo>
                  <a:lnTo>
                    <a:pt x="2826927" y="1252294"/>
                  </a:lnTo>
                  <a:lnTo>
                    <a:pt x="2826927" y="1245969"/>
                  </a:lnTo>
                  <a:lnTo>
                    <a:pt x="2796544" y="1245969"/>
                  </a:lnTo>
                  <a:lnTo>
                    <a:pt x="2796544" y="1238380"/>
                  </a:lnTo>
                  <a:lnTo>
                    <a:pt x="2757299" y="1238380"/>
                  </a:lnTo>
                  <a:lnTo>
                    <a:pt x="2757299" y="1223200"/>
                  </a:lnTo>
                  <a:lnTo>
                    <a:pt x="2743373" y="1223200"/>
                  </a:lnTo>
                  <a:lnTo>
                    <a:pt x="2743373" y="1210551"/>
                  </a:lnTo>
                  <a:lnTo>
                    <a:pt x="2735777" y="1210551"/>
                  </a:lnTo>
                  <a:lnTo>
                    <a:pt x="2735777" y="1199166"/>
                  </a:lnTo>
                  <a:lnTo>
                    <a:pt x="2719319" y="1199166"/>
                  </a:lnTo>
                  <a:lnTo>
                    <a:pt x="2719319" y="1190312"/>
                  </a:lnTo>
                  <a:lnTo>
                    <a:pt x="2687670" y="1190312"/>
                  </a:lnTo>
                  <a:lnTo>
                    <a:pt x="2687670" y="1180192"/>
                  </a:lnTo>
                  <a:lnTo>
                    <a:pt x="2652222" y="1180192"/>
                  </a:lnTo>
                  <a:lnTo>
                    <a:pt x="2652222" y="1166278"/>
                  </a:lnTo>
                  <a:lnTo>
                    <a:pt x="2619307" y="1166278"/>
                  </a:lnTo>
                  <a:lnTo>
                    <a:pt x="2619307" y="1157423"/>
                  </a:lnTo>
                  <a:lnTo>
                    <a:pt x="2600317" y="1157423"/>
                  </a:lnTo>
                  <a:lnTo>
                    <a:pt x="2600317" y="1149833"/>
                  </a:lnTo>
                  <a:lnTo>
                    <a:pt x="2493975" y="1149833"/>
                  </a:lnTo>
                  <a:lnTo>
                    <a:pt x="2493975" y="1142244"/>
                  </a:lnTo>
                  <a:lnTo>
                    <a:pt x="2445868" y="1142244"/>
                  </a:lnTo>
                  <a:lnTo>
                    <a:pt x="2445868" y="1135919"/>
                  </a:lnTo>
                  <a:lnTo>
                    <a:pt x="2424346" y="1135919"/>
                  </a:lnTo>
                  <a:lnTo>
                    <a:pt x="2424346" y="1125800"/>
                  </a:lnTo>
                  <a:lnTo>
                    <a:pt x="2400293" y="1125800"/>
                  </a:lnTo>
                  <a:lnTo>
                    <a:pt x="2400293" y="1118210"/>
                  </a:lnTo>
                  <a:lnTo>
                    <a:pt x="2383835" y="1118210"/>
                  </a:lnTo>
                  <a:lnTo>
                    <a:pt x="2383835" y="1108090"/>
                  </a:lnTo>
                  <a:lnTo>
                    <a:pt x="2353452" y="1108090"/>
                  </a:lnTo>
                  <a:lnTo>
                    <a:pt x="2353452" y="1099236"/>
                  </a:lnTo>
                  <a:lnTo>
                    <a:pt x="2343324" y="1099236"/>
                  </a:lnTo>
                  <a:lnTo>
                    <a:pt x="2343324" y="1077732"/>
                  </a:lnTo>
                  <a:lnTo>
                    <a:pt x="2326866" y="1077732"/>
                  </a:lnTo>
                  <a:lnTo>
                    <a:pt x="2326866" y="1070142"/>
                  </a:lnTo>
                  <a:lnTo>
                    <a:pt x="2320536" y="1070142"/>
                  </a:lnTo>
                  <a:lnTo>
                    <a:pt x="2320536" y="1054963"/>
                  </a:lnTo>
                  <a:lnTo>
                    <a:pt x="2295217" y="1054963"/>
                  </a:lnTo>
                  <a:lnTo>
                    <a:pt x="2295217" y="1043578"/>
                  </a:lnTo>
                  <a:lnTo>
                    <a:pt x="2277493" y="1043578"/>
                  </a:lnTo>
                  <a:lnTo>
                    <a:pt x="2277493" y="1037253"/>
                  </a:lnTo>
                  <a:lnTo>
                    <a:pt x="2245844" y="1037253"/>
                  </a:lnTo>
                  <a:lnTo>
                    <a:pt x="2245844" y="1020809"/>
                  </a:lnTo>
                  <a:lnTo>
                    <a:pt x="2239514" y="1020809"/>
                  </a:lnTo>
                  <a:lnTo>
                    <a:pt x="2239514" y="1011955"/>
                  </a:lnTo>
                  <a:lnTo>
                    <a:pt x="2223056" y="1011955"/>
                  </a:lnTo>
                  <a:lnTo>
                    <a:pt x="2223056" y="1004365"/>
                  </a:lnTo>
                  <a:lnTo>
                    <a:pt x="2152161" y="1004365"/>
                  </a:lnTo>
                  <a:lnTo>
                    <a:pt x="2152161" y="998040"/>
                  </a:lnTo>
                  <a:lnTo>
                    <a:pt x="2142034" y="998040"/>
                  </a:lnTo>
                  <a:lnTo>
                    <a:pt x="2142034" y="990451"/>
                  </a:lnTo>
                  <a:lnTo>
                    <a:pt x="2104054" y="990451"/>
                  </a:lnTo>
                  <a:lnTo>
                    <a:pt x="2104054" y="982861"/>
                  </a:lnTo>
                  <a:lnTo>
                    <a:pt x="2095192" y="982861"/>
                  </a:lnTo>
                  <a:lnTo>
                    <a:pt x="2095192" y="975271"/>
                  </a:lnTo>
                  <a:lnTo>
                    <a:pt x="2088862" y="975271"/>
                  </a:lnTo>
                  <a:lnTo>
                    <a:pt x="2088862" y="967682"/>
                  </a:lnTo>
                  <a:lnTo>
                    <a:pt x="2081267" y="967682"/>
                  </a:lnTo>
                  <a:lnTo>
                    <a:pt x="2081267" y="958827"/>
                  </a:lnTo>
                  <a:lnTo>
                    <a:pt x="2073671" y="958827"/>
                  </a:lnTo>
                  <a:lnTo>
                    <a:pt x="2073671" y="952502"/>
                  </a:lnTo>
                  <a:lnTo>
                    <a:pt x="2067341" y="952502"/>
                  </a:lnTo>
                  <a:lnTo>
                    <a:pt x="2067341" y="941118"/>
                  </a:lnTo>
                  <a:lnTo>
                    <a:pt x="2049617" y="941118"/>
                  </a:lnTo>
                  <a:lnTo>
                    <a:pt x="2049617" y="929733"/>
                  </a:lnTo>
                  <a:lnTo>
                    <a:pt x="2036958" y="929733"/>
                  </a:lnTo>
                  <a:lnTo>
                    <a:pt x="2036958" y="918349"/>
                  </a:lnTo>
                  <a:lnTo>
                    <a:pt x="2009106" y="918349"/>
                  </a:lnTo>
                  <a:lnTo>
                    <a:pt x="2009106" y="910759"/>
                  </a:lnTo>
                  <a:lnTo>
                    <a:pt x="2002776" y="910759"/>
                  </a:lnTo>
                  <a:lnTo>
                    <a:pt x="2002776" y="889255"/>
                  </a:lnTo>
                  <a:lnTo>
                    <a:pt x="1959733" y="889255"/>
                  </a:lnTo>
                  <a:lnTo>
                    <a:pt x="1959733" y="877871"/>
                  </a:lnTo>
                  <a:lnTo>
                    <a:pt x="1952137" y="877871"/>
                  </a:lnTo>
                  <a:lnTo>
                    <a:pt x="1952137" y="867751"/>
                  </a:lnTo>
                  <a:lnTo>
                    <a:pt x="1945807" y="867751"/>
                  </a:lnTo>
                  <a:lnTo>
                    <a:pt x="1945807" y="860161"/>
                  </a:lnTo>
                  <a:lnTo>
                    <a:pt x="1936945" y="860161"/>
                  </a:lnTo>
                  <a:lnTo>
                    <a:pt x="1936945" y="851307"/>
                  </a:lnTo>
                  <a:lnTo>
                    <a:pt x="1926817" y="851307"/>
                  </a:lnTo>
                  <a:lnTo>
                    <a:pt x="1926817" y="844982"/>
                  </a:lnTo>
                  <a:lnTo>
                    <a:pt x="1916690" y="844982"/>
                  </a:lnTo>
                  <a:lnTo>
                    <a:pt x="1916690" y="838657"/>
                  </a:lnTo>
                  <a:lnTo>
                    <a:pt x="1882508" y="838657"/>
                  </a:lnTo>
                  <a:lnTo>
                    <a:pt x="1882508" y="823478"/>
                  </a:lnTo>
                  <a:lnTo>
                    <a:pt x="1874912" y="823478"/>
                  </a:lnTo>
                  <a:lnTo>
                    <a:pt x="1874912" y="813359"/>
                  </a:lnTo>
                  <a:lnTo>
                    <a:pt x="1866051" y="813359"/>
                  </a:lnTo>
                  <a:lnTo>
                    <a:pt x="1866051" y="807034"/>
                  </a:lnTo>
                  <a:lnTo>
                    <a:pt x="1854657" y="807034"/>
                  </a:lnTo>
                  <a:lnTo>
                    <a:pt x="1854657" y="798179"/>
                  </a:lnTo>
                  <a:lnTo>
                    <a:pt x="1824273" y="798179"/>
                  </a:lnTo>
                  <a:lnTo>
                    <a:pt x="1824273" y="789325"/>
                  </a:lnTo>
                  <a:lnTo>
                    <a:pt x="1812879" y="789325"/>
                  </a:lnTo>
                  <a:lnTo>
                    <a:pt x="1812879" y="783000"/>
                  </a:lnTo>
                  <a:lnTo>
                    <a:pt x="1805284" y="783000"/>
                  </a:lnTo>
                  <a:lnTo>
                    <a:pt x="1805284" y="774145"/>
                  </a:lnTo>
                  <a:lnTo>
                    <a:pt x="1790092" y="774145"/>
                  </a:lnTo>
                  <a:lnTo>
                    <a:pt x="1790092" y="767821"/>
                  </a:lnTo>
                  <a:lnTo>
                    <a:pt x="1764772" y="767821"/>
                  </a:lnTo>
                  <a:lnTo>
                    <a:pt x="1764772" y="758966"/>
                  </a:lnTo>
                  <a:lnTo>
                    <a:pt x="1710335" y="758966"/>
                  </a:lnTo>
                  <a:lnTo>
                    <a:pt x="1710335" y="742522"/>
                  </a:lnTo>
                  <a:lnTo>
                    <a:pt x="1704005" y="742522"/>
                  </a:lnTo>
                  <a:lnTo>
                    <a:pt x="1704005" y="732402"/>
                  </a:lnTo>
                  <a:lnTo>
                    <a:pt x="1697676" y="732402"/>
                  </a:lnTo>
                  <a:lnTo>
                    <a:pt x="1697676" y="727342"/>
                  </a:lnTo>
                  <a:lnTo>
                    <a:pt x="1683750" y="727342"/>
                  </a:lnTo>
                  <a:lnTo>
                    <a:pt x="1683750" y="719753"/>
                  </a:lnTo>
                  <a:lnTo>
                    <a:pt x="1669824" y="719753"/>
                  </a:lnTo>
                  <a:lnTo>
                    <a:pt x="1669824" y="712163"/>
                  </a:lnTo>
                  <a:lnTo>
                    <a:pt x="1619185" y="712163"/>
                  </a:lnTo>
                  <a:lnTo>
                    <a:pt x="1619185" y="705838"/>
                  </a:lnTo>
                  <a:lnTo>
                    <a:pt x="1581206" y="705838"/>
                  </a:lnTo>
                  <a:lnTo>
                    <a:pt x="1581206" y="686864"/>
                  </a:lnTo>
                  <a:lnTo>
                    <a:pt x="1534364" y="686864"/>
                  </a:lnTo>
                  <a:lnTo>
                    <a:pt x="1534364" y="676745"/>
                  </a:lnTo>
                  <a:lnTo>
                    <a:pt x="1525503" y="676745"/>
                  </a:lnTo>
                  <a:lnTo>
                    <a:pt x="1525503" y="670420"/>
                  </a:lnTo>
                  <a:lnTo>
                    <a:pt x="1502715" y="670420"/>
                  </a:lnTo>
                  <a:lnTo>
                    <a:pt x="1502715" y="665360"/>
                  </a:lnTo>
                  <a:lnTo>
                    <a:pt x="1497651" y="665360"/>
                  </a:lnTo>
                  <a:lnTo>
                    <a:pt x="1497651" y="656506"/>
                  </a:lnTo>
                  <a:lnTo>
                    <a:pt x="1491321" y="656506"/>
                  </a:lnTo>
                  <a:lnTo>
                    <a:pt x="1491321" y="647651"/>
                  </a:lnTo>
                  <a:lnTo>
                    <a:pt x="1463470" y="647651"/>
                  </a:lnTo>
                  <a:lnTo>
                    <a:pt x="1463470" y="640061"/>
                  </a:lnTo>
                  <a:lnTo>
                    <a:pt x="1454608" y="640061"/>
                  </a:lnTo>
                  <a:lnTo>
                    <a:pt x="1454608" y="632472"/>
                  </a:lnTo>
                  <a:lnTo>
                    <a:pt x="1448278" y="632472"/>
                  </a:lnTo>
                  <a:lnTo>
                    <a:pt x="1448278" y="623617"/>
                  </a:lnTo>
                  <a:lnTo>
                    <a:pt x="1441948" y="623617"/>
                  </a:lnTo>
                  <a:lnTo>
                    <a:pt x="1441948" y="616027"/>
                  </a:lnTo>
                  <a:lnTo>
                    <a:pt x="1435618" y="616027"/>
                  </a:lnTo>
                  <a:lnTo>
                    <a:pt x="1435618" y="608438"/>
                  </a:lnTo>
                  <a:lnTo>
                    <a:pt x="1428022" y="608438"/>
                  </a:lnTo>
                  <a:lnTo>
                    <a:pt x="1428022" y="600848"/>
                  </a:lnTo>
                  <a:lnTo>
                    <a:pt x="1420426" y="600848"/>
                  </a:lnTo>
                  <a:lnTo>
                    <a:pt x="1420426" y="591994"/>
                  </a:lnTo>
                  <a:lnTo>
                    <a:pt x="1400171" y="591994"/>
                  </a:lnTo>
                  <a:lnTo>
                    <a:pt x="1400171" y="583139"/>
                  </a:lnTo>
                  <a:lnTo>
                    <a:pt x="1378649" y="583139"/>
                  </a:lnTo>
                  <a:lnTo>
                    <a:pt x="1378649" y="574284"/>
                  </a:lnTo>
                  <a:lnTo>
                    <a:pt x="1349532" y="574284"/>
                  </a:lnTo>
                  <a:lnTo>
                    <a:pt x="1349532" y="561635"/>
                  </a:lnTo>
                  <a:lnTo>
                    <a:pt x="1320414" y="561635"/>
                  </a:lnTo>
                  <a:lnTo>
                    <a:pt x="1320414" y="551515"/>
                  </a:lnTo>
                  <a:lnTo>
                    <a:pt x="1298893" y="551515"/>
                  </a:lnTo>
                  <a:lnTo>
                    <a:pt x="1298893" y="533806"/>
                  </a:lnTo>
                  <a:lnTo>
                    <a:pt x="1271041" y="533806"/>
                  </a:lnTo>
                  <a:lnTo>
                    <a:pt x="1271041" y="519892"/>
                  </a:lnTo>
                  <a:lnTo>
                    <a:pt x="1243190" y="519892"/>
                  </a:lnTo>
                  <a:lnTo>
                    <a:pt x="1243190" y="500918"/>
                  </a:lnTo>
                  <a:lnTo>
                    <a:pt x="1234328" y="500918"/>
                  </a:lnTo>
                  <a:lnTo>
                    <a:pt x="1234328" y="494593"/>
                  </a:lnTo>
                  <a:lnTo>
                    <a:pt x="1226732" y="494593"/>
                  </a:lnTo>
                  <a:lnTo>
                    <a:pt x="1226732" y="489533"/>
                  </a:lnTo>
                  <a:lnTo>
                    <a:pt x="1203944" y="489533"/>
                  </a:lnTo>
                  <a:lnTo>
                    <a:pt x="1203944" y="462969"/>
                  </a:lnTo>
                  <a:lnTo>
                    <a:pt x="1179891" y="462969"/>
                  </a:lnTo>
                  <a:lnTo>
                    <a:pt x="1179891" y="456645"/>
                  </a:lnTo>
                  <a:lnTo>
                    <a:pt x="1122922" y="456645"/>
                  </a:lnTo>
                  <a:lnTo>
                    <a:pt x="1122922" y="446525"/>
                  </a:lnTo>
                  <a:lnTo>
                    <a:pt x="1103932" y="446525"/>
                  </a:lnTo>
                  <a:lnTo>
                    <a:pt x="1103932" y="440200"/>
                  </a:lnTo>
                  <a:lnTo>
                    <a:pt x="1096336" y="440200"/>
                  </a:lnTo>
                  <a:lnTo>
                    <a:pt x="1096336" y="431346"/>
                  </a:lnTo>
                  <a:lnTo>
                    <a:pt x="1076081" y="431346"/>
                  </a:lnTo>
                  <a:lnTo>
                    <a:pt x="1076081" y="421226"/>
                  </a:lnTo>
                  <a:lnTo>
                    <a:pt x="1064687" y="421226"/>
                  </a:lnTo>
                  <a:lnTo>
                    <a:pt x="1064687" y="417431"/>
                  </a:lnTo>
                  <a:lnTo>
                    <a:pt x="1046963" y="417431"/>
                  </a:lnTo>
                  <a:lnTo>
                    <a:pt x="1046963" y="407312"/>
                  </a:lnTo>
                  <a:lnTo>
                    <a:pt x="1029240" y="407312"/>
                  </a:lnTo>
                  <a:lnTo>
                    <a:pt x="1029240" y="397192"/>
                  </a:lnTo>
                  <a:lnTo>
                    <a:pt x="1022910" y="397192"/>
                  </a:lnTo>
                  <a:lnTo>
                    <a:pt x="1022910" y="389603"/>
                  </a:lnTo>
                  <a:lnTo>
                    <a:pt x="1012782" y="389603"/>
                  </a:lnTo>
                  <a:lnTo>
                    <a:pt x="1012782" y="384543"/>
                  </a:lnTo>
                  <a:lnTo>
                    <a:pt x="1005186" y="384543"/>
                  </a:lnTo>
                  <a:lnTo>
                    <a:pt x="1005186" y="376953"/>
                  </a:lnTo>
                  <a:lnTo>
                    <a:pt x="993792" y="376953"/>
                  </a:lnTo>
                  <a:lnTo>
                    <a:pt x="993792" y="368098"/>
                  </a:lnTo>
                  <a:lnTo>
                    <a:pt x="984930" y="368098"/>
                  </a:lnTo>
                  <a:lnTo>
                    <a:pt x="984930" y="351654"/>
                  </a:lnTo>
                  <a:lnTo>
                    <a:pt x="973537" y="351654"/>
                  </a:lnTo>
                  <a:lnTo>
                    <a:pt x="973537" y="341535"/>
                  </a:lnTo>
                  <a:lnTo>
                    <a:pt x="967207" y="341535"/>
                  </a:lnTo>
                  <a:lnTo>
                    <a:pt x="967207" y="317501"/>
                  </a:lnTo>
                  <a:lnTo>
                    <a:pt x="958345" y="317501"/>
                  </a:lnTo>
                  <a:lnTo>
                    <a:pt x="958345" y="311176"/>
                  </a:lnTo>
                  <a:lnTo>
                    <a:pt x="911504" y="311176"/>
                  </a:lnTo>
                  <a:lnTo>
                    <a:pt x="911504" y="303586"/>
                  </a:lnTo>
                  <a:lnTo>
                    <a:pt x="827949" y="303586"/>
                  </a:lnTo>
                  <a:lnTo>
                    <a:pt x="827949" y="287142"/>
                  </a:lnTo>
                  <a:lnTo>
                    <a:pt x="820353" y="287142"/>
                  </a:lnTo>
                  <a:lnTo>
                    <a:pt x="820353" y="254254"/>
                  </a:lnTo>
                  <a:lnTo>
                    <a:pt x="786172" y="254254"/>
                  </a:lnTo>
                  <a:lnTo>
                    <a:pt x="786172" y="242869"/>
                  </a:lnTo>
                  <a:lnTo>
                    <a:pt x="758320" y="242869"/>
                  </a:lnTo>
                  <a:lnTo>
                    <a:pt x="758320" y="239074"/>
                  </a:lnTo>
                  <a:lnTo>
                    <a:pt x="740597" y="239074"/>
                  </a:lnTo>
                  <a:lnTo>
                    <a:pt x="740597" y="232750"/>
                  </a:lnTo>
                  <a:lnTo>
                    <a:pt x="730469" y="232750"/>
                  </a:lnTo>
                  <a:lnTo>
                    <a:pt x="730469" y="215040"/>
                  </a:lnTo>
                  <a:lnTo>
                    <a:pt x="720341" y="215040"/>
                  </a:lnTo>
                  <a:lnTo>
                    <a:pt x="720341" y="208716"/>
                  </a:lnTo>
                  <a:lnTo>
                    <a:pt x="701351" y="208716"/>
                  </a:lnTo>
                  <a:lnTo>
                    <a:pt x="701351" y="194801"/>
                  </a:lnTo>
                  <a:lnTo>
                    <a:pt x="695022" y="194801"/>
                  </a:lnTo>
                  <a:lnTo>
                    <a:pt x="695022" y="182152"/>
                  </a:lnTo>
                  <a:lnTo>
                    <a:pt x="663372" y="182152"/>
                  </a:lnTo>
                  <a:lnTo>
                    <a:pt x="663372" y="177092"/>
                  </a:lnTo>
                  <a:lnTo>
                    <a:pt x="607669" y="177092"/>
                  </a:lnTo>
                  <a:lnTo>
                    <a:pt x="607669" y="166973"/>
                  </a:lnTo>
                  <a:lnTo>
                    <a:pt x="593743" y="166973"/>
                  </a:lnTo>
                  <a:lnTo>
                    <a:pt x="593743" y="151793"/>
                  </a:lnTo>
                  <a:lnTo>
                    <a:pt x="574754" y="151793"/>
                  </a:lnTo>
                  <a:lnTo>
                    <a:pt x="574754" y="141674"/>
                  </a:lnTo>
                  <a:lnTo>
                    <a:pt x="560828" y="141674"/>
                  </a:lnTo>
                  <a:lnTo>
                    <a:pt x="560828" y="134084"/>
                  </a:lnTo>
                  <a:lnTo>
                    <a:pt x="560828" y="129024"/>
                  </a:lnTo>
                  <a:lnTo>
                    <a:pt x="511455" y="129024"/>
                  </a:lnTo>
                  <a:lnTo>
                    <a:pt x="511455" y="118905"/>
                  </a:lnTo>
                  <a:lnTo>
                    <a:pt x="492465" y="118905"/>
                  </a:lnTo>
                  <a:lnTo>
                    <a:pt x="492465" y="111315"/>
                  </a:lnTo>
                  <a:lnTo>
                    <a:pt x="451954" y="111315"/>
                  </a:lnTo>
                  <a:lnTo>
                    <a:pt x="451954" y="104990"/>
                  </a:lnTo>
                  <a:lnTo>
                    <a:pt x="408911" y="104990"/>
                  </a:lnTo>
                  <a:lnTo>
                    <a:pt x="408911" y="96136"/>
                  </a:lnTo>
                  <a:lnTo>
                    <a:pt x="370931" y="96136"/>
                  </a:lnTo>
                  <a:lnTo>
                    <a:pt x="370931" y="88546"/>
                  </a:lnTo>
                  <a:lnTo>
                    <a:pt x="332952" y="88546"/>
                  </a:lnTo>
                  <a:lnTo>
                    <a:pt x="332952" y="78426"/>
                  </a:lnTo>
                  <a:lnTo>
                    <a:pt x="310164" y="78426"/>
                  </a:lnTo>
                  <a:lnTo>
                    <a:pt x="310164" y="65777"/>
                  </a:lnTo>
                  <a:lnTo>
                    <a:pt x="283579" y="65777"/>
                  </a:lnTo>
                  <a:lnTo>
                    <a:pt x="283579" y="46803"/>
                  </a:lnTo>
                  <a:lnTo>
                    <a:pt x="263323" y="46803"/>
                  </a:lnTo>
                  <a:lnTo>
                    <a:pt x="263323" y="40478"/>
                  </a:lnTo>
                  <a:lnTo>
                    <a:pt x="227876" y="40478"/>
                  </a:lnTo>
                  <a:lnTo>
                    <a:pt x="227876" y="25299"/>
                  </a:lnTo>
                  <a:lnTo>
                    <a:pt x="205088" y="25299"/>
                  </a:lnTo>
                  <a:lnTo>
                    <a:pt x="205088" y="15179"/>
                  </a:lnTo>
                  <a:lnTo>
                    <a:pt x="86086" y="15179"/>
                  </a:lnTo>
                  <a:lnTo>
                    <a:pt x="86086" y="6325"/>
                  </a:lnTo>
                  <a:lnTo>
                    <a:pt x="21522" y="6325"/>
                  </a:lnTo>
                  <a:lnTo>
                    <a:pt x="21522" y="0"/>
                  </a:lnTo>
                  <a:lnTo>
                    <a:pt x="0" y="0"/>
                  </a:lnTo>
                </a:path>
              </a:pathLst>
            </a:custGeom>
            <a:noFill/>
            <a:ln w="12651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31" name="Graphic 55">
            <a:extLst>
              <a:ext uri="{FF2B5EF4-FFF2-40B4-BE49-F238E27FC236}">
                <a16:creationId xmlns:a16="http://schemas.microsoft.com/office/drawing/2014/main" id="{3266A04C-7A9E-437E-56E8-F90C5E3D0A3D}"/>
              </a:ext>
            </a:extLst>
          </p:cNvPr>
          <p:cNvGrpSpPr/>
          <p:nvPr/>
        </p:nvGrpSpPr>
        <p:grpSpPr>
          <a:xfrm>
            <a:off x="740324" y="1273317"/>
            <a:ext cx="3133293" cy="1265576"/>
            <a:chOff x="797885" y="1697756"/>
            <a:chExt cx="4177724" cy="1687434"/>
          </a:xfrm>
          <a:noFill/>
        </p:grpSpPr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E1D5E7D5-0BE8-A1A8-0B21-2E3E4E97CC7D}"/>
                </a:ext>
              </a:extLst>
            </p:cNvPr>
            <p:cNvSpPr/>
            <p:nvPr/>
          </p:nvSpPr>
          <p:spPr>
            <a:xfrm>
              <a:off x="797885" y="1697756"/>
              <a:ext cx="4151139" cy="1660870"/>
            </a:xfrm>
            <a:custGeom>
              <a:avLst/>
              <a:gdLst>
                <a:gd name="connsiteX0" fmla="*/ 4151139 w 4151139"/>
                <a:gd name="connsiteY0" fmla="*/ 1660871 h 1660870"/>
                <a:gd name="connsiteX1" fmla="*/ 3380159 w 4151139"/>
                <a:gd name="connsiteY1" fmla="*/ 1660871 h 1660870"/>
                <a:gd name="connsiteX2" fmla="*/ 3380159 w 4151139"/>
                <a:gd name="connsiteY2" fmla="*/ 1644426 h 1660870"/>
                <a:gd name="connsiteX3" fmla="*/ 3314328 w 4151139"/>
                <a:gd name="connsiteY3" fmla="*/ 1644426 h 1660870"/>
                <a:gd name="connsiteX4" fmla="*/ 3314328 w 4151139"/>
                <a:gd name="connsiteY4" fmla="*/ 1627982 h 1660870"/>
                <a:gd name="connsiteX5" fmla="*/ 3259892 w 4151139"/>
                <a:gd name="connsiteY5" fmla="*/ 1627982 h 1660870"/>
                <a:gd name="connsiteX6" fmla="*/ 3259892 w 4151139"/>
                <a:gd name="connsiteY6" fmla="*/ 1607743 h 1660870"/>
                <a:gd name="connsiteX7" fmla="*/ 3238370 w 4151139"/>
                <a:gd name="connsiteY7" fmla="*/ 1607743 h 1660870"/>
                <a:gd name="connsiteX8" fmla="*/ 3238370 w 4151139"/>
                <a:gd name="connsiteY8" fmla="*/ 1598888 h 1660870"/>
                <a:gd name="connsiteX9" fmla="*/ 3107974 w 4151139"/>
                <a:gd name="connsiteY9" fmla="*/ 1598888 h 1660870"/>
                <a:gd name="connsiteX10" fmla="*/ 3107974 w 4151139"/>
                <a:gd name="connsiteY10" fmla="*/ 1587504 h 1660870"/>
                <a:gd name="connsiteX11" fmla="*/ 3090251 w 4151139"/>
                <a:gd name="connsiteY11" fmla="*/ 1587504 h 1660870"/>
                <a:gd name="connsiteX12" fmla="*/ 3090251 w 4151139"/>
                <a:gd name="connsiteY12" fmla="*/ 1576119 h 1660870"/>
                <a:gd name="connsiteX13" fmla="*/ 3080123 w 4151139"/>
                <a:gd name="connsiteY13" fmla="*/ 1576119 h 1660870"/>
                <a:gd name="connsiteX14" fmla="*/ 3080123 w 4151139"/>
                <a:gd name="connsiteY14" fmla="*/ 1558410 h 1660870"/>
                <a:gd name="connsiteX15" fmla="*/ 3057335 w 4151139"/>
                <a:gd name="connsiteY15" fmla="*/ 1558410 h 1660870"/>
                <a:gd name="connsiteX16" fmla="*/ 3057335 w 4151139"/>
                <a:gd name="connsiteY16" fmla="*/ 1548291 h 1660870"/>
                <a:gd name="connsiteX17" fmla="*/ 3034548 w 4151139"/>
                <a:gd name="connsiteY17" fmla="*/ 1548291 h 1660870"/>
                <a:gd name="connsiteX18" fmla="*/ 3034548 w 4151139"/>
                <a:gd name="connsiteY18" fmla="*/ 1541966 h 1660870"/>
                <a:gd name="connsiteX19" fmla="*/ 3001632 w 4151139"/>
                <a:gd name="connsiteY19" fmla="*/ 1541966 h 1660870"/>
                <a:gd name="connsiteX20" fmla="*/ 3001632 w 4151139"/>
                <a:gd name="connsiteY20" fmla="*/ 1535641 h 1660870"/>
                <a:gd name="connsiteX21" fmla="*/ 2930737 w 4151139"/>
                <a:gd name="connsiteY21" fmla="*/ 1535641 h 1660870"/>
                <a:gd name="connsiteX22" fmla="*/ 2930737 w 4151139"/>
                <a:gd name="connsiteY22" fmla="*/ 1525522 h 1660870"/>
                <a:gd name="connsiteX23" fmla="*/ 2907950 w 4151139"/>
                <a:gd name="connsiteY23" fmla="*/ 1525522 h 1660870"/>
                <a:gd name="connsiteX24" fmla="*/ 2907950 w 4151139"/>
                <a:gd name="connsiteY24" fmla="*/ 1510342 h 1660870"/>
                <a:gd name="connsiteX25" fmla="*/ 2894024 w 4151139"/>
                <a:gd name="connsiteY25" fmla="*/ 1510342 h 1660870"/>
                <a:gd name="connsiteX26" fmla="*/ 2894024 w 4151139"/>
                <a:gd name="connsiteY26" fmla="*/ 1501488 h 1660870"/>
                <a:gd name="connsiteX27" fmla="*/ 2881364 w 4151139"/>
                <a:gd name="connsiteY27" fmla="*/ 1501488 h 1660870"/>
                <a:gd name="connsiteX28" fmla="*/ 2881364 w 4151139"/>
                <a:gd name="connsiteY28" fmla="*/ 1493898 h 1660870"/>
                <a:gd name="connsiteX29" fmla="*/ 2881364 w 4151139"/>
                <a:gd name="connsiteY29" fmla="*/ 1490103 h 1660870"/>
                <a:gd name="connsiteX30" fmla="*/ 2850981 w 4151139"/>
                <a:gd name="connsiteY30" fmla="*/ 1490103 h 1660870"/>
                <a:gd name="connsiteX31" fmla="*/ 2850981 w 4151139"/>
                <a:gd name="connsiteY31" fmla="*/ 1482513 h 1660870"/>
                <a:gd name="connsiteX32" fmla="*/ 2843385 w 4151139"/>
                <a:gd name="connsiteY32" fmla="*/ 1482513 h 1660870"/>
                <a:gd name="connsiteX33" fmla="*/ 2843385 w 4151139"/>
                <a:gd name="connsiteY33" fmla="*/ 1473659 h 1660870"/>
                <a:gd name="connsiteX34" fmla="*/ 2802874 w 4151139"/>
                <a:gd name="connsiteY34" fmla="*/ 1473659 h 1660870"/>
                <a:gd name="connsiteX35" fmla="*/ 2802874 w 4151139"/>
                <a:gd name="connsiteY35" fmla="*/ 1467334 h 1660870"/>
                <a:gd name="connsiteX36" fmla="*/ 2778820 w 4151139"/>
                <a:gd name="connsiteY36" fmla="*/ 1467334 h 1660870"/>
                <a:gd name="connsiteX37" fmla="*/ 2778820 w 4151139"/>
                <a:gd name="connsiteY37" fmla="*/ 1457215 h 1660870"/>
                <a:gd name="connsiteX38" fmla="*/ 2767426 w 4151139"/>
                <a:gd name="connsiteY38" fmla="*/ 1457215 h 1660870"/>
                <a:gd name="connsiteX39" fmla="*/ 2767426 w 4151139"/>
                <a:gd name="connsiteY39" fmla="*/ 1449625 h 1660870"/>
                <a:gd name="connsiteX40" fmla="*/ 2756033 w 4151139"/>
                <a:gd name="connsiteY40" fmla="*/ 1449625 h 1660870"/>
                <a:gd name="connsiteX41" fmla="*/ 2756033 w 4151139"/>
                <a:gd name="connsiteY41" fmla="*/ 1439505 h 1660870"/>
                <a:gd name="connsiteX42" fmla="*/ 2738309 w 4151139"/>
                <a:gd name="connsiteY42" fmla="*/ 1439505 h 1660870"/>
                <a:gd name="connsiteX43" fmla="*/ 2738309 w 4151139"/>
                <a:gd name="connsiteY43" fmla="*/ 1431916 h 1660870"/>
                <a:gd name="connsiteX44" fmla="*/ 2730713 w 4151139"/>
                <a:gd name="connsiteY44" fmla="*/ 1431916 h 1660870"/>
                <a:gd name="connsiteX45" fmla="*/ 2730713 w 4151139"/>
                <a:gd name="connsiteY45" fmla="*/ 1423061 h 1660870"/>
                <a:gd name="connsiteX46" fmla="*/ 2723117 w 4151139"/>
                <a:gd name="connsiteY46" fmla="*/ 1423061 h 1660870"/>
                <a:gd name="connsiteX47" fmla="*/ 2723117 w 4151139"/>
                <a:gd name="connsiteY47" fmla="*/ 1397762 h 1660870"/>
                <a:gd name="connsiteX48" fmla="*/ 2702862 w 4151139"/>
                <a:gd name="connsiteY48" fmla="*/ 1397762 h 1660870"/>
                <a:gd name="connsiteX49" fmla="*/ 2702862 w 4151139"/>
                <a:gd name="connsiteY49" fmla="*/ 1387643 h 1660870"/>
                <a:gd name="connsiteX50" fmla="*/ 2678808 w 4151139"/>
                <a:gd name="connsiteY50" fmla="*/ 1387643 h 1660870"/>
                <a:gd name="connsiteX51" fmla="*/ 2678808 w 4151139"/>
                <a:gd name="connsiteY51" fmla="*/ 1361079 h 1660870"/>
                <a:gd name="connsiteX52" fmla="*/ 2671212 w 4151139"/>
                <a:gd name="connsiteY52" fmla="*/ 1361079 h 1660870"/>
                <a:gd name="connsiteX53" fmla="*/ 2671212 w 4151139"/>
                <a:gd name="connsiteY53" fmla="*/ 1352224 h 1660870"/>
                <a:gd name="connsiteX54" fmla="*/ 2588924 w 4151139"/>
                <a:gd name="connsiteY54" fmla="*/ 1352224 h 1660870"/>
                <a:gd name="connsiteX55" fmla="*/ 2588924 w 4151139"/>
                <a:gd name="connsiteY55" fmla="*/ 1334515 h 1660870"/>
                <a:gd name="connsiteX56" fmla="*/ 2580062 w 4151139"/>
                <a:gd name="connsiteY56" fmla="*/ 1334515 h 1660870"/>
                <a:gd name="connsiteX57" fmla="*/ 2580062 w 4151139"/>
                <a:gd name="connsiteY57" fmla="*/ 1324396 h 1660870"/>
                <a:gd name="connsiteX58" fmla="*/ 2574998 w 4151139"/>
                <a:gd name="connsiteY58" fmla="*/ 1324396 h 1660870"/>
                <a:gd name="connsiteX59" fmla="*/ 2574998 w 4151139"/>
                <a:gd name="connsiteY59" fmla="*/ 1316806 h 1660870"/>
                <a:gd name="connsiteX60" fmla="*/ 2557274 w 4151139"/>
                <a:gd name="connsiteY60" fmla="*/ 1316806 h 1660870"/>
                <a:gd name="connsiteX61" fmla="*/ 2557274 w 4151139"/>
                <a:gd name="connsiteY61" fmla="*/ 1311746 h 1660870"/>
                <a:gd name="connsiteX62" fmla="*/ 2549678 w 4151139"/>
                <a:gd name="connsiteY62" fmla="*/ 1311746 h 1660870"/>
                <a:gd name="connsiteX63" fmla="*/ 2549678 w 4151139"/>
                <a:gd name="connsiteY63" fmla="*/ 1300362 h 1660870"/>
                <a:gd name="connsiteX64" fmla="*/ 2540816 w 4151139"/>
                <a:gd name="connsiteY64" fmla="*/ 1300362 h 1660870"/>
                <a:gd name="connsiteX65" fmla="*/ 2540816 w 4151139"/>
                <a:gd name="connsiteY65" fmla="*/ 1283917 h 1660870"/>
                <a:gd name="connsiteX66" fmla="*/ 2518029 w 4151139"/>
                <a:gd name="connsiteY66" fmla="*/ 1283917 h 1660870"/>
                <a:gd name="connsiteX67" fmla="*/ 2518029 w 4151139"/>
                <a:gd name="connsiteY67" fmla="*/ 1273798 h 1660870"/>
                <a:gd name="connsiteX68" fmla="*/ 2509167 w 4151139"/>
                <a:gd name="connsiteY68" fmla="*/ 1273798 h 1660870"/>
                <a:gd name="connsiteX69" fmla="*/ 2509167 w 4151139"/>
                <a:gd name="connsiteY69" fmla="*/ 1264943 h 1660870"/>
                <a:gd name="connsiteX70" fmla="*/ 2500305 w 4151139"/>
                <a:gd name="connsiteY70" fmla="*/ 1264943 h 1660870"/>
                <a:gd name="connsiteX71" fmla="*/ 2500305 w 4151139"/>
                <a:gd name="connsiteY71" fmla="*/ 1257354 h 1660870"/>
                <a:gd name="connsiteX72" fmla="*/ 2495241 w 4151139"/>
                <a:gd name="connsiteY72" fmla="*/ 1257354 h 1660870"/>
                <a:gd name="connsiteX73" fmla="*/ 2495241 w 4151139"/>
                <a:gd name="connsiteY73" fmla="*/ 1249764 h 1660870"/>
                <a:gd name="connsiteX74" fmla="*/ 2477518 w 4151139"/>
                <a:gd name="connsiteY74" fmla="*/ 1249764 h 1660870"/>
                <a:gd name="connsiteX75" fmla="*/ 2477518 w 4151139"/>
                <a:gd name="connsiteY75" fmla="*/ 1240909 h 1660870"/>
                <a:gd name="connsiteX76" fmla="*/ 2469922 w 4151139"/>
                <a:gd name="connsiteY76" fmla="*/ 1240909 h 1660870"/>
                <a:gd name="connsiteX77" fmla="*/ 2469922 w 4151139"/>
                <a:gd name="connsiteY77" fmla="*/ 1225730 h 1660870"/>
                <a:gd name="connsiteX78" fmla="*/ 2443336 w 4151139"/>
                <a:gd name="connsiteY78" fmla="*/ 1225730 h 1660870"/>
                <a:gd name="connsiteX79" fmla="*/ 2443336 w 4151139"/>
                <a:gd name="connsiteY79" fmla="*/ 1214346 h 1660870"/>
                <a:gd name="connsiteX80" fmla="*/ 2420549 w 4151139"/>
                <a:gd name="connsiteY80" fmla="*/ 1214346 h 1660870"/>
                <a:gd name="connsiteX81" fmla="*/ 2420549 w 4151139"/>
                <a:gd name="connsiteY81" fmla="*/ 1206756 h 1660870"/>
                <a:gd name="connsiteX82" fmla="*/ 2397761 w 4151139"/>
                <a:gd name="connsiteY82" fmla="*/ 1206756 h 1660870"/>
                <a:gd name="connsiteX83" fmla="*/ 2397761 w 4151139"/>
                <a:gd name="connsiteY83" fmla="*/ 1197901 h 1660870"/>
                <a:gd name="connsiteX84" fmla="*/ 2372441 w 4151139"/>
                <a:gd name="connsiteY84" fmla="*/ 1197901 h 1660870"/>
                <a:gd name="connsiteX85" fmla="*/ 2372441 w 4151139"/>
                <a:gd name="connsiteY85" fmla="*/ 1189047 h 1660870"/>
                <a:gd name="connsiteX86" fmla="*/ 2357250 w 4151139"/>
                <a:gd name="connsiteY86" fmla="*/ 1189047 h 1660870"/>
                <a:gd name="connsiteX87" fmla="*/ 2357250 w 4151139"/>
                <a:gd name="connsiteY87" fmla="*/ 1172602 h 1660870"/>
                <a:gd name="connsiteX88" fmla="*/ 2282557 w 4151139"/>
                <a:gd name="connsiteY88" fmla="*/ 1172602 h 1660870"/>
                <a:gd name="connsiteX89" fmla="*/ 2282557 w 4151139"/>
                <a:gd name="connsiteY89" fmla="*/ 1163748 h 1660870"/>
                <a:gd name="connsiteX90" fmla="*/ 2271163 w 4151139"/>
                <a:gd name="connsiteY90" fmla="*/ 1163748 h 1660870"/>
                <a:gd name="connsiteX91" fmla="*/ 2271163 w 4151139"/>
                <a:gd name="connsiteY91" fmla="*/ 1139714 h 1660870"/>
                <a:gd name="connsiteX92" fmla="*/ 2231918 w 4151139"/>
                <a:gd name="connsiteY92" fmla="*/ 1139714 h 1660870"/>
                <a:gd name="connsiteX93" fmla="*/ 2231918 w 4151139"/>
                <a:gd name="connsiteY93" fmla="*/ 1130859 h 1660870"/>
                <a:gd name="connsiteX94" fmla="*/ 2224322 w 4151139"/>
                <a:gd name="connsiteY94" fmla="*/ 1130859 h 1660870"/>
                <a:gd name="connsiteX95" fmla="*/ 2224322 w 4151139"/>
                <a:gd name="connsiteY95" fmla="*/ 1122005 h 1660870"/>
                <a:gd name="connsiteX96" fmla="*/ 2215460 w 4151139"/>
                <a:gd name="connsiteY96" fmla="*/ 1122005 h 1660870"/>
                <a:gd name="connsiteX97" fmla="*/ 2215460 w 4151139"/>
                <a:gd name="connsiteY97" fmla="*/ 1110620 h 1660870"/>
                <a:gd name="connsiteX98" fmla="*/ 2133172 w 4151139"/>
                <a:gd name="connsiteY98" fmla="*/ 1110620 h 1660870"/>
                <a:gd name="connsiteX99" fmla="*/ 2133172 w 4151139"/>
                <a:gd name="connsiteY99" fmla="*/ 1103031 h 1660870"/>
                <a:gd name="connsiteX100" fmla="*/ 2104054 w 4151139"/>
                <a:gd name="connsiteY100" fmla="*/ 1103031 h 1660870"/>
                <a:gd name="connsiteX101" fmla="*/ 2104054 w 4151139"/>
                <a:gd name="connsiteY101" fmla="*/ 1094176 h 1660870"/>
                <a:gd name="connsiteX102" fmla="*/ 2081267 w 4151139"/>
                <a:gd name="connsiteY102" fmla="*/ 1094176 h 1660870"/>
                <a:gd name="connsiteX103" fmla="*/ 2081267 w 4151139"/>
                <a:gd name="connsiteY103" fmla="*/ 1086586 h 1660870"/>
                <a:gd name="connsiteX104" fmla="*/ 2067341 w 4151139"/>
                <a:gd name="connsiteY104" fmla="*/ 1086586 h 1660870"/>
                <a:gd name="connsiteX105" fmla="*/ 2067341 w 4151139"/>
                <a:gd name="connsiteY105" fmla="*/ 1077732 h 1660870"/>
                <a:gd name="connsiteX106" fmla="*/ 2045819 w 4151139"/>
                <a:gd name="connsiteY106" fmla="*/ 1077732 h 1660870"/>
                <a:gd name="connsiteX107" fmla="*/ 2045819 w 4151139"/>
                <a:gd name="connsiteY107" fmla="*/ 1062552 h 1660870"/>
                <a:gd name="connsiteX108" fmla="*/ 2045819 w 4151139"/>
                <a:gd name="connsiteY108" fmla="*/ 1057493 h 1660870"/>
                <a:gd name="connsiteX109" fmla="*/ 2021766 w 4151139"/>
                <a:gd name="connsiteY109" fmla="*/ 1057493 h 1660870"/>
                <a:gd name="connsiteX110" fmla="*/ 2021766 w 4151139"/>
                <a:gd name="connsiteY110" fmla="*/ 1051168 h 1660870"/>
                <a:gd name="connsiteX111" fmla="*/ 1973659 w 4151139"/>
                <a:gd name="connsiteY111" fmla="*/ 1051168 h 1660870"/>
                <a:gd name="connsiteX112" fmla="*/ 1973659 w 4151139"/>
                <a:gd name="connsiteY112" fmla="*/ 1042313 h 1660870"/>
                <a:gd name="connsiteX113" fmla="*/ 1963531 w 4151139"/>
                <a:gd name="connsiteY113" fmla="*/ 1042313 h 1660870"/>
                <a:gd name="connsiteX114" fmla="*/ 1963531 w 4151139"/>
                <a:gd name="connsiteY114" fmla="*/ 1034724 h 1660870"/>
                <a:gd name="connsiteX115" fmla="*/ 1952137 w 4151139"/>
                <a:gd name="connsiteY115" fmla="*/ 1034724 h 1660870"/>
                <a:gd name="connsiteX116" fmla="*/ 1952137 w 4151139"/>
                <a:gd name="connsiteY116" fmla="*/ 1025869 h 1660870"/>
                <a:gd name="connsiteX117" fmla="*/ 1930615 w 4151139"/>
                <a:gd name="connsiteY117" fmla="*/ 1025869 h 1660870"/>
                <a:gd name="connsiteX118" fmla="*/ 1930615 w 4151139"/>
                <a:gd name="connsiteY118" fmla="*/ 1014485 h 1660870"/>
                <a:gd name="connsiteX119" fmla="*/ 1912892 w 4151139"/>
                <a:gd name="connsiteY119" fmla="*/ 1014485 h 1660870"/>
                <a:gd name="connsiteX120" fmla="*/ 1912892 w 4151139"/>
                <a:gd name="connsiteY120" fmla="*/ 1006895 h 1660870"/>
                <a:gd name="connsiteX121" fmla="*/ 1898966 w 4151139"/>
                <a:gd name="connsiteY121" fmla="*/ 1006895 h 1660870"/>
                <a:gd name="connsiteX122" fmla="*/ 1898966 w 4151139"/>
                <a:gd name="connsiteY122" fmla="*/ 999305 h 1660870"/>
                <a:gd name="connsiteX123" fmla="*/ 1888838 w 4151139"/>
                <a:gd name="connsiteY123" fmla="*/ 999305 h 1660870"/>
                <a:gd name="connsiteX124" fmla="*/ 1888838 w 4151139"/>
                <a:gd name="connsiteY124" fmla="*/ 986656 h 1660870"/>
                <a:gd name="connsiteX125" fmla="*/ 1876178 w 4151139"/>
                <a:gd name="connsiteY125" fmla="*/ 986656 h 1660870"/>
                <a:gd name="connsiteX126" fmla="*/ 1876178 w 4151139"/>
                <a:gd name="connsiteY126" fmla="*/ 957562 h 1660870"/>
                <a:gd name="connsiteX127" fmla="*/ 1862253 w 4151139"/>
                <a:gd name="connsiteY127" fmla="*/ 957562 h 1660870"/>
                <a:gd name="connsiteX128" fmla="*/ 1862253 w 4151139"/>
                <a:gd name="connsiteY128" fmla="*/ 947442 h 1660870"/>
                <a:gd name="connsiteX129" fmla="*/ 1857189 w 4151139"/>
                <a:gd name="connsiteY129" fmla="*/ 947442 h 1660870"/>
                <a:gd name="connsiteX130" fmla="*/ 1857189 w 4151139"/>
                <a:gd name="connsiteY130" fmla="*/ 938588 h 1660870"/>
                <a:gd name="connsiteX131" fmla="*/ 1844529 w 4151139"/>
                <a:gd name="connsiteY131" fmla="*/ 938588 h 1660870"/>
                <a:gd name="connsiteX132" fmla="*/ 1844529 w 4151139"/>
                <a:gd name="connsiteY132" fmla="*/ 929733 h 1660870"/>
                <a:gd name="connsiteX133" fmla="*/ 1802752 w 4151139"/>
                <a:gd name="connsiteY133" fmla="*/ 929733 h 1660870"/>
                <a:gd name="connsiteX134" fmla="*/ 1802752 w 4151139"/>
                <a:gd name="connsiteY134" fmla="*/ 920879 h 1660870"/>
                <a:gd name="connsiteX135" fmla="*/ 1781230 w 4151139"/>
                <a:gd name="connsiteY135" fmla="*/ 920879 h 1660870"/>
                <a:gd name="connsiteX136" fmla="*/ 1781230 w 4151139"/>
                <a:gd name="connsiteY136" fmla="*/ 913289 h 1660870"/>
                <a:gd name="connsiteX137" fmla="*/ 1749581 w 4151139"/>
                <a:gd name="connsiteY137" fmla="*/ 913289 h 1660870"/>
                <a:gd name="connsiteX138" fmla="*/ 1749581 w 4151139"/>
                <a:gd name="connsiteY138" fmla="*/ 904434 h 1660870"/>
                <a:gd name="connsiteX139" fmla="*/ 1735655 w 4151139"/>
                <a:gd name="connsiteY139" fmla="*/ 904434 h 1660870"/>
                <a:gd name="connsiteX140" fmla="*/ 1735655 w 4151139"/>
                <a:gd name="connsiteY140" fmla="*/ 886725 h 1660870"/>
                <a:gd name="connsiteX141" fmla="*/ 1722995 w 4151139"/>
                <a:gd name="connsiteY141" fmla="*/ 886725 h 1660870"/>
                <a:gd name="connsiteX142" fmla="*/ 1722995 w 4151139"/>
                <a:gd name="connsiteY142" fmla="*/ 879136 h 1660870"/>
                <a:gd name="connsiteX143" fmla="*/ 1710335 w 4151139"/>
                <a:gd name="connsiteY143" fmla="*/ 879136 h 1660870"/>
                <a:gd name="connsiteX144" fmla="*/ 1710335 w 4151139"/>
                <a:gd name="connsiteY144" fmla="*/ 861426 h 1660870"/>
                <a:gd name="connsiteX145" fmla="*/ 1700208 w 4151139"/>
                <a:gd name="connsiteY145" fmla="*/ 861426 h 1660870"/>
                <a:gd name="connsiteX146" fmla="*/ 1700208 w 4151139"/>
                <a:gd name="connsiteY146" fmla="*/ 844982 h 1660870"/>
                <a:gd name="connsiteX147" fmla="*/ 1691346 w 4151139"/>
                <a:gd name="connsiteY147" fmla="*/ 844982 h 1660870"/>
                <a:gd name="connsiteX148" fmla="*/ 1691346 w 4151139"/>
                <a:gd name="connsiteY148" fmla="*/ 818418 h 1660870"/>
                <a:gd name="connsiteX149" fmla="*/ 1677420 w 4151139"/>
                <a:gd name="connsiteY149" fmla="*/ 818418 h 1660870"/>
                <a:gd name="connsiteX150" fmla="*/ 1677420 w 4151139"/>
                <a:gd name="connsiteY150" fmla="*/ 808299 h 1660870"/>
                <a:gd name="connsiteX151" fmla="*/ 1641973 w 4151139"/>
                <a:gd name="connsiteY151" fmla="*/ 808299 h 1660870"/>
                <a:gd name="connsiteX152" fmla="*/ 1641973 w 4151139"/>
                <a:gd name="connsiteY152" fmla="*/ 794384 h 1660870"/>
                <a:gd name="connsiteX153" fmla="*/ 1634377 w 4151139"/>
                <a:gd name="connsiteY153" fmla="*/ 794384 h 1660870"/>
                <a:gd name="connsiteX154" fmla="*/ 1634377 w 4151139"/>
                <a:gd name="connsiteY154" fmla="*/ 775410 h 1660870"/>
                <a:gd name="connsiteX155" fmla="*/ 1614121 w 4151139"/>
                <a:gd name="connsiteY155" fmla="*/ 775410 h 1660870"/>
                <a:gd name="connsiteX156" fmla="*/ 1614121 w 4151139"/>
                <a:gd name="connsiteY156" fmla="*/ 765291 h 1660870"/>
                <a:gd name="connsiteX157" fmla="*/ 1609057 w 4151139"/>
                <a:gd name="connsiteY157" fmla="*/ 765291 h 1660870"/>
                <a:gd name="connsiteX158" fmla="*/ 1609057 w 4151139"/>
                <a:gd name="connsiteY158" fmla="*/ 748846 h 1660870"/>
                <a:gd name="connsiteX159" fmla="*/ 1579940 w 4151139"/>
                <a:gd name="connsiteY159" fmla="*/ 748846 h 1660870"/>
                <a:gd name="connsiteX160" fmla="*/ 1579940 w 4151139"/>
                <a:gd name="connsiteY160" fmla="*/ 739992 h 1660870"/>
                <a:gd name="connsiteX161" fmla="*/ 1543226 w 4151139"/>
                <a:gd name="connsiteY161" fmla="*/ 739992 h 1660870"/>
                <a:gd name="connsiteX162" fmla="*/ 1543226 w 4151139"/>
                <a:gd name="connsiteY162" fmla="*/ 731137 h 1660870"/>
                <a:gd name="connsiteX163" fmla="*/ 1535630 w 4151139"/>
                <a:gd name="connsiteY163" fmla="*/ 731137 h 1660870"/>
                <a:gd name="connsiteX164" fmla="*/ 1535630 w 4151139"/>
                <a:gd name="connsiteY164" fmla="*/ 705838 h 1660870"/>
                <a:gd name="connsiteX165" fmla="*/ 1525503 w 4151139"/>
                <a:gd name="connsiteY165" fmla="*/ 705838 h 1660870"/>
                <a:gd name="connsiteX166" fmla="*/ 1525503 w 4151139"/>
                <a:gd name="connsiteY166" fmla="*/ 686864 h 1660870"/>
                <a:gd name="connsiteX167" fmla="*/ 1492587 w 4151139"/>
                <a:gd name="connsiteY167" fmla="*/ 686864 h 1660870"/>
                <a:gd name="connsiteX168" fmla="*/ 1492587 w 4151139"/>
                <a:gd name="connsiteY168" fmla="*/ 669155 h 1660870"/>
                <a:gd name="connsiteX169" fmla="*/ 1481193 w 4151139"/>
                <a:gd name="connsiteY169" fmla="*/ 669155 h 1660870"/>
                <a:gd name="connsiteX170" fmla="*/ 1481193 w 4151139"/>
                <a:gd name="connsiteY170" fmla="*/ 657770 h 1660870"/>
                <a:gd name="connsiteX171" fmla="*/ 1471066 w 4151139"/>
                <a:gd name="connsiteY171" fmla="*/ 657770 h 1660870"/>
                <a:gd name="connsiteX172" fmla="*/ 1471066 w 4151139"/>
                <a:gd name="connsiteY172" fmla="*/ 641326 h 1660870"/>
                <a:gd name="connsiteX173" fmla="*/ 1471066 w 4151139"/>
                <a:gd name="connsiteY173" fmla="*/ 635002 h 1660870"/>
                <a:gd name="connsiteX174" fmla="*/ 1449544 w 4151139"/>
                <a:gd name="connsiteY174" fmla="*/ 635002 h 1660870"/>
                <a:gd name="connsiteX175" fmla="*/ 1449544 w 4151139"/>
                <a:gd name="connsiteY175" fmla="*/ 616027 h 1660870"/>
                <a:gd name="connsiteX176" fmla="*/ 1443214 w 4151139"/>
                <a:gd name="connsiteY176" fmla="*/ 616027 h 1660870"/>
                <a:gd name="connsiteX177" fmla="*/ 1443214 w 4151139"/>
                <a:gd name="connsiteY177" fmla="*/ 586934 h 1660870"/>
                <a:gd name="connsiteX178" fmla="*/ 1435618 w 4151139"/>
                <a:gd name="connsiteY178" fmla="*/ 586934 h 1660870"/>
                <a:gd name="connsiteX179" fmla="*/ 1435618 w 4151139"/>
                <a:gd name="connsiteY179" fmla="*/ 573019 h 1660870"/>
                <a:gd name="connsiteX180" fmla="*/ 1422958 w 4151139"/>
                <a:gd name="connsiteY180" fmla="*/ 573019 h 1660870"/>
                <a:gd name="connsiteX181" fmla="*/ 1422958 w 4151139"/>
                <a:gd name="connsiteY181" fmla="*/ 565430 h 1660870"/>
                <a:gd name="connsiteX182" fmla="*/ 1406501 w 4151139"/>
                <a:gd name="connsiteY182" fmla="*/ 565430 h 1660870"/>
                <a:gd name="connsiteX183" fmla="*/ 1406501 w 4151139"/>
                <a:gd name="connsiteY183" fmla="*/ 557840 h 1660870"/>
                <a:gd name="connsiteX184" fmla="*/ 1378649 w 4151139"/>
                <a:gd name="connsiteY184" fmla="*/ 557840 h 1660870"/>
                <a:gd name="connsiteX185" fmla="*/ 1378649 w 4151139"/>
                <a:gd name="connsiteY185" fmla="*/ 551515 h 1660870"/>
                <a:gd name="connsiteX186" fmla="*/ 1350798 w 4151139"/>
                <a:gd name="connsiteY186" fmla="*/ 551515 h 1660870"/>
                <a:gd name="connsiteX187" fmla="*/ 1350798 w 4151139"/>
                <a:gd name="connsiteY187" fmla="*/ 536336 h 1660870"/>
                <a:gd name="connsiteX188" fmla="*/ 1341936 w 4151139"/>
                <a:gd name="connsiteY188" fmla="*/ 536336 h 1660870"/>
                <a:gd name="connsiteX189" fmla="*/ 1341936 w 4151139"/>
                <a:gd name="connsiteY189" fmla="*/ 523686 h 1660870"/>
                <a:gd name="connsiteX190" fmla="*/ 1334340 w 4151139"/>
                <a:gd name="connsiteY190" fmla="*/ 523686 h 1660870"/>
                <a:gd name="connsiteX191" fmla="*/ 1334340 w 4151139"/>
                <a:gd name="connsiteY191" fmla="*/ 514832 h 1660870"/>
                <a:gd name="connsiteX192" fmla="*/ 1325478 w 4151139"/>
                <a:gd name="connsiteY192" fmla="*/ 514832 h 1660870"/>
                <a:gd name="connsiteX193" fmla="*/ 1325478 w 4151139"/>
                <a:gd name="connsiteY193" fmla="*/ 502182 h 1660870"/>
                <a:gd name="connsiteX194" fmla="*/ 1319148 w 4151139"/>
                <a:gd name="connsiteY194" fmla="*/ 502182 h 1660870"/>
                <a:gd name="connsiteX195" fmla="*/ 1319148 w 4151139"/>
                <a:gd name="connsiteY195" fmla="*/ 487003 h 1660870"/>
                <a:gd name="connsiteX196" fmla="*/ 1307755 w 4151139"/>
                <a:gd name="connsiteY196" fmla="*/ 487003 h 1660870"/>
                <a:gd name="connsiteX197" fmla="*/ 1307755 w 4151139"/>
                <a:gd name="connsiteY197" fmla="*/ 470559 h 1660870"/>
                <a:gd name="connsiteX198" fmla="*/ 1301425 w 4151139"/>
                <a:gd name="connsiteY198" fmla="*/ 470559 h 1660870"/>
                <a:gd name="connsiteX199" fmla="*/ 1301425 w 4151139"/>
                <a:gd name="connsiteY199" fmla="*/ 465499 h 1660870"/>
                <a:gd name="connsiteX200" fmla="*/ 1284967 w 4151139"/>
                <a:gd name="connsiteY200" fmla="*/ 465499 h 1660870"/>
                <a:gd name="connsiteX201" fmla="*/ 1284967 w 4151139"/>
                <a:gd name="connsiteY201" fmla="*/ 450320 h 1660870"/>
                <a:gd name="connsiteX202" fmla="*/ 1245722 w 4151139"/>
                <a:gd name="connsiteY202" fmla="*/ 450320 h 1660870"/>
                <a:gd name="connsiteX203" fmla="*/ 1245722 w 4151139"/>
                <a:gd name="connsiteY203" fmla="*/ 438935 h 1660870"/>
                <a:gd name="connsiteX204" fmla="*/ 1158369 w 4151139"/>
                <a:gd name="connsiteY204" fmla="*/ 438935 h 1660870"/>
                <a:gd name="connsiteX205" fmla="*/ 1158369 w 4151139"/>
                <a:gd name="connsiteY205" fmla="*/ 431346 h 1660870"/>
                <a:gd name="connsiteX206" fmla="*/ 1139380 w 4151139"/>
                <a:gd name="connsiteY206" fmla="*/ 431346 h 1660870"/>
                <a:gd name="connsiteX207" fmla="*/ 1139380 w 4151139"/>
                <a:gd name="connsiteY207" fmla="*/ 413636 h 1660870"/>
                <a:gd name="connsiteX208" fmla="*/ 1103932 w 4151139"/>
                <a:gd name="connsiteY208" fmla="*/ 413636 h 1660870"/>
                <a:gd name="connsiteX209" fmla="*/ 1103932 w 4151139"/>
                <a:gd name="connsiteY209" fmla="*/ 400987 h 1660870"/>
                <a:gd name="connsiteX210" fmla="*/ 1096336 w 4151139"/>
                <a:gd name="connsiteY210" fmla="*/ 400987 h 1660870"/>
                <a:gd name="connsiteX211" fmla="*/ 1096336 w 4151139"/>
                <a:gd name="connsiteY211" fmla="*/ 382013 h 1660870"/>
                <a:gd name="connsiteX212" fmla="*/ 1055825 w 4151139"/>
                <a:gd name="connsiteY212" fmla="*/ 382013 h 1660870"/>
                <a:gd name="connsiteX213" fmla="*/ 1055825 w 4151139"/>
                <a:gd name="connsiteY213" fmla="*/ 368098 h 1660870"/>
                <a:gd name="connsiteX214" fmla="*/ 1038101 w 4151139"/>
                <a:gd name="connsiteY214" fmla="*/ 368098 h 1660870"/>
                <a:gd name="connsiteX215" fmla="*/ 1038101 w 4151139"/>
                <a:gd name="connsiteY215" fmla="*/ 360509 h 1660870"/>
                <a:gd name="connsiteX216" fmla="*/ 962143 w 4151139"/>
                <a:gd name="connsiteY216" fmla="*/ 360509 h 1660870"/>
                <a:gd name="connsiteX217" fmla="*/ 962143 w 4151139"/>
                <a:gd name="connsiteY217" fmla="*/ 347859 h 1660870"/>
                <a:gd name="connsiteX218" fmla="*/ 950749 w 4151139"/>
                <a:gd name="connsiteY218" fmla="*/ 347859 h 1660870"/>
                <a:gd name="connsiteX219" fmla="*/ 950749 w 4151139"/>
                <a:gd name="connsiteY219" fmla="*/ 336475 h 1660870"/>
                <a:gd name="connsiteX220" fmla="*/ 910238 w 4151139"/>
                <a:gd name="connsiteY220" fmla="*/ 336475 h 1660870"/>
                <a:gd name="connsiteX221" fmla="*/ 910238 w 4151139"/>
                <a:gd name="connsiteY221" fmla="*/ 313706 h 1660870"/>
                <a:gd name="connsiteX222" fmla="*/ 869726 w 4151139"/>
                <a:gd name="connsiteY222" fmla="*/ 313706 h 1660870"/>
                <a:gd name="connsiteX223" fmla="*/ 869726 w 4151139"/>
                <a:gd name="connsiteY223" fmla="*/ 282082 h 1660870"/>
                <a:gd name="connsiteX224" fmla="*/ 863396 w 4151139"/>
                <a:gd name="connsiteY224" fmla="*/ 282082 h 1660870"/>
                <a:gd name="connsiteX225" fmla="*/ 863396 w 4151139"/>
                <a:gd name="connsiteY225" fmla="*/ 268168 h 1660870"/>
                <a:gd name="connsiteX226" fmla="*/ 840609 w 4151139"/>
                <a:gd name="connsiteY226" fmla="*/ 268168 h 1660870"/>
                <a:gd name="connsiteX227" fmla="*/ 840609 w 4151139"/>
                <a:gd name="connsiteY227" fmla="*/ 255519 h 1660870"/>
                <a:gd name="connsiteX228" fmla="*/ 821619 w 4151139"/>
                <a:gd name="connsiteY228" fmla="*/ 255519 h 1660870"/>
                <a:gd name="connsiteX229" fmla="*/ 779842 w 4151139"/>
                <a:gd name="connsiteY229" fmla="*/ 255519 h 1660870"/>
                <a:gd name="connsiteX230" fmla="*/ 779842 w 4151139"/>
                <a:gd name="connsiteY230" fmla="*/ 231485 h 1660870"/>
                <a:gd name="connsiteX231" fmla="*/ 772246 w 4151139"/>
                <a:gd name="connsiteY231" fmla="*/ 231485 h 1660870"/>
                <a:gd name="connsiteX232" fmla="*/ 772246 w 4151139"/>
                <a:gd name="connsiteY232" fmla="*/ 218835 h 1660870"/>
                <a:gd name="connsiteX233" fmla="*/ 744395 w 4151139"/>
                <a:gd name="connsiteY233" fmla="*/ 218835 h 1660870"/>
                <a:gd name="connsiteX234" fmla="*/ 744395 w 4151139"/>
                <a:gd name="connsiteY234" fmla="*/ 208716 h 1660870"/>
                <a:gd name="connsiteX235" fmla="*/ 731735 w 4151139"/>
                <a:gd name="connsiteY235" fmla="*/ 208716 h 1660870"/>
                <a:gd name="connsiteX236" fmla="*/ 731735 w 4151139"/>
                <a:gd name="connsiteY236" fmla="*/ 198596 h 1660870"/>
                <a:gd name="connsiteX237" fmla="*/ 686160 w 4151139"/>
                <a:gd name="connsiteY237" fmla="*/ 198596 h 1660870"/>
                <a:gd name="connsiteX238" fmla="*/ 686160 w 4151139"/>
                <a:gd name="connsiteY238" fmla="*/ 185947 h 1660870"/>
                <a:gd name="connsiteX239" fmla="*/ 676032 w 4151139"/>
                <a:gd name="connsiteY239" fmla="*/ 185947 h 1660870"/>
                <a:gd name="connsiteX240" fmla="*/ 676032 w 4151139"/>
                <a:gd name="connsiteY240" fmla="*/ 170767 h 1660870"/>
                <a:gd name="connsiteX241" fmla="*/ 627925 w 4151139"/>
                <a:gd name="connsiteY241" fmla="*/ 170767 h 1660870"/>
                <a:gd name="connsiteX242" fmla="*/ 627925 w 4151139"/>
                <a:gd name="connsiteY242" fmla="*/ 165708 h 1660870"/>
                <a:gd name="connsiteX243" fmla="*/ 584881 w 4151139"/>
                <a:gd name="connsiteY243" fmla="*/ 165708 h 1660870"/>
                <a:gd name="connsiteX244" fmla="*/ 584881 w 4151139"/>
                <a:gd name="connsiteY244" fmla="*/ 140409 h 1660870"/>
                <a:gd name="connsiteX245" fmla="*/ 535508 w 4151139"/>
                <a:gd name="connsiteY245" fmla="*/ 140409 h 1660870"/>
                <a:gd name="connsiteX246" fmla="*/ 535508 w 4151139"/>
                <a:gd name="connsiteY246" fmla="*/ 134084 h 1660870"/>
                <a:gd name="connsiteX247" fmla="*/ 515253 w 4151139"/>
                <a:gd name="connsiteY247" fmla="*/ 134084 h 1660870"/>
                <a:gd name="connsiteX248" fmla="*/ 515253 w 4151139"/>
                <a:gd name="connsiteY248" fmla="*/ 125229 h 1660870"/>
                <a:gd name="connsiteX249" fmla="*/ 491199 w 4151139"/>
                <a:gd name="connsiteY249" fmla="*/ 125229 h 1660870"/>
                <a:gd name="connsiteX250" fmla="*/ 491199 w 4151139"/>
                <a:gd name="connsiteY250" fmla="*/ 106255 h 1660870"/>
                <a:gd name="connsiteX251" fmla="*/ 478539 w 4151139"/>
                <a:gd name="connsiteY251" fmla="*/ 106255 h 1660870"/>
                <a:gd name="connsiteX252" fmla="*/ 478539 w 4151139"/>
                <a:gd name="connsiteY252" fmla="*/ 97401 h 1660870"/>
                <a:gd name="connsiteX253" fmla="*/ 458284 w 4151139"/>
                <a:gd name="connsiteY253" fmla="*/ 97401 h 1660870"/>
                <a:gd name="connsiteX254" fmla="*/ 458284 w 4151139"/>
                <a:gd name="connsiteY254" fmla="*/ 91076 h 1660870"/>
                <a:gd name="connsiteX255" fmla="*/ 450688 w 4151139"/>
                <a:gd name="connsiteY255" fmla="*/ 91076 h 1660870"/>
                <a:gd name="connsiteX256" fmla="*/ 450688 w 4151139"/>
                <a:gd name="connsiteY256" fmla="*/ 73367 h 1660870"/>
                <a:gd name="connsiteX257" fmla="*/ 422836 w 4151139"/>
                <a:gd name="connsiteY257" fmla="*/ 73367 h 1660870"/>
                <a:gd name="connsiteX258" fmla="*/ 422836 w 4151139"/>
                <a:gd name="connsiteY258" fmla="*/ 64512 h 1660870"/>
                <a:gd name="connsiteX259" fmla="*/ 408911 w 4151139"/>
                <a:gd name="connsiteY259" fmla="*/ 64512 h 1660870"/>
                <a:gd name="connsiteX260" fmla="*/ 408911 w 4151139"/>
                <a:gd name="connsiteY260" fmla="*/ 40478 h 1660870"/>
                <a:gd name="connsiteX261" fmla="*/ 393719 w 4151139"/>
                <a:gd name="connsiteY261" fmla="*/ 40478 h 1660870"/>
                <a:gd name="connsiteX262" fmla="*/ 393719 w 4151139"/>
                <a:gd name="connsiteY262" fmla="*/ 30359 h 1660870"/>
                <a:gd name="connsiteX263" fmla="*/ 243068 w 4151139"/>
                <a:gd name="connsiteY263" fmla="*/ 30359 h 1660870"/>
                <a:gd name="connsiteX264" fmla="*/ 243068 w 4151139"/>
                <a:gd name="connsiteY264" fmla="*/ 21504 h 1660870"/>
                <a:gd name="connsiteX265" fmla="*/ 232940 w 4151139"/>
                <a:gd name="connsiteY265" fmla="*/ 21504 h 1660870"/>
                <a:gd name="connsiteX266" fmla="*/ 232940 w 4151139"/>
                <a:gd name="connsiteY266" fmla="*/ 7590 h 1660870"/>
                <a:gd name="connsiteX267" fmla="*/ 126598 w 4151139"/>
                <a:gd name="connsiteY267" fmla="*/ 7590 h 1660870"/>
                <a:gd name="connsiteX268" fmla="*/ 126598 w 4151139"/>
                <a:gd name="connsiteY268" fmla="*/ 0 h 1660870"/>
                <a:gd name="connsiteX269" fmla="*/ 0 w 4151139"/>
                <a:gd name="connsiteY269" fmla="*/ 0 h 166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4151139" h="1660870">
                  <a:moveTo>
                    <a:pt x="4151139" y="1660871"/>
                  </a:moveTo>
                  <a:lnTo>
                    <a:pt x="3380159" y="1660871"/>
                  </a:lnTo>
                  <a:lnTo>
                    <a:pt x="3380159" y="1644426"/>
                  </a:lnTo>
                  <a:lnTo>
                    <a:pt x="3314328" y="1644426"/>
                  </a:lnTo>
                  <a:lnTo>
                    <a:pt x="3314328" y="1627982"/>
                  </a:lnTo>
                  <a:lnTo>
                    <a:pt x="3259892" y="1627982"/>
                  </a:lnTo>
                  <a:lnTo>
                    <a:pt x="3259892" y="1607743"/>
                  </a:lnTo>
                  <a:lnTo>
                    <a:pt x="3238370" y="1607743"/>
                  </a:lnTo>
                  <a:lnTo>
                    <a:pt x="3238370" y="1598888"/>
                  </a:lnTo>
                  <a:lnTo>
                    <a:pt x="3107974" y="1598888"/>
                  </a:lnTo>
                  <a:lnTo>
                    <a:pt x="3107974" y="1587504"/>
                  </a:lnTo>
                  <a:lnTo>
                    <a:pt x="3090251" y="1587504"/>
                  </a:lnTo>
                  <a:lnTo>
                    <a:pt x="3090251" y="1576119"/>
                  </a:lnTo>
                  <a:lnTo>
                    <a:pt x="3080123" y="1576119"/>
                  </a:lnTo>
                  <a:lnTo>
                    <a:pt x="3080123" y="1558410"/>
                  </a:lnTo>
                  <a:lnTo>
                    <a:pt x="3057335" y="1558410"/>
                  </a:lnTo>
                  <a:lnTo>
                    <a:pt x="3057335" y="1548291"/>
                  </a:lnTo>
                  <a:lnTo>
                    <a:pt x="3034548" y="1548291"/>
                  </a:lnTo>
                  <a:lnTo>
                    <a:pt x="3034548" y="1541966"/>
                  </a:lnTo>
                  <a:lnTo>
                    <a:pt x="3001632" y="1541966"/>
                  </a:lnTo>
                  <a:lnTo>
                    <a:pt x="3001632" y="1535641"/>
                  </a:lnTo>
                  <a:lnTo>
                    <a:pt x="2930737" y="1535641"/>
                  </a:lnTo>
                  <a:lnTo>
                    <a:pt x="2930737" y="1525522"/>
                  </a:lnTo>
                  <a:lnTo>
                    <a:pt x="2907950" y="1525522"/>
                  </a:lnTo>
                  <a:lnTo>
                    <a:pt x="2907950" y="1510342"/>
                  </a:lnTo>
                  <a:lnTo>
                    <a:pt x="2894024" y="1510342"/>
                  </a:lnTo>
                  <a:lnTo>
                    <a:pt x="2894024" y="1501488"/>
                  </a:lnTo>
                  <a:lnTo>
                    <a:pt x="2881364" y="1501488"/>
                  </a:lnTo>
                  <a:lnTo>
                    <a:pt x="2881364" y="1493898"/>
                  </a:lnTo>
                  <a:lnTo>
                    <a:pt x="2881364" y="1490103"/>
                  </a:lnTo>
                  <a:lnTo>
                    <a:pt x="2850981" y="1490103"/>
                  </a:lnTo>
                  <a:lnTo>
                    <a:pt x="2850981" y="1482513"/>
                  </a:lnTo>
                  <a:lnTo>
                    <a:pt x="2843385" y="1482513"/>
                  </a:lnTo>
                  <a:lnTo>
                    <a:pt x="2843385" y="1473659"/>
                  </a:lnTo>
                  <a:lnTo>
                    <a:pt x="2802874" y="1473659"/>
                  </a:lnTo>
                  <a:lnTo>
                    <a:pt x="2802874" y="1467334"/>
                  </a:lnTo>
                  <a:lnTo>
                    <a:pt x="2778820" y="1467334"/>
                  </a:lnTo>
                  <a:lnTo>
                    <a:pt x="2778820" y="1457215"/>
                  </a:lnTo>
                  <a:lnTo>
                    <a:pt x="2767426" y="1457215"/>
                  </a:lnTo>
                  <a:lnTo>
                    <a:pt x="2767426" y="1449625"/>
                  </a:lnTo>
                  <a:lnTo>
                    <a:pt x="2756033" y="1449625"/>
                  </a:lnTo>
                  <a:lnTo>
                    <a:pt x="2756033" y="1439505"/>
                  </a:lnTo>
                  <a:lnTo>
                    <a:pt x="2738309" y="1439505"/>
                  </a:lnTo>
                  <a:lnTo>
                    <a:pt x="2738309" y="1431916"/>
                  </a:lnTo>
                  <a:lnTo>
                    <a:pt x="2730713" y="1431916"/>
                  </a:lnTo>
                  <a:lnTo>
                    <a:pt x="2730713" y="1423061"/>
                  </a:lnTo>
                  <a:lnTo>
                    <a:pt x="2723117" y="1423061"/>
                  </a:lnTo>
                  <a:lnTo>
                    <a:pt x="2723117" y="1397762"/>
                  </a:lnTo>
                  <a:lnTo>
                    <a:pt x="2702862" y="1397762"/>
                  </a:lnTo>
                  <a:lnTo>
                    <a:pt x="2702862" y="1387643"/>
                  </a:lnTo>
                  <a:lnTo>
                    <a:pt x="2678808" y="1387643"/>
                  </a:lnTo>
                  <a:lnTo>
                    <a:pt x="2678808" y="1361079"/>
                  </a:lnTo>
                  <a:lnTo>
                    <a:pt x="2671212" y="1361079"/>
                  </a:lnTo>
                  <a:lnTo>
                    <a:pt x="2671212" y="1352224"/>
                  </a:lnTo>
                  <a:lnTo>
                    <a:pt x="2588924" y="1352224"/>
                  </a:lnTo>
                  <a:lnTo>
                    <a:pt x="2588924" y="1334515"/>
                  </a:lnTo>
                  <a:lnTo>
                    <a:pt x="2580062" y="1334515"/>
                  </a:lnTo>
                  <a:lnTo>
                    <a:pt x="2580062" y="1324396"/>
                  </a:lnTo>
                  <a:lnTo>
                    <a:pt x="2574998" y="1324396"/>
                  </a:lnTo>
                  <a:lnTo>
                    <a:pt x="2574998" y="1316806"/>
                  </a:lnTo>
                  <a:lnTo>
                    <a:pt x="2557274" y="1316806"/>
                  </a:lnTo>
                  <a:lnTo>
                    <a:pt x="2557274" y="1311746"/>
                  </a:lnTo>
                  <a:lnTo>
                    <a:pt x="2549678" y="1311746"/>
                  </a:lnTo>
                  <a:lnTo>
                    <a:pt x="2549678" y="1300362"/>
                  </a:lnTo>
                  <a:lnTo>
                    <a:pt x="2540816" y="1300362"/>
                  </a:lnTo>
                  <a:lnTo>
                    <a:pt x="2540816" y="1283917"/>
                  </a:lnTo>
                  <a:lnTo>
                    <a:pt x="2518029" y="1283917"/>
                  </a:lnTo>
                  <a:lnTo>
                    <a:pt x="2518029" y="1273798"/>
                  </a:lnTo>
                  <a:lnTo>
                    <a:pt x="2509167" y="1273798"/>
                  </a:lnTo>
                  <a:lnTo>
                    <a:pt x="2509167" y="1264943"/>
                  </a:lnTo>
                  <a:lnTo>
                    <a:pt x="2500305" y="1264943"/>
                  </a:lnTo>
                  <a:lnTo>
                    <a:pt x="2500305" y="1257354"/>
                  </a:lnTo>
                  <a:lnTo>
                    <a:pt x="2495241" y="1257354"/>
                  </a:lnTo>
                  <a:lnTo>
                    <a:pt x="2495241" y="1249764"/>
                  </a:lnTo>
                  <a:lnTo>
                    <a:pt x="2477518" y="1249764"/>
                  </a:lnTo>
                  <a:lnTo>
                    <a:pt x="2477518" y="1240909"/>
                  </a:lnTo>
                  <a:lnTo>
                    <a:pt x="2469922" y="1240909"/>
                  </a:lnTo>
                  <a:lnTo>
                    <a:pt x="2469922" y="1225730"/>
                  </a:lnTo>
                  <a:lnTo>
                    <a:pt x="2443336" y="1225730"/>
                  </a:lnTo>
                  <a:lnTo>
                    <a:pt x="2443336" y="1214346"/>
                  </a:lnTo>
                  <a:lnTo>
                    <a:pt x="2420549" y="1214346"/>
                  </a:lnTo>
                  <a:lnTo>
                    <a:pt x="2420549" y="1206756"/>
                  </a:lnTo>
                  <a:lnTo>
                    <a:pt x="2397761" y="1206756"/>
                  </a:lnTo>
                  <a:lnTo>
                    <a:pt x="2397761" y="1197901"/>
                  </a:lnTo>
                  <a:lnTo>
                    <a:pt x="2372441" y="1197901"/>
                  </a:lnTo>
                  <a:lnTo>
                    <a:pt x="2372441" y="1189047"/>
                  </a:lnTo>
                  <a:lnTo>
                    <a:pt x="2357250" y="1189047"/>
                  </a:lnTo>
                  <a:lnTo>
                    <a:pt x="2357250" y="1172602"/>
                  </a:lnTo>
                  <a:lnTo>
                    <a:pt x="2282557" y="1172602"/>
                  </a:lnTo>
                  <a:lnTo>
                    <a:pt x="2282557" y="1163748"/>
                  </a:lnTo>
                  <a:lnTo>
                    <a:pt x="2271163" y="1163748"/>
                  </a:lnTo>
                  <a:lnTo>
                    <a:pt x="2271163" y="1139714"/>
                  </a:lnTo>
                  <a:lnTo>
                    <a:pt x="2231918" y="1139714"/>
                  </a:lnTo>
                  <a:lnTo>
                    <a:pt x="2231918" y="1130859"/>
                  </a:lnTo>
                  <a:lnTo>
                    <a:pt x="2224322" y="1130859"/>
                  </a:lnTo>
                  <a:lnTo>
                    <a:pt x="2224322" y="1122005"/>
                  </a:lnTo>
                  <a:lnTo>
                    <a:pt x="2215460" y="1122005"/>
                  </a:lnTo>
                  <a:lnTo>
                    <a:pt x="2215460" y="1110620"/>
                  </a:lnTo>
                  <a:lnTo>
                    <a:pt x="2133172" y="1110620"/>
                  </a:lnTo>
                  <a:lnTo>
                    <a:pt x="2133172" y="1103031"/>
                  </a:lnTo>
                  <a:lnTo>
                    <a:pt x="2104054" y="1103031"/>
                  </a:lnTo>
                  <a:lnTo>
                    <a:pt x="2104054" y="1094176"/>
                  </a:lnTo>
                  <a:lnTo>
                    <a:pt x="2081267" y="1094176"/>
                  </a:lnTo>
                  <a:lnTo>
                    <a:pt x="2081267" y="1086586"/>
                  </a:lnTo>
                  <a:lnTo>
                    <a:pt x="2067341" y="1086586"/>
                  </a:lnTo>
                  <a:lnTo>
                    <a:pt x="2067341" y="1077732"/>
                  </a:lnTo>
                  <a:lnTo>
                    <a:pt x="2045819" y="1077732"/>
                  </a:lnTo>
                  <a:lnTo>
                    <a:pt x="2045819" y="1062552"/>
                  </a:lnTo>
                  <a:lnTo>
                    <a:pt x="2045819" y="1057493"/>
                  </a:lnTo>
                  <a:lnTo>
                    <a:pt x="2021766" y="1057493"/>
                  </a:lnTo>
                  <a:lnTo>
                    <a:pt x="2021766" y="1051168"/>
                  </a:lnTo>
                  <a:lnTo>
                    <a:pt x="1973659" y="1051168"/>
                  </a:lnTo>
                  <a:lnTo>
                    <a:pt x="1973659" y="1042313"/>
                  </a:lnTo>
                  <a:lnTo>
                    <a:pt x="1963531" y="1042313"/>
                  </a:lnTo>
                  <a:lnTo>
                    <a:pt x="1963531" y="1034724"/>
                  </a:lnTo>
                  <a:lnTo>
                    <a:pt x="1952137" y="1034724"/>
                  </a:lnTo>
                  <a:lnTo>
                    <a:pt x="1952137" y="1025869"/>
                  </a:lnTo>
                  <a:lnTo>
                    <a:pt x="1930615" y="1025869"/>
                  </a:lnTo>
                  <a:lnTo>
                    <a:pt x="1930615" y="1014485"/>
                  </a:lnTo>
                  <a:lnTo>
                    <a:pt x="1912892" y="1014485"/>
                  </a:lnTo>
                  <a:lnTo>
                    <a:pt x="1912892" y="1006895"/>
                  </a:lnTo>
                  <a:lnTo>
                    <a:pt x="1898966" y="1006895"/>
                  </a:lnTo>
                  <a:lnTo>
                    <a:pt x="1898966" y="999305"/>
                  </a:lnTo>
                  <a:lnTo>
                    <a:pt x="1888838" y="999305"/>
                  </a:lnTo>
                  <a:lnTo>
                    <a:pt x="1888838" y="986656"/>
                  </a:lnTo>
                  <a:lnTo>
                    <a:pt x="1876178" y="986656"/>
                  </a:lnTo>
                  <a:lnTo>
                    <a:pt x="1876178" y="957562"/>
                  </a:lnTo>
                  <a:lnTo>
                    <a:pt x="1862253" y="957562"/>
                  </a:lnTo>
                  <a:lnTo>
                    <a:pt x="1862253" y="947442"/>
                  </a:lnTo>
                  <a:lnTo>
                    <a:pt x="1857189" y="947442"/>
                  </a:lnTo>
                  <a:lnTo>
                    <a:pt x="1857189" y="938588"/>
                  </a:lnTo>
                  <a:lnTo>
                    <a:pt x="1844529" y="938588"/>
                  </a:lnTo>
                  <a:lnTo>
                    <a:pt x="1844529" y="929733"/>
                  </a:lnTo>
                  <a:lnTo>
                    <a:pt x="1802752" y="929733"/>
                  </a:lnTo>
                  <a:lnTo>
                    <a:pt x="1802752" y="920879"/>
                  </a:lnTo>
                  <a:lnTo>
                    <a:pt x="1781230" y="920879"/>
                  </a:lnTo>
                  <a:lnTo>
                    <a:pt x="1781230" y="913289"/>
                  </a:lnTo>
                  <a:lnTo>
                    <a:pt x="1749581" y="913289"/>
                  </a:lnTo>
                  <a:lnTo>
                    <a:pt x="1749581" y="904434"/>
                  </a:lnTo>
                  <a:lnTo>
                    <a:pt x="1735655" y="904434"/>
                  </a:lnTo>
                  <a:lnTo>
                    <a:pt x="1735655" y="886725"/>
                  </a:lnTo>
                  <a:lnTo>
                    <a:pt x="1722995" y="886725"/>
                  </a:lnTo>
                  <a:lnTo>
                    <a:pt x="1722995" y="879136"/>
                  </a:lnTo>
                  <a:lnTo>
                    <a:pt x="1710335" y="879136"/>
                  </a:lnTo>
                  <a:lnTo>
                    <a:pt x="1710335" y="861426"/>
                  </a:lnTo>
                  <a:lnTo>
                    <a:pt x="1700208" y="861426"/>
                  </a:lnTo>
                  <a:lnTo>
                    <a:pt x="1700208" y="844982"/>
                  </a:lnTo>
                  <a:lnTo>
                    <a:pt x="1691346" y="844982"/>
                  </a:lnTo>
                  <a:lnTo>
                    <a:pt x="1691346" y="818418"/>
                  </a:lnTo>
                  <a:lnTo>
                    <a:pt x="1677420" y="818418"/>
                  </a:lnTo>
                  <a:lnTo>
                    <a:pt x="1677420" y="808299"/>
                  </a:lnTo>
                  <a:lnTo>
                    <a:pt x="1641973" y="808299"/>
                  </a:lnTo>
                  <a:lnTo>
                    <a:pt x="1641973" y="794384"/>
                  </a:lnTo>
                  <a:lnTo>
                    <a:pt x="1634377" y="794384"/>
                  </a:lnTo>
                  <a:lnTo>
                    <a:pt x="1634377" y="775410"/>
                  </a:lnTo>
                  <a:lnTo>
                    <a:pt x="1614121" y="775410"/>
                  </a:lnTo>
                  <a:lnTo>
                    <a:pt x="1614121" y="765291"/>
                  </a:lnTo>
                  <a:lnTo>
                    <a:pt x="1609057" y="765291"/>
                  </a:lnTo>
                  <a:lnTo>
                    <a:pt x="1609057" y="748846"/>
                  </a:lnTo>
                  <a:lnTo>
                    <a:pt x="1579940" y="748846"/>
                  </a:lnTo>
                  <a:lnTo>
                    <a:pt x="1579940" y="739992"/>
                  </a:lnTo>
                  <a:lnTo>
                    <a:pt x="1543226" y="739992"/>
                  </a:lnTo>
                  <a:lnTo>
                    <a:pt x="1543226" y="731137"/>
                  </a:lnTo>
                  <a:lnTo>
                    <a:pt x="1535630" y="731137"/>
                  </a:lnTo>
                  <a:lnTo>
                    <a:pt x="1535630" y="705838"/>
                  </a:lnTo>
                  <a:lnTo>
                    <a:pt x="1525503" y="705838"/>
                  </a:lnTo>
                  <a:lnTo>
                    <a:pt x="1525503" y="686864"/>
                  </a:lnTo>
                  <a:lnTo>
                    <a:pt x="1492587" y="686864"/>
                  </a:lnTo>
                  <a:lnTo>
                    <a:pt x="1492587" y="669155"/>
                  </a:lnTo>
                  <a:lnTo>
                    <a:pt x="1481193" y="669155"/>
                  </a:lnTo>
                  <a:lnTo>
                    <a:pt x="1481193" y="657770"/>
                  </a:lnTo>
                  <a:lnTo>
                    <a:pt x="1471066" y="657770"/>
                  </a:lnTo>
                  <a:lnTo>
                    <a:pt x="1471066" y="641326"/>
                  </a:lnTo>
                  <a:lnTo>
                    <a:pt x="1471066" y="635002"/>
                  </a:lnTo>
                  <a:lnTo>
                    <a:pt x="1449544" y="635002"/>
                  </a:lnTo>
                  <a:lnTo>
                    <a:pt x="1449544" y="616027"/>
                  </a:lnTo>
                  <a:lnTo>
                    <a:pt x="1443214" y="616027"/>
                  </a:lnTo>
                  <a:lnTo>
                    <a:pt x="1443214" y="586934"/>
                  </a:lnTo>
                  <a:lnTo>
                    <a:pt x="1435618" y="586934"/>
                  </a:lnTo>
                  <a:lnTo>
                    <a:pt x="1435618" y="573019"/>
                  </a:lnTo>
                  <a:lnTo>
                    <a:pt x="1422958" y="573019"/>
                  </a:lnTo>
                  <a:lnTo>
                    <a:pt x="1422958" y="565430"/>
                  </a:lnTo>
                  <a:lnTo>
                    <a:pt x="1406501" y="565430"/>
                  </a:lnTo>
                  <a:lnTo>
                    <a:pt x="1406501" y="557840"/>
                  </a:lnTo>
                  <a:lnTo>
                    <a:pt x="1378649" y="557840"/>
                  </a:lnTo>
                  <a:lnTo>
                    <a:pt x="1378649" y="551515"/>
                  </a:lnTo>
                  <a:lnTo>
                    <a:pt x="1350798" y="551515"/>
                  </a:lnTo>
                  <a:lnTo>
                    <a:pt x="1350798" y="536336"/>
                  </a:lnTo>
                  <a:lnTo>
                    <a:pt x="1341936" y="536336"/>
                  </a:lnTo>
                  <a:lnTo>
                    <a:pt x="1341936" y="523686"/>
                  </a:lnTo>
                  <a:lnTo>
                    <a:pt x="1334340" y="523686"/>
                  </a:lnTo>
                  <a:lnTo>
                    <a:pt x="1334340" y="514832"/>
                  </a:lnTo>
                  <a:lnTo>
                    <a:pt x="1325478" y="514832"/>
                  </a:lnTo>
                  <a:lnTo>
                    <a:pt x="1325478" y="502182"/>
                  </a:lnTo>
                  <a:lnTo>
                    <a:pt x="1319148" y="502182"/>
                  </a:lnTo>
                  <a:lnTo>
                    <a:pt x="1319148" y="487003"/>
                  </a:lnTo>
                  <a:lnTo>
                    <a:pt x="1307755" y="487003"/>
                  </a:lnTo>
                  <a:lnTo>
                    <a:pt x="1307755" y="470559"/>
                  </a:lnTo>
                  <a:lnTo>
                    <a:pt x="1301425" y="470559"/>
                  </a:lnTo>
                  <a:lnTo>
                    <a:pt x="1301425" y="465499"/>
                  </a:lnTo>
                  <a:lnTo>
                    <a:pt x="1284967" y="465499"/>
                  </a:lnTo>
                  <a:lnTo>
                    <a:pt x="1284967" y="450320"/>
                  </a:lnTo>
                  <a:lnTo>
                    <a:pt x="1245722" y="450320"/>
                  </a:lnTo>
                  <a:lnTo>
                    <a:pt x="1245722" y="438935"/>
                  </a:lnTo>
                  <a:lnTo>
                    <a:pt x="1158369" y="438935"/>
                  </a:lnTo>
                  <a:lnTo>
                    <a:pt x="1158369" y="431346"/>
                  </a:lnTo>
                  <a:lnTo>
                    <a:pt x="1139380" y="431346"/>
                  </a:lnTo>
                  <a:lnTo>
                    <a:pt x="1139380" y="413636"/>
                  </a:lnTo>
                  <a:lnTo>
                    <a:pt x="1103932" y="413636"/>
                  </a:lnTo>
                  <a:lnTo>
                    <a:pt x="1103932" y="400987"/>
                  </a:lnTo>
                  <a:lnTo>
                    <a:pt x="1096336" y="400987"/>
                  </a:lnTo>
                  <a:lnTo>
                    <a:pt x="1096336" y="382013"/>
                  </a:lnTo>
                  <a:lnTo>
                    <a:pt x="1055825" y="382013"/>
                  </a:lnTo>
                  <a:lnTo>
                    <a:pt x="1055825" y="368098"/>
                  </a:lnTo>
                  <a:lnTo>
                    <a:pt x="1038101" y="368098"/>
                  </a:lnTo>
                  <a:lnTo>
                    <a:pt x="1038101" y="360509"/>
                  </a:lnTo>
                  <a:lnTo>
                    <a:pt x="962143" y="360509"/>
                  </a:lnTo>
                  <a:lnTo>
                    <a:pt x="962143" y="347859"/>
                  </a:lnTo>
                  <a:lnTo>
                    <a:pt x="950749" y="347859"/>
                  </a:lnTo>
                  <a:lnTo>
                    <a:pt x="950749" y="336475"/>
                  </a:lnTo>
                  <a:lnTo>
                    <a:pt x="910238" y="336475"/>
                  </a:lnTo>
                  <a:lnTo>
                    <a:pt x="910238" y="313706"/>
                  </a:lnTo>
                  <a:lnTo>
                    <a:pt x="869726" y="313706"/>
                  </a:lnTo>
                  <a:lnTo>
                    <a:pt x="869726" y="282082"/>
                  </a:lnTo>
                  <a:lnTo>
                    <a:pt x="863396" y="282082"/>
                  </a:lnTo>
                  <a:lnTo>
                    <a:pt x="863396" y="268168"/>
                  </a:lnTo>
                  <a:lnTo>
                    <a:pt x="840609" y="268168"/>
                  </a:lnTo>
                  <a:lnTo>
                    <a:pt x="840609" y="255519"/>
                  </a:lnTo>
                  <a:lnTo>
                    <a:pt x="821619" y="255519"/>
                  </a:lnTo>
                  <a:lnTo>
                    <a:pt x="779842" y="255519"/>
                  </a:lnTo>
                  <a:lnTo>
                    <a:pt x="779842" y="231485"/>
                  </a:lnTo>
                  <a:lnTo>
                    <a:pt x="772246" y="231485"/>
                  </a:lnTo>
                  <a:lnTo>
                    <a:pt x="772246" y="218835"/>
                  </a:lnTo>
                  <a:lnTo>
                    <a:pt x="744395" y="218835"/>
                  </a:lnTo>
                  <a:lnTo>
                    <a:pt x="744395" y="208716"/>
                  </a:lnTo>
                  <a:lnTo>
                    <a:pt x="731735" y="208716"/>
                  </a:lnTo>
                  <a:lnTo>
                    <a:pt x="731735" y="198596"/>
                  </a:lnTo>
                  <a:lnTo>
                    <a:pt x="686160" y="198596"/>
                  </a:lnTo>
                  <a:lnTo>
                    <a:pt x="686160" y="185947"/>
                  </a:lnTo>
                  <a:lnTo>
                    <a:pt x="676032" y="185947"/>
                  </a:lnTo>
                  <a:lnTo>
                    <a:pt x="676032" y="170767"/>
                  </a:lnTo>
                  <a:lnTo>
                    <a:pt x="627925" y="170767"/>
                  </a:lnTo>
                  <a:lnTo>
                    <a:pt x="627925" y="165708"/>
                  </a:lnTo>
                  <a:lnTo>
                    <a:pt x="584881" y="165708"/>
                  </a:lnTo>
                  <a:lnTo>
                    <a:pt x="584881" y="140409"/>
                  </a:lnTo>
                  <a:lnTo>
                    <a:pt x="535508" y="140409"/>
                  </a:lnTo>
                  <a:lnTo>
                    <a:pt x="535508" y="134084"/>
                  </a:lnTo>
                  <a:lnTo>
                    <a:pt x="515253" y="134084"/>
                  </a:lnTo>
                  <a:lnTo>
                    <a:pt x="515253" y="125229"/>
                  </a:lnTo>
                  <a:lnTo>
                    <a:pt x="491199" y="125229"/>
                  </a:lnTo>
                  <a:lnTo>
                    <a:pt x="491199" y="106255"/>
                  </a:lnTo>
                  <a:lnTo>
                    <a:pt x="478539" y="106255"/>
                  </a:lnTo>
                  <a:lnTo>
                    <a:pt x="478539" y="97401"/>
                  </a:lnTo>
                  <a:lnTo>
                    <a:pt x="458284" y="97401"/>
                  </a:lnTo>
                  <a:lnTo>
                    <a:pt x="458284" y="91076"/>
                  </a:lnTo>
                  <a:lnTo>
                    <a:pt x="450688" y="91076"/>
                  </a:lnTo>
                  <a:lnTo>
                    <a:pt x="450688" y="73367"/>
                  </a:lnTo>
                  <a:lnTo>
                    <a:pt x="422836" y="73367"/>
                  </a:lnTo>
                  <a:lnTo>
                    <a:pt x="422836" y="64512"/>
                  </a:lnTo>
                  <a:lnTo>
                    <a:pt x="408911" y="64512"/>
                  </a:lnTo>
                  <a:lnTo>
                    <a:pt x="408911" y="40478"/>
                  </a:lnTo>
                  <a:lnTo>
                    <a:pt x="393719" y="40478"/>
                  </a:lnTo>
                  <a:lnTo>
                    <a:pt x="393719" y="30359"/>
                  </a:lnTo>
                  <a:lnTo>
                    <a:pt x="243068" y="30359"/>
                  </a:lnTo>
                  <a:lnTo>
                    <a:pt x="243068" y="21504"/>
                  </a:lnTo>
                  <a:lnTo>
                    <a:pt x="232940" y="21504"/>
                  </a:lnTo>
                  <a:lnTo>
                    <a:pt x="232940" y="7590"/>
                  </a:lnTo>
                  <a:lnTo>
                    <a:pt x="126598" y="7590"/>
                  </a:lnTo>
                  <a:lnTo>
                    <a:pt x="126598" y="0"/>
                  </a:lnTo>
                  <a:lnTo>
                    <a:pt x="0" y="0"/>
                  </a:lnTo>
                </a:path>
              </a:pathLst>
            </a:custGeom>
            <a:noFill/>
            <a:ln w="12651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33" name="Graphic 55">
              <a:extLst>
                <a:ext uri="{FF2B5EF4-FFF2-40B4-BE49-F238E27FC236}">
                  <a16:creationId xmlns:a16="http://schemas.microsoft.com/office/drawing/2014/main" id="{5DAA0A51-00B7-09D7-C71C-5C9F6D171199}"/>
                </a:ext>
              </a:extLst>
            </p:cNvPr>
            <p:cNvGrpSpPr/>
            <p:nvPr/>
          </p:nvGrpSpPr>
          <p:grpSpPr>
            <a:xfrm>
              <a:off x="4917375" y="3338388"/>
              <a:ext cx="58234" cy="44273"/>
              <a:chOff x="4917375" y="3338388"/>
              <a:chExt cx="58234" cy="44273"/>
            </a:xfrm>
          </p:grpSpPr>
          <p:sp>
            <p:nvSpPr>
              <p:cNvPr id="334" name="Freeform 333">
                <a:extLst>
                  <a:ext uri="{FF2B5EF4-FFF2-40B4-BE49-F238E27FC236}">
                    <a16:creationId xmlns:a16="http://schemas.microsoft.com/office/drawing/2014/main" id="{36DFFDE0-624F-3D5B-6AC3-FE187392BA16}"/>
                  </a:ext>
                </a:extLst>
              </p:cNvPr>
              <p:cNvSpPr/>
              <p:nvPr/>
            </p:nvSpPr>
            <p:spPr>
              <a:xfrm>
                <a:off x="4947758" y="333838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5" name="Freeform 334">
                <a:extLst>
                  <a:ext uri="{FF2B5EF4-FFF2-40B4-BE49-F238E27FC236}">
                    <a16:creationId xmlns:a16="http://schemas.microsoft.com/office/drawing/2014/main" id="{C0C8576A-4090-F669-6500-A80F61A4DEB3}"/>
                  </a:ext>
                </a:extLst>
              </p:cNvPr>
              <p:cNvSpPr/>
              <p:nvPr/>
            </p:nvSpPr>
            <p:spPr>
              <a:xfrm>
                <a:off x="4917375" y="3361157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6" name="Graphic 55">
              <a:extLst>
                <a:ext uri="{FF2B5EF4-FFF2-40B4-BE49-F238E27FC236}">
                  <a16:creationId xmlns:a16="http://schemas.microsoft.com/office/drawing/2014/main" id="{CC23DBCA-C90E-328A-8FDE-0D972414CF80}"/>
                </a:ext>
              </a:extLst>
            </p:cNvPr>
            <p:cNvGrpSpPr/>
            <p:nvPr/>
          </p:nvGrpSpPr>
          <p:grpSpPr>
            <a:xfrm>
              <a:off x="4857874" y="3338388"/>
              <a:ext cx="58234" cy="44273"/>
              <a:chOff x="4857874" y="3338388"/>
              <a:chExt cx="58234" cy="44273"/>
            </a:xfrm>
          </p:grpSpPr>
          <p:sp>
            <p:nvSpPr>
              <p:cNvPr id="337" name="Freeform 336">
                <a:extLst>
                  <a:ext uri="{FF2B5EF4-FFF2-40B4-BE49-F238E27FC236}">
                    <a16:creationId xmlns:a16="http://schemas.microsoft.com/office/drawing/2014/main" id="{5FF0B05F-4C5B-64A2-CF09-97797B453B48}"/>
                  </a:ext>
                </a:extLst>
              </p:cNvPr>
              <p:cNvSpPr/>
              <p:nvPr/>
            </p:nvSpPr>
            <p:spPr>
              <a:xfrm>
                <a:off x="4888257" y="333838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8" name="Freeform 337">
                <a:extLst>
                  <a:ext uri="{FF2B5EF4-FFF2-40B4-BE49-F238E27FC236}">
                    <a16:creationId xmlns:a16="http://schemas.microsoft.com/office/drawing/2014/main" id="{FD250D01-51F0-4A90-FE8D-FF1079C9B1B3}"/>
                  </a:ext>
                </a:extLst>
              </p:cNvPr>
              <p:cNvSpPr/>
              <p:nvPr/>
            </p:nvSpPr>
            <p:spPr>
              <a:xfrm>
                <a:off x="4857874" y="3361157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9" name="Graphic 55">
              <a:extLst>
                <a:ext uri="{FF2B5EF4-FFF2-40B4-BE49-F238E27FC236}">
                  <a16:creationId xmlns:a16="http://schemas.microsoft.com/office/drawing/2014/main" id="{572BDEFE-2042-D92A-F034-614CDDA29151}"/>
                </a:ext>
              </a:extLst>
            </p:cNvPr>
            <p:cNvGrpSpPr/>
            <p:nvPr/>
          </p:nvGrpSpPr>
          <p:grpSpPr>
            <a:xfrm>
              <a:off x="4841416" y="3338388"/>
              <a:ext cx="58234" cy="44273"/>
              <a:chOff x="4841416" y="3338388"/>
              <a:chExt cx="58234" cy="44273"/>
            </a:xfrm>
          </p:grpSpPr>
          <p:sp>
            <p:nvSpPr>
              <p:cNvPr id="340" name="Freeform 339">
                <a:extLst>
                  <a:ext uri="{FF2B5EF4-FFF2-40B4-BE49-F238E27FC236}">
                    <a16:creationId xmlns:a16="http://schemas.microsoft.com/office/drawing/2014/main" id="{A7B0744C-707E-177B-0CA2-979BC729389A}"/>
                  </a:ext>
                </a:extLst>
              </p:cNvPr>
              <p:cNvSpPr/>
              <p:nvPr/>
            </p:nvSpPr>
            <p:spPr>
              <a:xfrm>
                <a:off x="4871800" y="333838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1" name="Freeform 340">
                <a:extLst>
                  <a:ext uri="{FF2B5EF4-FFF2-40B4-BE49-F238E27FC236}">
                    <a16:creationId xmlns:a16="http://schemas.microsoft.com/office/drawing/2014/main" id="{156655EA-1D54-E8E2-9743-A16D5595E80B}"/>
                  </a:ext>
                </a:extLst>
              </p:cNvPr>
              <p:cNvSpPr/>
              <p:nvPr/>
            </p:nvSpPr>
            <p:spPr>
              <a:xfrm>
                <a:off x="4841416" y="3361157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42" name="Graphic 55">
              <a:extLst>
                <a:ext uri="{FF2B5EF4-FFF2-40B4-BE49-F238E27FC236}">
                  <a16:creationId xmlns:a16="http://schemas.microsoft.com/office/drawing/2014/main" id="{03033699-F53A-85EE-3114-D6BB35757872}"/>
                </a:ext>
              </a:extLst>
            </p:cNvPr>
            <p:cNvGrpSpPr/>
            <p:nvPr/>
          </p:nvGrpSpPr>
          <p:grpSpPr>
            <a:xfrm>
              <a:off x="4752798" y="3338388"/>
              <a:ext cx="58234" cy="44273"/>
              <a:chOff x="4752798" y="3338388"/>
              <a:chExt cx="58234" cy="44273"/>
            </a:xfrm>
          </p:grpSpPr>
          <p:sp>
            <p:nvSpPr>
              <p:cNvPr id="343" name="Freeform 342">
                <a:extLst>
                  <a:ext uri="{FF2B5EF4-FFF2-40B4-BE49-F238E27FC236}">
                    <a16:creationId xmlns:a16="http://schemas.microsoft.com/office/drawing/2014/main" id="{35F836ED-247C-D08C-2A4A-42C01A54FC44}"/>
                  </a:ext>
                </a:extLst>
              </p:cNvPr>
              <p:cNvSpPr/>
              <p:nvPr/>
            </p:nvSpPr>
            <p:spPr>
              <a:xfrm>
                <a:off x="4783181" y="333838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4" name="Freeform 343">
                <a:extLst>
                  <a:ext uri="{FF2B5EF4-FFF2-40B4-BE49-F238E27FC236}">
                    <a16:creationId xmlns:a16="http://schemas.microsoft.com/office/drawing/2014/main" id="{8C6EE1A5-BA55-C50D-C587-F9718B14438A}"/>
                  </a:ext>
                </a:extLst>
              </p:cNvPr>
              <p:cNvSpPr/>
              <p:nvPr/>
            </p:nvSpPr>
            <p:spPr>
              <a:xfrm>
                <a:off x="4752798" y="3361157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45" name="Graphic 55">
              <a:extLst>
                <a:ext uri="{FF2B5EF4-FFF2-40B4-BE49-F238E27FC236}">
                  <a16:creationId xmlns:a16="http://schemas.microsoft.com/office/drawing/2014/main" id="{A4083AE6-330A-909A-35B4-43ACAB511B21}"/>
                </a:ext>
              </a:extLst>
            </p:cNvPr>
            <p:cNvGrpSpPr/>
            <p:nvPr/>
          </p:nvGrpSpPr>
          <p:grpSpPr>
            <a:xfrm>
              <a:off x="4738872" y="3338388"/>
              <a:ext cx="58234" cy="44273"/>
              <a:chOff x="4738872" y="3338388"/>
              <a:chExt cx="58234" cy="44273"/>
            </a:xfrm>
          </p:grpSpPr>
          <p:sp>
            <p:nvSpPr>
              <p:cNvPr id="346" name="Freeform 345">
                <a:extLst>
                  <a:ext uri="{FF2B5EF4-FFF2-40B4-BE49-F238E27FC236}">
                    <a16:creationId xmlns:a16="http://schemas.microsoft.com/office/drawing/2014/main" id="{8BA8DCDF-3501-FBF8-BD9F-F7951FE5FC5A}"/>
                  </a:ext>
                </a:extLst>
              </p:cNvPr>
              <p:cNvSpPr/>
              <p:nvPr/>
            </p:nvSpPr>
            <p:spPr>
              <a:xfrm>
                <a:off x="4769255" y="333838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7" name="Freeform 346">
                <a:extLst>
                  <a:ext uri="{FF2B5EF4-FFF2-40B4-BE49-F238E27FC236}">
                    <a16:creationId xmlns:a16="http://schemas.microsoft.com/office/drawing/2014/main" id="{EBEFBD31-4DCE-A0F1-2F48-47375542D6F6}"/>
                  </a:ext>
                </a:extLst>
              </p:cNvPr>
              <p:cNvSpPr/>
              <p:nvPr/>
            </p:nvSpPr>
            <p:spPr>
              <a:xfrm>
                <a:off x="4738872" y="3361157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48" name="Graphic 55">
              <a:extLst>
                <a:ext uri="{FF2B5EF4-FFF2-40B4-BE49-F238E27FC236}">
                  <a16:creationId xmlns:a16="http://schemas.microsoft.com/office/drawing/2014/main" id="{22EA471B-CFC6-4506-E7D8-AB1865128195}"/>
                </a:ext>
              </a:extLst>
            </p:cNvPr>
            <p:cNvGrpSpPr/>
            <p:nvPr/>
          </p:nvGrpSpPr>
          <p:grpSpPr>
            <a:xfrm>
              <a:off x="4688233" y="3338388"/>
              <a:ext cx="56968" cy="44273"/>
              <a:chOff x="4688233" y="3338388"/>
              <a:chExt cx="56968" cy="44273"/>
            </a:xfrm>
          </p:grpSpPr>
          <p:sp>
            <p:nvSpPr>
              <p:cNvPr id="349" name="Freeform 348">
                <a:extLst>
                  <a:ext uri="{FF2B5EF4-FFF2-40B4-BE49-F238E27FC236}">
                    <a16:creationId xmlns:a16="http://schemas.microsoft.com/office/drawing/2014/main" id="{96EB8DB0-3436-019B-3726-8CCE5664913E}"/>
                  </a:ext>
                </a:extLst>
              </p:cNvPr>
              <p:cNvSpPr/>
              <p:nvPr/>
            </p:nvSpPr>
            <p:spPr>
              <a:xfrm>
                <a:off x="4717350" y="333838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0" name="Freeform 349">
                <a:extLst>
                  <a:ext uri="{FF2B5EF4-FFF2-40B4-BE49-F238E27FC236}">
                    <a16:creationId xmlns:a16="http://schemas.microsoft.com/office/drawing/2014/main" id="{D19F3868-0C82-6941-75ED-CAE97F0D5A01}"/>
                  </a:ext>
                </a:extLst>
              </p:cNvPr>
              <p:cNvSpPr/>
              <p:nvPr/>
            </p:nvSpPr>
            <p:spPr>
              <a:xfrm>
                <a:off x="4688233" y="3361157"/>
                <a:ext cx="56968" cy="12649"/>
              </a:xfrm>
              <a:custGeom>
                <a:avLst/>
                <a:gdLst>
                  <a:gd name="connsiteX0" fmla="*/ 0 w 56968"/>
                  <a:gd name="connsiteY0" fmla="*/ 0 h 12649"/>
                  <a:gd name="connsiteX1" fmla="*/ 56969 w 5696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968" h="12649">
                    <a:moveTo>
                      <a:pt x="0" y="0"/>
                    </a:moveTo>
                    <a:lnTo>
                      <a:pt x="56969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1" name="Graphic 55">
              <a:extLst>
                <a:ext uri="{FF2B5EF4-FFF2-40B4-BE49-F238E27FC236}">
                  <a16:creationId xmlns:a16="http://schemas.microsoft.com/office/drawing/2014/main" id="{EE453D4F-ACEA-AE4C-FB55-616F0A0356EB}"/>
                </a:ext>
              </a:extLst>
            </p:cNvPr>
            <p:cNvGrpSpPr/>
            <p:nvPr/>
          </p:nvGrpSpPr>
          <p:grpSpPr>
            <a:xfrm>
              <a:off x="4657849" y="3338388"/>
              <a:ext cx="58234" cy="44273"/>
              <a:chOff x="4657849" y="3338388"/>
              <a:chExt cx="58234" cy="44273"/>
            </a:xfrm>
          </p:grpSpPr>
          <p:sp>
            <p:nvSpPr>
              <p:cNvPr id="352" name="Freeform 351">
                <a:extLst>
                  <a:ext uri="{FF2B5EF4-FFF2-40B4-BE49-F238E27FC236}">
                    <a16:creationId xmlns:a16="http://schemas.microsoft.com/office/drawing/2014/main" id="{01378DB7-F3CD-D822-AF4F-5F643C55CB6D}"/>
                  </a:ext>
                </a:extLst>
              </p:cNvPr>
              <p:cNvSpPr/>
              <p:nvPr/>
            </p:nvSpPr>
            <p:spPr>
              <a:xfrm>
                <a:off x="4686967" y="333838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3" name="Freeform 352">
                <a:extLst>
                  <a:ext uri="{FF2B5EF4-FFF2-40B4-BE49-F238E27FC236}">
                    <a16:creationId xmlns:a16="http://schemas.microsoft.com/office/drawing/2014/main" id="{70D96B86-8869-D10F-0FED-072275EF08B0}"/>
                  </a:ext>
                </a:extLst>
              </p:cNvPr>
              <p:cNvSpPr/>
              <p:nvPr/>
            </p:nvSpPr>
            <p:spPr>
              <a:xfrm>
                <a:off x="4657849" y="3361157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4" name="Graphic 55">
              <a:extLst>
                <a:ext uri="{FF2B5EF4-FFF2-40B4-BE49-F238E27FC236}">
                  <a16:creationId xmlns:a16="http://schemas.microsoft.com/office/drawing/2014/main" id="{48877D57-4382-F2F4-FB03-4D3F9A00001B}"/>
                </a:ext>
              </a:extLst>
            </p:cNvPr>
            <p:cNvGrpSpPr/>
            <p:nvPr/>
          </p:nvGrpSpPr>
          <p:grpSpPr>
            <a:xfrm>
              <a:off x="4633796" y="3340918"/>
              <a:ext cx="56968" cy="44273"/>
              <a:chOff x="4633796" y="3340918"/>
              <a:chExt cx="56968" cy="44273"/>
            </a:xfrm>
          </p:grpSpPr>
          <p:sp>
            <p:nvSpPr>
              <p:cNvPr id="355" name="Freeform 354">
                <a:extLst>
                  <a:ext uri="{FF2B5EF4-FFF2-40B4-BE49-F238E27FC236}">
                    <a16:creationId xmlns:a16="http://schemas.microsoft.com/office/drawing/2014/main" id="{FEB99DB1-FEDC-9FB7-44F7-C40966F6F865}"/>
                  </a:ext>
                </a:extLst>
              </p:cNvPr>
              <p:cNvSpPr/>
              <p:nvPr/>
            </p:nvSpPr>
            <p:spPr>
              <a:xfrm>
                <a:off x="4662913" y="334091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6" name="Freeform 355">
                <a:extLst>
                  <a:ext uri="{FF2B5EF4-FFF2-40B4-BE49-F238E27FC236}">
                    <a16:creationId xmlns:a16="http://schemas.microsoft.com/office/drawing/2014/main" id="{FDF84ACD-9F84-E1CF-3E14-60F6E2DE3CDD}"/>
                  </a:ext>
                </a:extLst>
              </p:cNvPr>
              <p:cNvSpPr/>
              <p:nvPr/>
            </p:nvSpPr>
            <p:spPr>
              <a:xfrm>
                <a:off x="4633796" y="3363687"/>
                <a:ext cx="56968" cy="12649"/>
              </a:xfrm>
              <a:custGeom>
                <a:avLst/>
                <a:gdLst>
                  <a:gd name="connsiteX0" fmla="*/ 0 w 56968"/>
                  <a:gd name="connsiteY0" fmla="*/ 0 h 12649"/>
                  <a:gd name="connsiteX1" fmla="*/ 56969 w 5696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968" h="12649">
                    <a:moveTo>
                      <a:pt x="0" y="0"/>
                    </a:moveTo>
                    <a:lnTo>
                      <a:pt x="56969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7" name="Graphic 55">
              <a:extLst>
                <a:ext uri="{FF2B5EF4-FFF2-40B4-BE49-F238E27FC236}">
                  <a16:creationId xmlns:a16="http://schemas.microsoft.com/office/drawing/2014/main" id="{7E25FA5D-8986-4BF2-A082-37FDB874E99A}"/>
                </a:ext>
              </a:extLst>
            </p:cNvPr>
            <p:cNvGrpSpPr/>
            <p:nvPr/>
          </p:nvGrpSpPr>
          <p:grpSpPr>
            <a:xfrm>
              <a:off x="4519858" y="3340918"/>
              <a:ext cx="58234" cy="44273"/>
              <a:chOff x="4519858" y="3340918"/>
              <a:chExt cx="58234" cy="44273"/>
            </a:xfrm>
          </p:grpSpPr>
          <p:sp>
            <p:nvSpPr>
              <p:cNvPr id="358" name="Freeform 357">
                <a:extLst>
                  <a:ext uri="{FF2B5EF4-FFF2-40B4-BE49-F238E27FC236}">
                    <a16:creationId xmlns:a16="http://schemas.microsoft.com/office/drawing/2014/main" id="{2582DED6-1066-643E-B10F-A0DD53663ADD}"/>
                  </a:ext>
                </a:extLst>
              </p:cNvPr>
              <p:cNvSpPr/>
              <p:nvPr/>
            </p:nvSpPr>
            <p:spPr>
              <a:xfrm>
                <a:off x="4548975" y="334091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9" name="Freeform 358">
                <a:extLst>
                  <a:ext uri="{FF2B5EF4-FFF2-40B4-BE49-F238E27FC236}">
                    <a16:creationId xmlns:a16="http://schemas.microsoft.com/office/drawing/2014/main" id="{A36185CC-7633-2833-44DD-A570FE9467A9}"/>
                  </a:ext>
                </a:extLst>
              </p:cNvPr>
              <p:cNvSpPr/>
              <p:nvPr/>
            </p:nvSpPr>
            <p:spPr>
              <a:xfrm>
                <a:off x="4519858" y="3363687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0" name="Graphic 55">
              <a:extLst>
                <a:ext uri="{FF2B5EF4-FFF2-40B4-BE49-F238E27FC236}">
                  <a16:creationId xmlns:a16="http://schemas.microsoft.com/office/drawing/2014/main" id="{AF0BA2F2-C3CE-23F5-CC6E-2C90584D1AD1}"/>
                </a:ext>
              </a:extLst>
            </p:cNvPr>
            <p:cNvGrpSpPr/>
            <p:nvPr/>
          </p:nvGrpSpPr>
          <p:grpSpPr>
            <a:xfrm>
              <a:off x="4490740" y="3340918"/>
              <a:ext cx="56968" cy="44273"/>
              <a:chOff x="4490740" y="3340918"/>
              <a:chExt cx="56968" cy="44273"/>
            </a:xfrm>
          </p:grpSpPr>
          <p:sp>
            <p:nvSpPr>
              <p:cNvPr id="361" name="Freeform 360">
                <a:extLst>
                  <a:ext uri="{FF2B5EF4-FFF2-40B4-BE49-F238E27FC236}">
                    <a16:creationId xmlns:a16="http://schemas.microsoft.com/office/drawing/2014/main" id="{05C07235-3DAD-D1AA-2331-EA2BFF28E679}"/>
                  </a:ext>
                </a:extLst>
              </p:cNvPr>
              <p:cNvSpPr/>
              <p:nvPr/>
            </p:nvSpPr>
            <p:spPr>
              <a:xfrm>
                <a:off x="4519858" y="334091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2" name="Freeform 361">
                <a:extLst>
                  <a:ext uri="{FF2B5EF4-FFF2-40B4-BE49-F238E27FC236}">
                    <a16:creationId xmlns:a16="http://schemas.microsoft.com/office/drawing/2014/main" id="{537A8F2A-3297-A058-0C78-E28229C93C75}"/>
                  </a:ext>
                </a:extLst>
              </p:cNvPr>
              <p:cNvSpPr/>
              <p:nvPr/>
            </p:nvSpPr>
            <p:spPr>
              <a:xfrm>
                <a:off x="4490740" y="3363687"/>
                <a:ext cx="56968" cy="12649"/>
              </a:xfrm>
              <a:custGeom>
                <a:avLst/>
                <a:gdLst>
                  <a:gd name="connsiteX0" fmla="*/ 0 w 56968"/>
                  <a:gd name="connsiteY0" fmla="*/ 0 h 12649"/>
                  <a:gd name="connsiteX1" fmla="*/ 56969 w 5696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968" h="12649">
                    <a:moveTo>
                      <a:pt x="0" y="0"/>
                    </a:moveTo>
                    <a:lnTo>
                      <a:pt x="56969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3" name="Graphic 55">
              <a:extLst>
                <a:ext uri="{FF2B5EF4-FFF2-40B4-BE49-F238E27FC236}">
                  <a16:creationId xmlns:a16="http://schemas.microsoft.com/office/drawing/2014/main" id="{9E7BEE20-6455-D210-02D1-7BF55E07655A}"/>
                </a:ext>
              </a:extLst>
            </p:cNvPr>
            <p:cNvGrpSpPr/>
            <p:nvPr/>
          </p:nvGrpSpPr>
          <p:grpSpPr>
            <a:xfrm>
              <a:off x="4469219" y="3340918"/>
              <a:ext cx="56968" cy="44273"/>
              <a:chOff x="4469219" y="3340918"/>
              <a:chExt cx="56968" cy="44273"/>
            </a:xfrm>
          </p:grpSpPr>
          <p:sp>
            <p:nvSpPr>
              <p:cNvPr id="364" name="Freeform 363">
                <a:extLst>
                  <a:ext uri="{FF2B5EF4-FFF2-40B4-BE49-F238E27FC236}">
                    <a16:creationId xmlns:a16="http://schemas.microsoft.com/office/drawing/2014/main" id="{B7F08D5F-AD47-0740-3070-EA7E71A48097}"/>
                  </a:ext>
                </a:extLst>
              </p:cNvPr>
              <p:cNvSpPr/>
              <p:nvPr/>
            </p:nvSpPr>
            <p:spPr>
              <a:xfrm>
                <a:off x="4498336" y="334091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5" name="Freeform 364">
                <a:extLst>
                  <a:ext uri="{FF2B5EF4-FFF2-40B4-BE49-F238E27FC236}">
                    <a16:creationId xmlns:a16="http://schemas.microsoft.com/office/drawing/2014/main" id="{2D9F514E-A1C7-CBCE-9C1E-F6DDE454FFCA}"/>
                  </a:ext>
                </a:extLst>
              </p:cNvPr>
              <p:cNvSpPr/>
              <p:nvPr/>
            </p:nvSpPr>
            <p:spPr>
              <a:xfrm>
                <a:off x="4469219" y="3363687"/>
                <a:ext cx="56968" cy="12649"/>
              </a:xfrm>
              <a:custGeom>
                <a:avLst/>
                <a:gdLst>
                  <a:gd name="connsiteX0" fmla="*/ 0 w 56968"/>
                  <a:gd name="connsiteY0" fmla="*/ 0 h 12649"/>
                  <a:gd name="connsiteX1" fmla="*/ 56969 w 5696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968" h="12649">
                    <a:moveTo>
                      <a:pt x="0" y="0"/>
                    </a:moveTo>
                    <a:lnTo>
                      <a:pt x="56969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6" name="Graphic 55">
              <a:extLst>
                <a:ext uri="{FF2B5EF4-FFF2-40B4-BE49-F238E27FC236}">
                  <a16:creationId xmlns:a16="http://schemas.microsoft.com/office/drawing/2014/main" id="{6FCCA70A-CB3C-A6F0-C8FC-31F0ECAD8072}"/>
                </a:ext>
              </a:extLst>
            </p:cNvPr>
            <p:cNvGrpSpPr/>
            <p:nvPr/>
          </p:nvGrpSpPr>
          <p:grpSpPr>
            <a:xfrm>
              <a:off x="4436303" y="3340918"/>
              <a:ext cx="56968" cy="44273"/>
              <a:chOff x="4436303" y="3340918"/>
              <a:chExt cx="56968" cy="44273"/>
            </a:xfrm>
          </p:grpSpPr>
          <p:sp>
            <p:nvSpPr>
              <p:cNvPr id="367" name="Freeform 366">
                <a:extLst>
                  <a:ext uri="{FF2B5EF4-FFF2-40B4-BE49-F238E27FC236}">
                    <a16:creationId xmlns:a16="http://schemas.microsoft.com/office/drawing/2014/main" id="{0D0B16FF-5DDF-F759-FE36-950AC76AF896}"/>
                  </a:ext>
                </a:extLst>
              </p:cNvPr>
              <p:cNvSpPr/>
              <p:nvPr/>
            </p:nvSpPr>
            <p:spPr>
              <a:xfrm>
                <a:off x="4465421" y="334091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8" name="Freeform 367">
                <a:extLst>
                  <a:ext uri="{FF2B5EF4-FFF2-40B4-BE49-F238E27FC236}">
                    <a16:creationId xmlns:a16="http://schemas.microsoft.com/office/drawing/2014/main" id="{8757A980-E9D2-8C13-C51C-DA17930E109C}"/>
                  </a:ext>
                </a:extLst>
              </p:cNvPr>
              <p:cNvSpPr/>
              <p:nvPr/>
            </p:nvSpPr>
            <p:spPr>
              <a:xfrm>
                <a:off x="4436303" y="3363687"/>
                <a:ext cx="56968" cy="12649"/>
              </a:xfrm>
              <a:custGeom>
                <a:avLst/>
                <a:gdLst>
                  <a:gd name="connsiteX0" fmla="*/ 0 w 56968"/>
                  <a:gd name="connsiteY0" fmla="*/ 0 h 12649"/>
                  <a:gd name="connsiteX1" fmla="*/ 56969 w 5696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968" h="12649">
                    <a:moveTo>
                      <a:pt x="0" y="0"/>
                    </a:moveTo>
                    <a:lnTo>
                      <a:pt x="56969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9" name="Graphic 55">
              <a:extLst>
                <a:ext uri="{FF2B5EF4-FFF2-40B4-BE49-F238E27FC236}">
                  <a16:creationId xmlns:a16="http://schemas.microsoft.com/office/drawing/2014/main" id="{20FD6133-F8C1-7791-D83B-44D0FE61949D}"/>
                </a:ext>
              </a:extLst>
            </p:cNvPr>
            <p:cNvGrpSpPr/>
            <p:nvPr/>
          </p:nvGrpSpPr>
          <p:grpSpPr>
            <a:xfrm>
              <a:off x="4412250" y="3340918"/>
              <a:ext cx="58234" cy="44273"/>
              <a:chOff x="4412250" y="3340918"/>
              <a:chExt cx="58234" cy="44273"/>
            </a:xfrm>
          </p:grpSpPr>
          <p:sp>
            <p:nvSpPr>
              <p:cNvPr id="370" name="Freeform 369">
                <a:extLst>
                  <a:ext uri="{FF2B5EF4-FFF2-40B4-BE49-F238E27FC236}">
                    <a16:creationId xmlns:a16="http://schemas.microsoft.com/office/drawing/2014/main" id="{446C10F9-C4E5-D25F-B218-57D8E4D13A30}"/>
                  </a:ext>
                </a:extLst>
              </p:cNvPr>
              <p:cNvSpPr/>
              <p:nvPr/>
            </p:nvSpPr>
            <p:spPr>
              <a:xfrm>
                <a:off x="4442633" y="334091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1" name="Freeform 370">
                <a:extLst>
                  <a:ext uri="{FF2B5EF4-FFF2-40B4-BE49-F238E27FC236}">
                    <a16:creationId xmlns:a16="http://schemas.microsoft.com/office/drawing/2014/main" id="{19FEB71A-AE4B-DDA3-E48A-8E9F65B73194}"/>
                  </a:ext>
                </a:extLst>
              </p:cNvPr>
              <p:cNvSpPr/>
              <p:nvPr/>
            </p:nvSpPr>
            <p:spPr>
              <a:xfrm>
                <a:off x="4412250" y="3363687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2" name="Graphic 55">
              <a:extLst>
                <a:ext uri="{FF2B5EF4-FFF2-40B4-BE49-F238E27FC236}">
                  <a16:creationId xmlns:a16="http://schemas.microsoft.com/office/drawing/2014/main" id="{48929F97-9CA6-5B12-57D9-C257FBB7E839}"/>
                </a:ext>
              </a:extLst>
            </p:cNvPr>
            <p:cNvGrpSpPr/>
            <p:nvPr/>
          </p:nvGrpSpPr>
          <p:grpSpPr>
            <a:xfrm>
              <a:off x="4390728" y="3340918"/>
              <a:ext cx="58234" cy="44273"/>
              <a:chOff x="4390728" y="3340918"/>
              <a:chExt cx="58234" cy="44273"/>
            </a:xfrm>
          </p:grpSpPr>
          <p:sp>
            <p:nvSpPr>
              <p:cNvPr id="373" name="Freeform 372">
                <a:extLst>
                  <a:ext uri="{FF2B5EF4-FFF2-40B4-BE49-F238E27FC236}">
                    <a16:creationId xmlns:a16="http://schemas.microsoft.com/office/drawing/2014/main" id="{879D7A48-D3D6-3256-4163-35A58DDE1CA7}"/>
                  </a:ext>
                </a:extLst>
              </p:cNvPr>
              <p:cNvSpPr/>
              <p:nvPr/>
            </p:nvSpPr>
            <p:spPr>
              <a:xfrm>
                <a:off x="4421112" y="334091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4" name="Freeform 373">
                <a:extLst>
                  <a:ext uri="{FF2B5EF4-FFF2-40B4-BE49-F238E27FC236}">
                    <a16:creationId xmlns:a16="http://schemas.microsoft.com/office/drawing/2014/main" id="{2F581CCF-9CE9-C68A-A747-7DE7C4F84D6F}"/>
                  </a:ext>
                </a:extLst>
              </p:cNvPr>
              <p:cNvSpPr/>
              <p:nvPr/>
            </p:nvSpPr>
            <p:spPr>
              <a:xfrm>
                <a:off x="4390728" y="3363687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5" name="Graphic 55">
              <a:extLst>
                <a:ext uri="{FF2B5EF4-FFF2-40B4-BE49-F238E27FC236}">
                  <a16:creationId xmlns:a16="http://schemas.microsoft.com/office/drawing/2014/main" id="{E9AB3604-ABDC-5587-FFC7-42B03C393DE0}"/>
                </a:ext>
              </a:extLst>
            </p:cNvPr>
            <p:cNvGrpSpPr/>
            <p:nvPr/>
          </p:nvGrpSpPr>
          <p:grpSpPr>
            <a:xfrm>
              <a:off x="4365409" y="3340918"/>
              <a:ext cx="58234" cy="44273"/>
              <a:chOff x="4365409" y="3340918"/>
              <a:chExt cx="58234" cy="44273"/>
            </a:xfrm>
          </p:grpSpPr>
          <p:sp>
            <p:nvSpPr>
              <p:cNvPr id="376" name="Freeform 375">
                <a:extLst>
                  <a:ext uri="{FF2B5EF4-FFF2-40B4-BE49-F238E27FC236}">
                    <a16:creationId xmlns:a16="http://schemas.microsoft.com/office/drawing/2014/main" id="{F928183C-E50D-189E-DE68-83F9BFFFAC31}"/>
                  </a:ext>
                </a:extLst>
              </p:cNvPr>
              <p:cNvSpPr/>
              <p:nvPr/>
            </p:nvSpPr>
            <p:spPr>
              <a:xfrm>
                <a:off x="4394526" y="334091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7" name="Freeform 376">
                <a:extLst>
                  <a:ext uri="{FF2B5EF4-FFF2-40B4-BE49-F238E27FC236}">
                    <a16:creationId xmlns:a16="http://schemas.microsoft.com/office/drawing/2014/main" id="{D389CF8C-7657-AB3A-054C-C49096A8068A}"/>
                  </a:ext>
                </a:extLst>
              </p:cNvPr>
              <p:cNvSpPr/>
              <p:nvPr/>
            </p:nvSpPr>
            <p:spPr>
              <a:xfrm>
                <a:off x="4365409" y="3363687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8" name="Graphic 55">
              <a:extLst>
                <a:ext uri="{FF2B5EF4-FFF2-40B4-BE49-F238E27FC236}">
                  <a16:creationId xmlns:a16="http://schemas.microsoft.com/office/drawing/2014/main" id="{2335F0BD-76ED-F3E0-55C2-9D549BE06DD4}"/>
                </a:ext>
              </a:extLst>
            </p:cNvPr>
            <p:cNvGrpSpPr/>
            <p:nvPr/>
          </p:nvGrpSpPr>
          <p:grpSpPr>
            <a:xfrm>
              <a:off x="4357813" y="3340918"/>
              <a:ext cx="58234" cy="44273"/>
              <a:chOff x="4357813" y="3340918"/>
              <a:chExt cx="58234" cy="44273"/>
            </a:xfrm>
          </p:grpSpPr>
          <p:sp>
            <p:nvSpPr>
              <p:cNvPr id="379" name="Freeform 378">
                <a:extLst>
                  <a:ext uri="{FF2B5EF4-FFF2-40B4-BE49-F238E27FC236}">
                    <a16:creationId xmlns:a16="http://schemas.microsoft.com/office/drawing/2014/main" id="{727CB9D3-155C-18FE-1809-CA3B8C9EA921}"/>
                  </a:ext>
                </a:extLst>
              </p:cNvPr>
              <p:cNvSpPr/>
              <p:nvPr/>
            </p:nvSpPr>
            <p:spPr>
              <a:xfrm>
                <a:off x="4388196" y="334091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0" name="Freeform 379">
                <a:extLst>
                  <a:ext uri="{FF2B5EF4-FFF2-40B4-BE49-F238E27FC236}">
                    <a16:creationId xmlns:a16="http://schemas.microsoft.com/office/drawing/2014/main" id="{AEA4154C-7ED7-0F11-F6E0-59ABA4AAF4CC}"/>
                  </a:ext>
                </a:extLst>
              </p:cNvPr>
              <p:cNvSpPr/>
              <p:nvPr/>
            </p:nvSpPr>
            <p:spPr>
              <a:xfrm>
                <a:off x="4357813" y="3363687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81" name="Graphic 55">
              <a:extLst>
                <a:ext uri="{FF2B5EF4-FFF2-40B4-BE49-F238E27FC236}">
                  <a16:creationId xmlns:a16="http://schemas.microsoft.com/office/drawing/2014/main" id="{CC6760AA-2F59-7EDC-55A1-9008663CA6FC}"/>
                </a:ext>
              </a:extLst>
            </p:cNvPr>
            <p:cNvGrpSpPr/>
            <p:nvPr/>
          </p:nvGrpSpPr>
          <p:grpSpPr>
            <a:xfrm>
              <a:off x="4347685" y="3340918"/>
              <a:ext cx="58234" cy="44273"/>
              <a:chOff x="4347685" y="3340918"/>
              <a:chExt cx="58234" cy="44273"/>
            </a:xfrm>
          </p:grpSpPr>
          <p:sp>
            <p:nvSpPr>
              <p:cNvPr id="382" name="Freeform 381">
                <a:extLst>
                  <a:ext uri="{FF2B5EF4-FFF2-40B4-BE49-F238E27FC236}">
                    <a16:creationId xmlns:a16="http://schemas.microsoft.com/office/drawing/2014/main" id="{45ABFD1C-C6D5-2682-E40C-4F16722B9B75}"/>
                  </a:ext>
                </a:extLst>
              </p:cNvPr>
              <p:cNvSpPr/>
              <p:nvPr/>
            </p:nvSpPr>
            <p:spPr>
              <a:xfrm>
                <a:off x="4378068" y="334091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3" name="Freeform 382">
                <a:extLst>
                  <a:ext uri="{FF2B5EF4-FFF2-40B4-BE49-F238E27FC236}">
                    <a16:creationId xmlns:a16="http://schemas.microsoft.com/office/drawing/2014/main" id="{D14F5021-0800-A665-4115-943ECF86D53A}"/>
                  </a:ext>
                </a:extLst>
              </p:cNvPr>
              <p:cNvSpPr/>
              <p:nvPr/>
            </p:nvSpPr>
            <p:spPr>
              <a:xfrm>
                <a:off x="4347685" y="3363687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84" name="Graphic 55">
              <a:extLst>
                <a:ext uri="{FF2B5EF4-FFF2-40B4-BE49-F238E27FC236}">
                  <a16:creationId xmlns:a16="http://schemas.microsoft.com/office/drawing/2014/main" id="{C365D72A-D8DA-05AC-B5FD-3829CA8F1FFB}"/>
                </a:ext>
              </a:extLst>
            </p:cNvPr>
            <p:cNvGrpSpPr/>
            <p:nvPr/>
          </p:nvGrpSpPr>
          <p:grpSpPr>
            <a:xfrm>
              <a:off x="4274258" y="3340918"/>
              <a:ext cx="58234" cy="44273"/>
              <a:chOff x="4274258" y="3340918"/>
              <a:chExt cx="58234" cy="44273"/>
            </a:xfrm>
          </p:grpSpPr>
          <p:sp>
            <p:nvSpPr>
              <p:cNvPr id="385" name="Freeform 384">
                <a:extLst>
                  <a:ext uri="{FF2B5EF4-FFF2-40B4-BE49-F238E27FC236}">
                    <a16:creationId xmlns:a16="http://schemas.microsoft.com/office/drawing/2014/main" id="{1A040104-6214-CAF4-A00F-C4ED5F6B87DF}"/>
                  </a:ext>
                </a:extLst>
              </p:cNvPr>
              <p:cNvSpPr/>
              <p:nvPr/>
            </p:nvSpPr>
            <p:spPr>
              <a:xfrm>
                <a:off x="4304642" y="334091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6" name="Freeform 385">
                <a:extLst>
                  <a:ext uri="{FF2B5EF4-FFF2-40B4-BE49-F238E27FC236}">
                    <a16:creationId xmlns:a16="http://schemas.microsoft.com/office/drawing/2014/main" id="{2752C30C-140C-71A9-AC9E-294A4ECCF48D}"/>
                  </a:ext>
                </a:extLst>
              </p:cNvPr>
              <p:cNvSpPr/>
              <p:nvPr/>
            </p:nvSpPr>
            <p:spPr>
              <a:xfrm>
                <a:off x="4274258" y="3363687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87" name="Graphic 55">
              <a:extLst>
                <a:ext uri="{FF2B5EF4-FFF2-40B4-BE49-F238E27FC236}">
                  <a16:creationId xmlns:a16="http://schemas.microsoft.com/office/drawing/2014/main" id="{5DD2FB03-2BA0-D2DE-DA1F-5F8C37753A85}"/>
                </a:ext>
              </a:extLst>
            </p:cNvPr>
            <p:cNvGrpSpPr/>
            <p:nvPr/>
          </p:nvGrpSpPr>
          <p:grpSpPr>
            <a:xfrm>
              <a:off x="4231215" y="3340918"/>
              <a:ext cx="58234" cy="44273"/>
              <a:chOff x="4231215" y="3340918"/>
              <a:chExt cx="58234" cy="44273"/>
            </a:xfrm>
          </p:grpSpPr>
          <p:sp>
            <p:nvSpPr>
              <p:cNvPr id="388" name="Freeform 387">
                <a:extLst>
                  <a:ext uri="{FF2B5EF4-FFF2-40B4-BE49-F238E27FC236}">
                    <a16:creationId xmlns:a16="http://schemas.microsoft.com/office/drawing/2014/main" id="{9B0AFD62-76C9-6AFD-EBE7-EDEAA0F9DCAC}"/>
                  </a:ext>
                </a:extLst>
              </p:cNvPr>
              <p:cNvSpPr/>
              <p:nvPr/>
            </p:nvSpPr>
            <p:spPr>
              <a:xfrm>
                <a:off x="4261598" y="334091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9" name="Freeform 388">
                <a:extLst>
                  <a:ext uri="{FF2B5EF4-FFF2-40B4-BE49-F238E27FC236}">
                    <a16:creationId xmlns:a16="http://schemas.microsoft.com/office/drawing/2014/main" id="{355165F2-30A6-CD50-BE62-B6224127AF7A}"/>
                  </a:ext>
                </a:extLst>
              </p:cNvPr>
              <p:cNvSpPr/>
              <p:nvPr/>
            </p:nvSpPr>
            <p:spPr>
              <a:xfrm>
                <a:off x="4231215" y="3363687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90" name="Graphic 55">
              <a:extLst>
                <a:ext uri="{FF2B5EF4-FFF2-40B4-BE49-F238E27FC236}">
                  <a16:creationId xmlns:a16="http://schemas.microsoft.com/office/drawing/2014/main" id="{302BE70F-3B8E-0A78-ABC5-36231AAB085A}"/>
                </a:ext>
              </a:extLst>
            </p:cNvPr>
            <p:cNvGrpSpPr/>
            <p:nvPr/>
          </p:nvGrpSpPr>
          <p:grpSpPr>
            <a:xfrm>
              <a:off x="4151458" y="3340918"/>
              <a:ext cx="58234" cy="44273"/>
              <a:chOff x="4151458" y="3340918"/>
              <a:chExt cx="58234" cy="44273"/>
            </a:xfrm>
          </p:grpSpPr>
          <p:sp>
            <p:nvSpPr>
              <p:cNvPr id="391" name="Freeform 390">
                <a:extLst>
                  <a:ext uri="{FF2B5EF4-FFF2-40B4-BE49-F238E27FC236}">
                    <a16:creationId xmlns:a16="http://schemas.microsoft.com/office/drawing/2014/main" id="{3514FEB4-DD25-D5F2-9CE5-A8794D1715CD}"/>
                  </a:ext>
                </a:extLst>
              </p:cNvPr>
              <p:cNvSpPr/>
              <p:nvPr/>
            </p:nvSpPr>
            <p:spPr>
              <a:xfrm>
                <a:off x="4181842" y="334091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2" name="Freeform 391">
                <a:extLst>
                  <a:ext uri="{FF2B5EF4-FFF2-40B4-BE49-F238E27FC236}">
                    <a16:creationId xmlns:a16="http://schemas.microsoft.com/office/drawing/2014/main" id="{87712A4B-34D9-8E3B-0023-BE71AC74EC35}"/>
                  </a:ext>
                </a:extLst>
              </p:cNvPr>
              <p:cNvSpPr/>
              <p:nvPr/>
            </p:nvSpPr>
            <p:spPr>
              <a:xfrm>
                <a:off x="4151458" y="3363687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93" name="Graphic 55">
              <a:extLst>
                <a:ext uri="{FF2B5EF4-FFF2-40B4-BE49-F238E27FC236}">
                  <a16:creationId xmlns:a16="http://schemas.microsoft.com/office/drawing/2014/main" id="{699C3053-A94D-D20F-8E7B-69A88A5F6F34}"/>
                </a:ext>
              </a:extLst>
            </p:cNvPr>
            <p:cNvGrpSpPr/>
            <p:nvPr/>
          </p:nvGrpSpPr>
          <p:grpSpPr>
            <a:xfrm>
              <a:off x="4140065" y="3321943"/>
              <a:ext cx="58234" cy="44273"/>
              <a:chOff x="4140065" y="3321943"/>
              <a:chExt cx="58234" cy="44273"/>
            </a:xfrm>
          </p:grpSpPr>
          <p:sp>
            <p:nvSpPr>
              <p:cNvPr id="394" name="Freeform 393">
                <a:extLst>
                  <a:ext uri="{FF2B5EF4-FFF2-40B4-BE49-F238E27FC236}">
                    <a16:creationId xmlns:a16="http://schemas.microsoft.com/office/drawing/2014/main" id="{684AC31F-5278-2B9E-DBAC-61E0AE8B3460}"/>
                  </a:ext>
                </a:extLst>
              </p:cNvPr>
              <p:cNvSpPr/>
              <p:nvPr/>
            </p:nvSpPr>
            <p:spPr>
              <a:xfrm>
                <a:off x="4170448" y="3321943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5" name="Freeform 394">
                <a:extLst>
                  <a:ext uri="{FF2B5EF4-FFF2-40B4-BE49-F238E27FC236}">
                    <a16:creationId xmlns:a16="http://schemas.microsoft.com/office/drawing/2014/main" id="{68ACEC62-61E2-F847-BC02-A3B0F05E15F7}"/>
                  </a:ext>
                </a:extLst>
              </p:cNvPr>
              <p:cNvSpPr/>
              <p:nvPr/>
            </p:nvSpPr>
            <p:spPr>
              <a:xfrm>
                <a:off x="4140065" y="3344712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96" name="Graphic 55">
              <a:extLst>
                <a:ext uri="{FF2B5EF4-FFF2-40B4-BE49-F238E27FC236}">
                  <a16:creationId xmlns:a16="http://schemas.microsoft.com/office/drawing/2014/main" id="{BCE9A1C3-08A6-EE3B-C312-645826543127}"/>
                </a:ext>
              </a:extLst>
            </p:cNvPr>
            <p:cNvGrpSpPr/>
            <p:nvPr/>
          </p:nvGrpSpPr>
          <p:grpSpPr>
            <a:xfrm>
              <a:off x="4103351" y="3321943"/>
              <a:ext cx="58234" cy="44273"/>
              <a:chOff x="4103351" y="3321943"/>
              <a:chExt cx="58234" cy="44273"/>
            </a:xfrm>
          </p:grpSpPr>
          <p:sp>
            <p:nvSpPr>
              <p:cNvPr id="397" name="Freeform 396">
                <a:extLst>
                  <a:ext uri="{FF2B5EF4-FFF2-40B4-BE49-F238E27FC236}">
                    <a16:creationId xmlns:a16="http://schemas.microsoft.com/office/drawing/2014/main" id="{7D6D091A-FEEF-D97D-BCC4-B1E4D6B5C27B}"/>
                  </a:ext>
                </a:extLst>
              </p:cNvPr>
              <p:cNvSpPr/>
              <p:nvPr/>
            </p:nvSpPr>
            <p:spPr>
              <a:xfrm>
                <a:off x="4133735" y="3321943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8" name="Freeform 397">
                <a:extLst>
                  <a:ext uri="{FF2B5EF4-FFF2-40B4-BE49-F238E27FC236}">
                    <a16:creationId xmlns:a16="http://schemas.microsoft.com/office/drawing/2014/main" id="{51DFB07E-10D8-1A05-6F13-70F9FFA4F7B6}"/>
                  </a:ext>
                </a:extLst>
              </p:cNvPr>
              <p:cNvSpPr/>
              <p:nvPr/>
            </p:nvSpPr>
            <p:spPr>
              <a:xfrm>
                <a:off x="4103351" y="3344712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99" name="Graphic 55">
              <a:extLst>
                <a:ext uri="{FF2B5EF4-FFF2-40B4-BE49-F238E27FC236}">
                  <a16:creationId xmlns:a16="http://schemas.microsoft.com/office/drawing/2014/main" id="{4CC38DF6-A1D0-4042-53EE-09F2B659D5B4}"/>
                </a:ext>
              </a:extLst>
            </p:cNvPr>
            <p:cNvGrpSpPr/>
            <p:nvPr/>
          </p:nvGrpSpPr>
          <p:grpSpPr>
            <a:xfrm>
              <a:off x="4086894" y="3321943"/>
              <a:ext cx="58234" cy="44273"/>
              <a:chOff x="4086894" y="3321943"/>
              <a:chExt cx="58234" cy="44273"/>
            </a:xfrm>
          </p:grpSpPr>
          <p:sp>
            <p:nvSpPr>
              <p:cNvPr id="400" name="Freeform 399">
                <a:extLst>
                  <a:ext uri="{FF2B5EF4-FFF2-40B4-BE49-F238E27FC236}">
                    <a16:creationId xmlns:a16="http://schemas.microsoft.com/office/drawing/2014/main" id="{6E33E59D-2E61-BD5D-E549-D321614E1152}"/>
                  </a:ext>
                </a:extLst>
              </p:cNvPr>
              <p:cNvSpPr/>
              <p:nvPr/>
            </p:nvSpPr>
            <p:spPr>
              <a:xfrm>
                <a:off x="4116011" y="3321943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1" name="Freeform 400">
                <a:extLst>
                  <a:ext uri="{FF2B5EF4-FFF2-40B4-BE49-F238E27FC236}">
                    <a16:creationId xmlns:a16="http://schemas.microsoft.com/office/drawing/2014/main" id="{1D2C3054-0B57-28C7-2669-B66C749541B2}"/>
                  </a:ext>
                </a:extLst>
              </p:cNvPr>
              <p:cNvSpPr/>
              <p:nvPr/>
            </p:nvSpPr>
            <p:spPr>
              <a:xfrm>
                <a:off x="4086894" y="3344712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02" name="Graphic 55">
              <a:extLst>
                <a:ext uri="{FF2B5EF4-FFF2-40B4-BE49-F238E27FC236}">
                  <a16:creationId xmlns:a16="http://schemas.microsoft.com/office/drawing/2014/main" id="{809C1D19-33EB-74E5-C671-3B41E18653C3}"/>
                </a:ext>
              </a:extLst>
            </p:cNvPr>
            <p:cNvGrpSpPr/>
            <p:nvPr/>
          </p:nvGrpSpPr>
          <p:grpSpPr>
            <a:xfrm>
              <a:off x="4074234" y="3304234"/>
              <a:ext cx="58234" cy="44273"/>
              <a:chOff x="4074234" y="3304234"/>
              <a:chExt cx="58234" cy="44273"/>
            </a:xfrm>
          </p:grpSpPr>
          <p:sp>
            <p:nvSpPr>
              <p:cNvPr id="403" name="Freeform 402">
                <a:extLst>
                  <a:ext uri="{FF2B5EF4-FFF2-40B4-BE49-F238E27FC236}">
                    <a16:creationId xmlns:a16="http://schemas.microsoft.com/office/drawing/2014/main" id="{EE04DB95-AE40-9C99-AFAE-2F93C7654A63}"/>
                  </a:ext>
                </a:extLst>
              </p:cNvPr>
              <p:cNvSpPr/>
              <p:nvPr/>
            </p:nvSpPr>
            <p:spPr>
              <a:xfrm>
                <a:off x="4104617" y="3304234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4" name="Freeform 403">
                <a:extLst>
                  <a:ext uri="{FF2B5EF4-FFF2-40B4-BE49-F238E27FC236}">
                    <a16:creationId xmlns:a16="http://schemas.microsoft.com/office/drawing/2014/main" id="{FC176FC3-EA4B-957E-D50D-30800AF0266D}"/>
                  </a:ext>
                </a:extLst>
              </p:cNvPr>
              <p:cNvSpPr/>
              <p:nvPr/>
            </p:nvSpPr>
            <p:spPr>
              <a:xfrm>
                <a:off x="4074234" y="3325738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05" name="Graphic 55">
              <a:extLst>
                <a:ext uri="{FF2B5EF4-FFF2-40B4-BE49-F238E27FC236}">
                  <a16:creationId xmlns:a16="http://schemas.microsoft.com/office/drawing/2014/main" id="{AD7EBCC8-B848-0ACB-6E09-A0A0CEB6BCE7}"/>
                </a:ext>
              </a:extLst>
            </p:cNvPr>
            <p:cNvGrpSpPr/>
            <p:nvPr/>
          </p:nvGrpSpPr>
          <p:grpSpPr>
            <a:xfrm>
              <a:off x="4060308" y="3304234"/>
              <a:ext cx="56968" cy="44273"/>
              <a:chOff x="4060308" y="3304234"/>
              <a:chExt cx="56968" cy="44273"/>
            </a:xfrm>
          </p:grpSpPr>
          <p:sp>
            <p:nvSpPr>
              <p:cNvPr id="406" name="Freeform 405">
                <a:extLst>
                  <a:ext uri="{FF2B5EF4-FFF2-40B4-BE49-F238E27FC236}">
                    <a16:creationId xmlns:a16="http://schemas.microsoft.com/office/drawing/2014/main" id="{F04E86F5-5E09-6583-A5A6-1573FC260B36}"/>
                  </a:ext>
                </a:extLst>
              </p:cNvPr>
              <p:cNvSpPr/>
              <p:nvPr/>
            </p:nvSpPr>
            <p:spPr>
              <a:xfrm>
                <a:off x="4089426" y="3304234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7" name="Freeform 406">
                <a:extLst>
                  <a:ext uri="{FF2B5EF4-FFF2-40B4-BE49-F238E27FC236}">
                    <a16:creationId xmlns:a16="http://schemas.microsoft.com/office/drawing/2014/main" id="{C8521C9C-611E-A4B3-809A-ED625B0E0FDF}"/>
                  </a:ext>
                </a:extLst>
              </p:cNvPr>
              <p:cNvSpPr/>
              <p:nvPr/>
            </p:nvSpPr>
            <p:spPr>
              <a:xfrm>
                <a:off x="4060308" y="3325738"/>
                <a:ext cx="56968" cy="12649"/>
              </a:xfrm>
              <a:custGeom>
                <a:avLst/>
                <a:gdLst>
                  <a:gd name="connsiteX0" fmla="*/ 0 w 56968"/>
                  <a:gd name="connsiteY0" fmla="*/ 0 h 12649"/>
                  <a:gd name="connsiteX1" fmla="*/ 56969 w 5696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968" h="12649">
                    <a:moveTo>
                      <a:pt x="0" y="0"/>
                    </a:moveTo>
                    <a:lnTo>
                      <a:pt x="56969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08" name="Graphic 55">
              <a:extLst>
                <a:ext uri="{FF2B5EF4-FFF2-40B4-BE49-F238E27FC236}">
                  <a16:creationId xmlns:a16="http://schemas.microsoft.com/office/drawing/2014/main" id="{0E3C0B5B-6FA7-3601-AAD3-04AEE944686F}"/>
                </a:ext>
              </a:extLst>
            </p:cNvPr>
            <p:cNvGrpSpPr/>
            <p:nvPr/>
          </p:nvGrpSpPr>
          <p:grpSpPr>
            <a:xfrm>
              <a:off x="4018531" y="3276406"/>
              <a:ext cx="56968" cy="44273"/>
              <a:chOff x="4018531" y="3276406"/>
              <a:chExt cx="56968" cy="44273"/>
            </a:xfrm>
          </p:grpSpPr>
          <p:sp>
            <p:nvSpPr>
              <p:cNvPr id="409" name="Freeform 408">
                <a:extLst>
                  <a:ext uri="{FF2B5EF4-FFF2-40B4-BE49-F238E27FC236}">
                    <a16:creationId xmlns:a16="http://schemas.microsoft.com/office/drawing/2014/main" id="{592680C7-F920-EB1A-030D-68B71C923285}"/>
                  </a:ext>
                </a:extLst>
              </p:cNvPr>
              <p:cNvSpPr/>
              <p:nvPr/>
            </p:nvSpPr>
            <p:spPr>
              <a:xfrm>
                <a:off x="4047648" y="3276406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0" name="Freeform 409">
                <a:extLst>
                  <a:ext uri="{FF2B5EF4-FFF2-40B4-BE49-F238E27FC236}">
                    <a16:creationId xmlns:a16="http://schemas.microsoft.com/office/drawing/2014/main" id="{DAC7332C-D30B-9014-F85A-A192CE331651}"/>
                  </a:ext>
                </a:extLst>
              </p:cNvPr>
              <p:cNvSpPr/>
              <p:nvPr/>
            </p:nvSpPr>
            <p:spPr>
              <a:xfrm>
                <a:off x="4018531" y="3299175"/>
                <a:ext cx="56968" cy="12649"/>
              </a:xfrm>
              <a:custGeom>
                <a:avLst/>
                <a:gdLst>
                  <a:gd name="connsiteX0" fmla="*/ 0 w 56968"/>
                  <a:gd name="connsiteY0" fmla="*/ 0 h 12649"/>
                  <a:gd name="connsiteX1" fmla="*/ 56969 w 5696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968" h="12649">
                    <a:moveTo>
                      <a:pt x="0" y="0"/>
                    </a:moveTo>
                    <a:lnTo>
                      <a:pt x="56969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1" name="Graphic 55">
              <a:extLst>
                <a:ext uri="{FF2B5EF4-FFF2-40B4-BE49-F238E27FC236}">
                  <a16:creationId xmlns:a16="http://schemas.microsoft.com/office/drawing/2014/main" id="{B8584533-19F0-4024-4D9C-F81631615255}"/>
                </a:ext>
              </a:extLst>
            </p:cNvPr>
            <p:cNvGrpSpPr/>
            <p:nvPr/>
          </p:nvGrpSpPr>
          <p:grpSpPr>
            <a:xfrm>
              <a:off x="4009669" y="3276406"/>
              <a:ext cx="58234" cy="44273"/>
              <a:chOff x="4009669" y="3276406"/>
              <a:chExt cx="58234" cy="44273"/>
            </a:xfrm>
          </p:grpSpPr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id="{EEE32EA7-B90A-1CE6-443F-89AA1CE0958B}"/>
                  </a:ext>
                </a:extLst>
              </p:cNvPr>
              <p:cNvSpPr/>
              <p:nvPr/>
            </p:nvSpPr>
            <p:spPr>
              <a:xfrm>
                <a:off x="4040052" y="3276406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3" name="Freeform 412">
                <a:extLst>
                  <a:ext uri="{FF2B5EF4-FFF2-40B4-BE49-F238E27FC236}">
                    <a16:creationId xmlns:a16="http://schemas.microsoft.com/office/drawing/2014/main" id="{1E380880-313C-A83F-F316-5EEFCAD46188}"/>
                  </a:ext>
                </a:extLst>
              </p:cNvPr>
              <p:cNvSpPr/>
              <p:nvPr/>
            </p:nvSpPr>
            <p:spPr>
              <a:xfrm>
                <a:off x="4009669" y="3299175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4" name="Graphic 55">
              <a:extLst>
                <a:ext uri="{FF2B5EF4-FFF2-40B4-BE49-F238E27FC236}">
                  <a16:creationId xmlns:a16="http://schemas.microsoft.com/office/drawing/2014/main" id="{BB4E7392-A95B-74C7-0F6C-51839AF651B6}"/>
                </a:ext>
              </a:extLst>
            </p:cNvPr>
            <p:cNvGrpSpPr/>
            <p:nvPr/>
          </p:nvGrpSpPr>
          <p:grpSpPr>
            <a:xfrm>
              <a:off x="4000807" y="3276406"/>
              <a:ext cx="58234" cy="44273"/>
              <a:chOff x="4000807" y="3276406"/>
              <a:chExt cx="58234" cy="44273"/>
            </a:xfrm>
          </p:grpSpPr>
          <p:sp>
            <p:nvSpPr>
              <p:cNvPr id="415" name="Freeform 414">
                <a:extLst>
                  <a:ext uri="{FF2B5EF4-FFF2-40B4-BE49-F238E27FC236}">
                    <a16:creationId xmlns:a16="http://schemas.microsoft.com/office/drawing/2014/main" id="{345DEFFD-0275-E793-030D-53D508B6E3AB}"/>
                  </a:ext>
                </a:extLst>
              </p:cNvPr>
              <p:cNvSpPr/>
              <p:nvPr/>
            </p:nvSpPr>
            <p:spPr>
              <a:xfrm>
                <a:off x="4031191" y="3276406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6" name="Freeform 415">
                <a:extLst>
                  <a:ext uri="{FF2B5EF4-FFF2-40B4-BE49-F238E27FC236}">
                    <a16:creationId xmlns:a16="http://schemas.microsoft.com/office/drawing/2014/main" id="{93174B93-E063-CFA3-376A-6CFFA03E6A1F}"/>
                  </a:ext>
                </a:extLst>
              </p:cNvPr>
              <p:cNvSpPr/>
              <p:nvPr/>
            </p:nvSpPr>
            <p:spPr>
              <a:xfrm>
                <a:off x="4000807" y="3299175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7" name="Graphic 55">
              <a:extLst>
                <a:ext uri="{FF2B5EF4-FFF2-40B4-BE49-F238E27FC236}">
                  <a16:creationId xmlns:a16="http://schemas.microsoft.com/office/drawing/2014/main" id="{70E0250D-C268-3783-90FE-BE1952922F1D}"/>
                </a:ext>
              </a:extLst>
            </p:cNvPr>
            <p:cNvGrpSpPr/>
            <p:nvPr/>
          </p:nvGrpSpPr>
          <p:grpSpPr>
            <a:xfrm>
              <a:off x="3986881" y="3276406"/>
              <a:ext cx="58234" cy="44273"/>
              <a:chOff x="3986881" y="3276406"/>
              <a:chExt cx="58234" cy="44273"/>
            </a:xfrm>
          </p:grpSpPr>
          <p:sp>
            <p:nvSpPr>
              <p:cNvPr id="418" name="Freeform 417">
                <a:extLst>
                  <a:ext uri="{FF2B5EF4-FFF2-40B4-BE49-F238E27FC236}">
                    <a16:creationId xmlns:a16="http://schemas.microsoft.com/office/drawing/2014/main" id="{B542D070-15F7-9B2C-A64C-5D2BE581936B}"/>
                  </a:ext>
                </a:extLst>
              </p:cNvPr>
              <p:cNvSpPr/>
              <p:nvPr/>
            </p:nvSpPr>
            <p:spPr>
              <a:xfrm>
                <a:off x="4015999" y="3276406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A8C0B46F-5E73-DB02-E27D-9AD7296D6EC7}"/>
                  </a:ext>
                </a:extLst>
              </p:cNvPr>
              <p:cNvSpPr/>
              <p:nvPr/>
            </p:nvSpPr>
            <p:spPr>
              <a:xfrm>
                <a:off x="3986881" y="3299175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20" name="Graphic 55">
              <a:extLst>
                <a:ext uri="{FF2B5EF4-FFF2-40B4-BE49-F238E27FC236}">
                  <a16:creationId xmlns:a16="http://schemas.microsoft.com/office/drawing/2014/main" id="{C55AC8D6-2506-9F6A-5CD1-51C2FBE2AC71}"/>
                </a:ext>
              </a:extLst>
            </p:cNvPr>
            <p:cNvGrpSpPr/>
            <p:nvPr/>
          </p:nvGrpSpPr>
          <p:grpSpPr>
            <a:xfrm>
              <a:off x="3975488" y="3276406"/>
              <a:ext cx="58234" cy="44273"/>
              <a:chOff x="3975488" y="3276406"/>
              <a:chExt cx="58234" cy="44273"/>
            </a:xfrm>
          </p:grpSpPr>
          <p:sp>
            <p:nvSpPr>
              <p:cNvPr id="421" name="Freeform 420">
                <a:extLst>
                  <a:ext uri="{FF2B5EF4-FFF2-40B4-BE49-F238E27FC236}">
                    <a16:creationId xmlns:a16="http://schemas.microsoft.com/office/drawing/2014/main" id="{0F11BDD8-3419-0D34-B3B5-80E11624EC57}"/>
                  </a:ext>
                </a:extLst>
              </p:cNvPr>
              <p:cNvSpPr/>
              <p:nvPr/>
            </p:nvSpPr>
            <p:spPr>
              <a:xfrm>
                <a:off x="4005871" y="3276406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2" name="Freeform 421">
                <a:extLst>
                  <a:ext uri="{FF2B5EF4-FFF2-40B4-BE49-F238E27FC236}">
                    <a16:creationId xmlns:a16="http://schemas.microsoft.com/office/drawing/2014/main" id="{90046F51-E290-276A-4FC4-1A579136124F}"/>
                  </a:ext>
                </a:extLst>
              </p:cNvPr>
              <p:cNvSpPr/>
              <p:nvPr/>
            </p:nvSpPr>
            <p:spPr>
              <a:xfrm>
                <a:off x="3975488" y="3299175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23" name="Graphic 55">
              <a:extLst>
                <a:ext uri="{FF2B5EF4-FFF2-40B4-BE49-F238E27FC236}">
                  <a16:creationId xmlns:a16="http://schemas.microsoft.com/office/drawing/2014/main" id="{DC6D2A9F-E901-4F07-BC09-333493ED62D6}"/>
                </a:ext>
              </a:extLst>
            </p:cNvPr>
            <p:cNvGrpSpPr/>
            <p:nvPr/>
          </p:nvGrpSpPr>
          <p:grpSpPr>
            <a:xfrm>
              <a:off x="3934976" y="3276406"/>
              <a:ext cx="58234" cy="44273"/>
              <a:chOff x="3934976" y="3276406"/>
              <a:chExt cx="58234" cy="44273"/>
            </a:xfrm>
          </p:grpSpPr>
          <p:sp>
            <p:nvSpPr>
              <p:cNvPr id="424" name="Freeform 423">
                <a:extLst>
                  <a:ext uri="{FF2B5EF4-FFF2-40B4-BE49-F238E27FC236}">
                    <a16:creationId xmlns:a16="http://schemas.microsoft.com/office/drawing/2014/main" id="{450A52A9-D5DB-0DC0-213A-CB8D71074524}"/>
                  </a:ext>
                </a:extLst>
              </p:cNvPr>
              <p:cNvSpPr/>
              <p:nvPr/>
            </p:nvSpPr>
            <p:spPr>
              <a:xfrm>
                <a:off x="3964094" y="3276406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5" name="Freeform 424">
                <a:extLst>
                  <a:ext uri="{FF2B5EF4-FFF2-40B4-BE49-F238E27FC236}">
                    <a16:creationId xmlns:a16="http://schemas.microsoft.com/office/drawing/2014/main" id="{C2F135D2-1EC6-2B13-7371-4AB9D3A695FF}"/>
                  </a:ext>
                </a:extLst>
              </p:cNvPr>
              <p:cNvSpPr/>
              <p:nvPr/>
            </p:nvSpPr>
            <p:spPr>
              <a:xfrm>
                <a:off x="3934976" y="3299175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26" name="Graphic 55">
              <a:extLst>
                <a:ext uri="{FF2B5EF4-FFF2-40B4-BE49-F238E27FC236}">
                  <a16:creationId xmlns:a16="http://schemas.microsoft.com/office/drawing/2014/main" id="{98422419-3B2B-5E86-1B36-B70AEEBCAF87}"/>
                </a:ext>
              </a:extLst>
            </p:cNvPr>
            <p:cNvGrpSpPr/>
            <p:nvPr/>
          </p:nvGrpSpPr>
          <p:grpSpPr>
            <a:xfrm>
              <a:off x="3912189" y="3276406"/>
              <a:ext cx="56968" cy="44273"/>
              <a:chOff x="3912189" y="3276406"/>
              <a:chExt cx="56968" cy="44273"/>
            </a:xfrm>
          </p:grpSpPr>
          <p:sp>
            <p:nvSpPr>
              <p:cNvPr id="427" name="Freeform 426">
                <a:extLst>
                  <a:ext uri="{FF2B5EF4-FFF2-40B4-BE49-F238E27FC236}">
                    <a16:creationId xmlns:a16="http://schemas.microsoft.com/office/drawing/2014/main" id="{E1D6999C-E760-BC30-A392-B8EA26F8CE2D}"/>
                  </a:ext>
                </a:extLst>
              </p:cNvPr>
              <p:cNvSpPr/>
              <p:nvPr/>
            </p:nvSpPr>
            <p:spPr>
              <a:xfrm>
                <a:off x="3941306" y="3276406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Freeform 427">
                <a:extLst>
                  <a:ext uri="{FF2B5EF4-FFF2-40B4-BE49-F238E27FC236}">
                    <a16:creationId xmlns:a16="http://schemas.microsoft.com/office/drawing/2014/main" id="{B83B1EB4-28B3-8923-05BA-1B9321E2D060}"/>
                  </a:ext>
                </a:extLst>
              </p:cNvPr>
              <p:cNvSpPr/>
              <p:nvPr/>
            </p:nvSpPr>
            <p:spPr>
              <a:xfrm>
                <a:off x="3912189" y="3299175"/>
                <a:ext cx="56968" cy="12649"/>
              </a:xfrm>
              <a:custGeom>
                <a:avLst/>
                <a:gdLst>
                  <a:gd name="connsiteX0" fmla="*/ 0 w 56968"/>
                  <a:gd name="connsiteY0" fmla="*/ 0 h 12649"/>
                  <a:gd name="connsiteX1" fmla="*/ 56969 w 5696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968" h="12649">
                    <a:moveTo>
                      <a:pt x="0" y="0"/>
                    </a:moveTo>
                    <a:lnTo>
                      <a:pt x="56969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29" name="Graphic 55">
              <a:extLst>
                <a:ext uri="{FF2B5EF4-FFF2-40B4-BE49-F238E27FC236}">
                  <a16:creationId xmlns:a16="http://schemas.microsoft.com/office/drawing/2014/main" id="{E8C57ED9-BB17-F83D-DD5A-9A363C02D614}"/>
                </a:ext>
              </a:extLst>
            </p:cNvPr>
            <p:cNvGrpSpPr/>
            <p:nvPr/>
          </p:nvGrpSpPr>
          <p:grpSpPr>
            <a:xfrm>
              <a:off x="3902061" y="3276406"/>
              <a:ext cx="58234" cy="44273"/>
              <a:chOff x="3902061" y="3276406"/>
              <a:chExt cx="58234" cy="44273"/>
            </a:xfrm>
          </p:grpSpPr>
          <p:sp>
            <p:nvSpPr>
              <p:cNvPr id="430" name="Freeform 429">
                <a:extLst>
                  <a:ext uri="{FF2B5EF4-FFF2-40B4-BE49-F238E27FC236}">
                    <a16:creationId xmlns:a16="http://schemas.microsoft.com/office/drawing/2014/main" id="{E2D5060A-C126-DA7A-0148-0609CFFF3717}"/>
                  </a:ext>
                </a:extLst>
              </p:cNvPr>
              <p:cNvSpPr/>
              <p:nvPr/>
            </p:nvSpPr>
            <p:spPr>
              <a:xfrm>
                <a:off x="3932444" y="3276406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1" name="Freeform 430">
                <a:extLst>
                  <a:ext uri="{FF2B5EF4-FFF2-40B4-BE49-F238E27FC236}">
                    <a16:creationId xmlns:a16="http://schemas.microsoft.com/office/drawing/2014/main" id="{DDE13958-6849-C134-96E2-E2299A345B4E}"/>
                  </a:ext>
                </a:extLst>
              </p:cNvPr>
              <p:cNvSpPr/>
              <p:nvPr/>
            </p:nvSpPr>
            <p:spPr>
              <a:xfrm>
                <a:off x="3902061" y="3299175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32" name="Graphic 55">
              <a:extLst>
                <a:ext uri="{FF2B5EF4-FFF2-40B4-BE49-F238E27FC236}">
                  <a16:creationId xmlns:a16="http://schemas.microsoft.com/office/drawing/2014/main" id="{C0FB49ED-FBFE-8017-7966-5E5966D4F9B0}"/>
                </a:ext>
              </a:extLst>
            </p:cNvPr>
            <p:cNvGrpSpPr/>
            <p:nvPr/>
          </p:nvGrpSpPr>
          <p:grpSpPr>
            <a:xfrm>
              <a:off x="3898263" y="3276406"/>
              <a:ext cx="58234" cy="44273"/>
              <a:chOff x="3898263" y="3276406"/>
              <a:chExt cx="58234" cy="44273"/>
            </a:xfrm>
          </p:grpSpPr>
          <p:sp>
            <p:nvSpPr>
              <p:cNvPr id="433" name="Freeform 432">
                <a:extLst>
                  <a:ext uri="{FF2B5EF4-FFF2-40B4-BE49-F238E27FC236}">
                    <a16:creationId xmlns:a16="http://schemas.microsoft.com/office/drawing/2014/main" id="{D62E1A6F-E22F-E631-EE7E-B2F18505AA61}"/>
                  </a:ext>
                </a:extLst>
              </p:cNvPr>
              <p:cNvSpPr/>
              <p:nvPr/>
            </p:nvSpPr>
            <p:spPr>
              <a:xfrm>
                <a:off x="3927380" y="3276406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4" name="Freeform 433">
                <a:extLst>
                  <a:ext uri="{FF2B5EF4-FFF2-40B4-BE49-F238E27FC236}">
                    <a16:creationId xmlns:a16="http://schemas.microsoft.com/office/drawing/2014/main" id="{90A5075D-1D2E-2521-0E26-D014B557F882}"/>
                  </a:ext>
                </a:extLst>
              </p:cNvPr>
              <p:cNvSpPr/>
              <p:nvPr/>
            </p:nvSpPr>
            <p:spPr>
              <a:xfrm>
                <a:off x="3898263" y="3299175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35" name="Graphic 55">
              <a:extLst>
                <a:ext uri="{FF2B5EF4-FFF2-40B4-BE49-F238E27FC236}">
                  <a16:creationId xmlns:a16="http://schemas.microsoft.com/office/drawing/2014/main" id="{9B3155F7-A8CC-240F-6373-BEFB464B16BE}"/>
                </a:ext>
              </a:extLst>
            </p:cNvPr>
            <p:cNvGrpSpPr/>
            <p:nvPr/>
          </p:nvGrpSpPr>
          <p:grpSpPr>
            <a:xfrm>
              <a:off x="3876741" y="3270081"/>
              <a:ext cx="58234" cy="44273"/>
              <a:chOff x="3876741" y="3270081"/>
              <a:chExt cx="58234" cy="44273"/>
            </a:xfrm>
          </p:grpSpPr>
          <p:sp>
            <p:nvSpPr>
              <p:cNvPr id="436" name="Freeform 435">
                <a:extLst>
                  <a:ext uri="{FF2B5EF4-FFF2-40B4-BE49-F238E27FC236}">
                    <a16:creationId xmlns:a16="http://schemas.microsoft.com/office/drawing/2014/main" id="{F841193B-1064-5608-B995-B7FAA09AB574}"/>
                  </a:ext>
                </a:extLst>
              </p:cNvPr>
              <p:cNvSpPr/>
              <p:nvPr/>
            </p:nvSpPr>
            <p:spPr>
              <a:xfrm>
                <a:off x="3907125" y="3270081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7" name="Freeform 436">
                <a:extLst>
                  <a:ext uri="{FF2B5EF4-FFF2-40B4-BE49-F238E27FC236}">
                    <a16:creationId xmlns:a16="http://schemas.microsoft.com/office/drawing/2014/main" id="{241D1C05-8293-3F0E-E6C5-1822D21E206D}"/>
                  </a:ext>
                </a:extLst>
              </p:cNvPr>
              <p:cNvSpPr/>
              <p:nvPr/>
            </p:nvSpPr>
            <p:spPr>
              <a:xfrm>
                <a:off x="3876741" y="3292850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38" name="Graphic 55">
              <a:extLst>
                <a:ext uri="{FF2B5EF4-FFF2-40B4-BE49-F238E27FC236}">
                  <a16:creationId xmlns:a16="http://schemas.microsoft.com/office/drawing/2014/main" id="{E2676E0E-7B45-7D23-C50F-8C2BE81B5966}"/>
                </a:ext>
              </a:extLst>
            </p:cNvPr>
            <p:cNvGrpSpPr/>
            <p:nvPr/>
          </p:nvGrpSpPr>
          <p:grpSpPr>
            <a:xfrm>
              <a:off x="3867880" y="3270081"/>
              <a:ext cx="58234" cy="44273"/>
              <a:chOff x="3867880" y="3270081"/>
              <a:chExt cx="58234" cy="44273"/>
            </a:xfrm>
          </p:grpSpPr>
          <p:sp>
            <p:nvSpPr>
              <p:cNvPr id="439" name="Freeform 438">
                <a:extLst>
                  <a:ext uri="{FF2B5EF4-FFF2-40B4-BE49-F238E27FC236}">
                    <a16:creationId xmlns:a16="http://schemas.microsoft.com/office/drawing/2014/main" id="{9A2ADC85-64E7-CDE0-EF22-B40D4996980E}"/>
                  </a:ext>
                </a:extLst>
              </p:cNvPr>
              <p:cNvSpPr/>
              <p:nvPr/>
            </p:nvSpPr>
            <p:spPr>
              <a:xfrm>
                <a:off x="3898263" y="3270081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0" name="Freeform 439">
                <a:extLst>
                  <a:ext uri="{FF2B5EF4-FFF2-40B4-BE49-F238E27FC236}">
                    <a16:creationId xmlns:a16="http://schemas.microsoft.com/office/drawing/2014/main" id="{3895A223-C478-E5A8-EDA8-832E2C7CFB90}"/>
                  </a:ext>
                </a:extLst>
              </p:cNvPr>
              <p:cNvSpPr/>
              <p:nvPr/>
            </p:nvSpPr>
            <p:spPr>
              <a:xfrm>
                <a:off x="3867880" y="3292850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41" name="Graphic 55">
              <a:extLst>
                <a:ext uri="{FF2B5EF4-FFF2-40B4-BE49-F238E27FC236}">
                  <a16:creationId xmlns:a16="http://schemas.microsoft.com/office/drawing/2014/main" id="{AF8C2BCE-AD10-C8D4-330D-126250AAB9CF}"/>
                </a:ext>
              </a:extLst>
            </p:cNvPr>
            <p:cNvGrpSpPr/>
            <p:nvPr/>
          </p:nvGrpSpPr>
          <p:grpSpPr>
            <a:xfrm>
              <a:off x="3861550" y="3270081"/>
              <a:ext cx="58234" cy="44273"/>
              <a:chOff x="3861550" y="3270081"/>
              <a:chExt cx="58234" cy="44273"/>
            </a:xfrm>
          </p:grpSpPr>
          <p:sp>
            <p:nvSpPr>
              <p:cNvPr id="442" name="Freeform 441">
                <a:extLst>
                  <a:ext uri="{FF2B5EF4-FFF2-40B4-BE49-F238E27FC236}">
                    <a16:creationId xmlns:a16="http://schemas.microsoft.com/office/drawing/2014/main" id="{63020BAA-0C5C-F695-0E5D-7E4E99F32533}"/>
                  </a:ext>
                </a:extLst>
              </p:cNvPr>
              <p:cNvSpPr/>
              <p:nvPr/>
            </p:nvSpPr>
            <p:spPr>
              <a:xfrm>
                <a:off x="3891933" y="3270081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3" name="Freeform 442">
                <a:extLst>
                  <a:ext uri="{FF2B5EF4-FFF2-40B4-BE49-F238E27FC236}">
                    <a16:creationId xmlns:a16="http://schemas.microsoft.com/office/drawing/2014/main" id="{FA3BC42A-351C-DA8C-B555-67907F247A6E}"/>
                  </a:ext>
                </a:extLst>
              </p:cNvPr>
              <p:cNvSpPr/>
              <p:nvPr/>
            </p:nvSpPr>
            <p:spPr>
              <a:xfrm>
                <a:off x="3861550" y="3292850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44" name="Graphic 55">
              <a:extLst>
                <a:ext uri="{FF2B5EF4-FFF2-40B4-BE49-F238E27FC236}">
                  <a16:creationId xmlns:a16="http://schemas.microsoft.com/office/drawing/2014/main" id="{DC6B4AC9-792D-CDDB-1A26-C2BFEE5E9CC7}"/>
                </a:ext>
              </a:extLst>
            </p:cNvPr>
            <p:cNvGrpSpPr/>
            <p:nvPr/>
          </p:nvGrpSpPr>
          <p:grpSpPr>
            <a:xfrm>
              <a:off x="3848890" y="3247312"/>
              <a:ext cx="58234" cy="44273"/>
              <a:chOff x="3848890" y="3247312"/>
              <a:chExt cx="58234" cy="44273"/>
            </a:xfrm>
          </p:grpSpPr>
          <p:sp>
            <p:nvSpPr>
              <p:cNvPr id="445" name="Freeform 444">
                <a:extLst>
                  <a:ext uri="{FF2B5EF4-FFF2-40B4-BE49-F238E27FC236}">
                    <a16:creationId xmlns:a16="http://schemas.microsoft.com/office/drawing/2014/main" id="{4C59A65F-B17A-8D18-EEB9-8D25BDAA02E2}"/>
                  </a:ext>
                </a:extLst>
              </p:cNvPr>
              <p:cNvSpPr/>
              <p:nvPr/>
            </p:nvSpPr>
            <p:spPr>
              <a:xfrm>
                <a:off x="3878007" y="3247312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6" name="Freeform 445">
                <a:extLst>
                  <a:ext uri="{FF2B5EF4-FFF2-40B4-BE49-F238E27FC236}">
                    <a16:creationId xmlns:a16="http://schemas.microsoft.com/office/drawing/2014/main" id="{2AA14CD8-AB98-FAAB-7B24-6F1F99D45ACF}"/>
                  </a:ext>
                </a:extLst>
              </p:cNvPr>
              <p:cNvSpPr/>
              <p:nvPr/>
            </p:nvSpPr>
            <p:spPr>
              <a:xfrm>
                <a:off x="3848890" y="3270081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47" name="Graphic 55">
              <a:extLst>
                <a:ext uri="{FF2B5EF4-FFF2-40B4-BE49-F238E27FC236}">
                  <a16:creationId xmlns:a16="http://schemas.microsoft.com/office/drawing/2014/main" id="{27C37E76-8E3B-20F1-6662-85C5438E6AF9}"/>
                </a:ext>
              </a:extLst>
            </p:cNvPr>
            <p:cNvGrpSpPr/>
            <p:nvPr/>
          </p:nvGrpSpPr>
          <p:grpSpPr>
            <a:xfrm>
              <a:off x="3824836" y="3228338"/>
              <a:ext cx="58234" cy="44273"/>
              <a:chOff x="3824836" y="3228338"/>
              <a:chExt cx="58234" cy="44273"/>
            </a:xfrm>
          </p:grpSpPr>
          <p:sp>
            <p:nvSpPr>
              <p:cNvPr id="448" name="Freeform 447">
                <a:extLst>
                  <a:ext uri="{FF2B5EF4-FFF2-40B4-BE49-F238E27FC236}">
                    <a16:creationId xmlns:a16="http://schemas.microsoft.com/office/drawing/2014/main" id="{718C4F00-BFB8-DA09-36AE-05DBDBA20F2E}"/>
                  </a:ext>
                </a:extLst>
              </p:cNvPr>
              <p:cNvSpPr/>
              <p:nvPr/>
            </p:nvSpPr>
            <p:spPr>
              <a:xfrm>
                <a:off x="3855220" y="322833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9" name="Freeform 448">
                <a:extLst>
                  <a:ext uri="{FF2B5EF4-FFF2-40B4-BE49-F238E27FC236}">
                    <a16:creationId xmlns:a16="http://schemas.microsoft.com/office/drawing/2014/main" id="{90F91E7D-F7DD-1566-10A8-DF932DB910D4}"/>
                  </a:ext>
                </a:extLst>
              </p:cNvPr>
              <p:cNvSpPr/>
              <p:nvPr/>
            </p:nvSpPr>
            <p:spPr>
              <a:xfrm>
                <a:off x="3824836" y="3251107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0" name="Graphic 55">
              <a:extLst>
                <a:ext uri="{FF2B5EF4-FFF2-40B4-BE49-F238E27FC236}">
                  <a16:creationId xmlns:a16="http://schemas.microsoft.com/office/drawing/2014/main" id="{EA4626D3-42AF-A5E9-C825-4B09307F0057}"/>
                </a:ext>
              </a:extLst>
            </p:cNvPr>
            <p:cNvGrpSpPr/>
            <p:nvPr/>
          </p:nvGrpSpPr>
          <p:grpSpPr>
            <a:xfrm>
              <a:off x="3822304" y="3228338"/>
              <a:ext cx="58234" cy="44273"/>
              <a:chOff x="3822304" y="3228338"/>
              <a:chExt cx="58234" cy="44273"/>
            </a:xfrm>
          </p:grpSpPr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6719A8F1-A0E1-4BBE-C9E0-CB6731C23AB2}"/>
                  </a:ext>
                </a:extLst>
              </p:cNvPr>
              <p:cNvSpPr/>
              <p:nvPr/>
            </p:nvSpPr>
            <p:spPr>
              <a:xfrm>
                <a:off x="3852688" y="322833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2" name="Freeform 451">
                <a:extLst>
                  <a:ext uri="{FF2B5EF4-FFF2-40B4-BE49-F238E27FC236}">
                    <a16:creationId xmlns:a16="http://schemas.microsoft.com/office/drawing/2014/main" id="{4A2AD044-48D0-4CA2-EBD3-6A981BD9D2CF}"/>
                  </a:ext>
                </a:extLst>
              </p:cNvPr>
              <p:cNvSpPr/>
              <p:nvPr/>
            </p:nvSpPr>
            <p:spPr>
              <a:xfrm>
                <a:off x="3822304" y="3251107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3" name="Graphic 55">
              <a:extLst>
                <a:ext uri="{FF2B5EF4-FFF2-40B4-BE49-F238E27FC236}">
                  <a16:creationId xmlns:a16="http://schemas.microsoft.com/office/drawing/2014/main" id="{CBAE4B19-3EDF-343E-0DFA-906F7703A1D0}"/>
                </a:ext>
              </a:extLst>
            </p:cNvPr>
            <p:cNvGrpSpPr/>
            <p:nvPr/>
          </p:nvGrpSpPr>
          <p:grpSpPr>
            <a:xfrm>
              <a:off x="3794453" y="3223278"/>
              <a:ext cx="58234" cy="44273"/>
              <a:chOff x="3794453" y="3223278"/>
              <a:chExt cx="58234" cy="44273"/>
            </a:xfrm>
          </p:grpSpPr>
          <p:sp>
            <p:nvSpPr>
              <p:cNvPr id="454" name="Freeform 453">
                <a:extLst>
                  <a:ext uri="{FF2B5EF4-FFF2-40B4-BE49-F238E27FC236}">
                    <a16:creationId xmlns:a16="http://schemas.microsoft.com/office/drawing/2014/main" id="{862256F8-8ABA-7273-81EB-6E2DCFF85E34}"/>
                  </a:ext>
                </a:extLst>
              </p:cNvPr>
              <p:cNvSpPr/>
              <p:nvPr/>
            </p:nvSpPr>
            <p:spPr>
              <a:xfrm>
                <a:off x="3823570" y="322327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5" name="Freeform 454">
                <a:extLst>
                  <a:ext uri="{FF2B5EF4-FFF2-40B4-BE49-F238E27FC236}">
                    <a16:creationId xmlns:a16="http://schemas.microsoft.com/office/drawing/2014/main" id="{C63FDD0E-B40B-FBBE-D900-0CED5C43092D}"/>
                  </a:ext>
                </a:extLst>
              </p:cNvPr>
              <p:cNvSpPr/>
              <p:nvPr/>
            </p:nvSpPr>
            <p:spPr>
              <a:xfrm>
                <a:off x="3794453" y="3246047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6" name="Graphic 55">
              <a:extLst>
                <a:ext uri="{FF2B5EF4-FFF2-40B4-BE49-F238E27FC236}">
                  <a16:creationId xmlns:a16="http://schemas.microsoft.com/office/drawing/2014/main" id="{40A45BEA-4940-B78D-32D6-F3DE11B2671D}"/>
                </a:ext>
              </a:extLst>
            </p:cNvPr>
            <p:cNvGrpSpPr/>
            <p:nvPr/>
          </p:nvGrpSpPr>
          <p:grpSpPr>
            <a:xfrm>
              <a:off x="3779261" y="3223278"/>
              <a:ext cx="58234" cy="44273"/>
              <a:chOff x="3779261" y="3223278"/>
              <a:chExt cx="58234" cy="44273"/>
            </a:xfrm>
          </p:grpSpPr>
          <p:sp>
            <p:nvSpPr>
              <p:cNvPr id="457" name="Freeform 456">
                <a:extLst>
                  <a:ext uri="{FF2B5EF4-FFF2-40B4-BE49-F238E27FC236}">
                    <a16:creationId xmlns:a16="http://schemas.microsoft.com/office/drawing/2014/main" id="{D9000FD1-25C3-7291-39ED-A225B4F7C64F}"/>
                  </a:ext>
                </a:extLst>
              </p:cNvPr>
              <p:cNvSpPr/>
              <p:nvPr/>
            </p:nvSpPr>
            <p:spPr>
              <a:xfrm>
                <a:off x="3809645" y="322327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8" name="Freeform 457">
                <a:extLst>
                  <a:ext uri="{FF2B5EF4-FFF2-40B4-BE49-F238E27FC236}">
                    <a16:creationId xmlns:a16="http://schemas.microsoft.com/office/drawing/2014/main" id="{37A736EF-8E37-4D31-2498-D06E6466E626}"/>
                  </a:ext>
                </a:extLst>
              </p:cNvPr>
              <p:cNvSpPr/>
              <p:nvPr/>
            </p:nvSpPr>
            <p:spPr>
              <a:xfrm>
                <a:off x="3779261" y="3246047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9" name="Graphic 55">
              <a:extLst>
                <a:ext uri="{FF2B5EF4-FFF2-40B4-BE49-F238E27FC236}">
                  <a16:creationId xmlns:a16="http://schemas.microsoft.com/office/drawing/2014/main" id="{3F6CFCFF-5454-738C-7461-CC2E4EF99DA1}"/>
                </a:ext>
              </a:extLst>
            </p:cNvPr>
            <p:cNvGrpSpPr/>
            <p:nvPr/>
          </p:nvGrpSpPr>
          <p:grpSpPr>
            <a:xfrm>
              <a:off x="3774197" y="3223278"/>
              <a:ext cx="56968" cy="44273"/>
              <a:chOff x="3774197" y="3223278"/>
              <a:chExt cx="56968" cy="44273"/>
            </a:xfrm>
          </p:grpSpPr>
          <p:sp>
            <p:nvSpPr>
              <p:cNvPr id="460" name="Freeform 459">
                <a:extLst>
                  <a:ext uri="{FF2B5EF4-FFF2-40B4-BE49-F238E27FC236}">
                    <a16:creationId xmlns:a16="http://schemas.microsoft.com/office/drawing/2014/main" id="{672890F8-367E-E5FF-0BC3-F5670AA062D3}"/>
                  </a:ext>
                </a:extLst>
              </p:cNvPr>
              <p:cNvSpPr/>
              <p:nvPr/>
            </p:nvSpPr>
            <p:spPr>
              <a:xfrm>
                <a:off x="3803315" y="3223278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61" name="Freeform 460">
                <a:extLst>
                  <a:ext uri="{FF2B5EF4-FFF2-40B4-BE49-F238E27FC236}">
                    <a16:creationId xmlns:a16="http://schemas.microsoft.com/office/drawing/2014/main" id="{FCBF65A7-7C99-E470-F726-EDCED67EF108}"/>
                  </a:ext>
                </a:extLst>
              </p:cNvPr>
              <p:cNvSpPr/>
              <p:nvPr/>
            </p:nvSpPr>
            <p:spPr>
              <a:xfrm>
                <a:off x="3774197" y="3246047"/>
                <a:ext cx="56968" cy="12649"/>
              </a:xfrm>
              <a:custGeom>
                <a:avLst/>
                <a:gdLst>
                  <a:gd name="connsiteX0" fmla="*/ 0 w 56968"/>
                  <a:gd name="connsiteY0" fmla="*/ 0 h 12649"/>
                  <a:gd name="connsiteX1" fmla="*/ 56969 w 56968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968" h="12649">
                    <a:moveTo>
                      <a:pt x="0" y="0"/>
                    </a:moveTo>
                    <a:lnTo>
                      <a:pt x="56969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62" name="Graphic 55">
              <a:extLst>
                <a:ext uri="{FF2B5EF4-FFF2-40B4-BE49-F238E27FC236}">
                  <a16:creationId xmlns:a16="http://schemas.microsoft.com/office/drawing/2014/main" id="{920F0173-E6AC-8957-1757-034FBD2154CD}"/>
                </a:ext>
              </a:extLst>
            </p:cNvPr>
            <p:cNvGrpSpPr/>
            <p:nvPr/>
          </p:nvGrpSpPr>
          <p:grpSpPr>
            <a:xfrm>
              <a:off x="2034745" y="2125307"/>
              <a:ext cx="58234" cy="44273"/>
              <a:chOff x="2034745" y="2125307"/>
              <a:chExt cx="58234" cy="44273"/>
            </a:xfrm>
          </p:grpSpPr>
          <p:sp>
            <p:nvSpPr>
              <p:cNvPr id="463" name="Freeform 462">
                <a:extLst>
                  <a:ext uri="{FF2B5EF4-FFF2-40B4-BE49-F238E27FC236}">
                    <a16:creationId xmlns:a16="http://schemas.microsoft.com/office/drawing/2014/main" id="{275E0ED2-F87D-B5D9-B0D1-AFD6C6D41AAD}"/>
                  </a:ext>
                </a:extLst>
              </p:cNvPr>
              <p:cNvSpPr/>
              <p:nvPr/>
            </p:nvSpPr>
            <p:spPr>
              <a:xfrm>
                <a:off x="2063862" y="2125307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64" name="Freeform 463">
                <a:extLst>
                  <a:ext uri="{FF2B5EF4-FFF2-40B4-BE49-F238E27FC236}">
                    <a16:creationId xmlns:a16="http://schemas.microsoft.com/office/drawing/2014/main" id="{507A2E30-0F40-E2B1-FFDE-C21DDA30CBC5}"/>
                  </a:ext>
                </a:extLst>
              </p:cNvPr>
              <p:cNvSpPr/>
              <p:nvPr/>
            </p:nvSpPr>
            <p:spPr>
              <a:xfrm>
                <a:off x="2034745" y="2146811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65" name="Graphic 55">
              <a:extLst>
                <a:ext uri="{FF2B5EF4-FFF2-40B4-BE49-F238E27FC236}">
                  <a16:creationId xmlns:a16="http://schemas.microsoft.com/office/drawing/2014/main" id="{56608BAC-6983-9E35-556A-EDA33528CDDF}"/>
                </a:ext>
              </a:extLst>
            </p:cNvPr>
            <p:cNvGrpSpPr/>
            <p:nvPr/>
          </p:nvGrpSpPr>
          <p:grpSpPr>
            <a:xfrm>
              <a:off x="1851178" y="2055735"/>
              <a:ext cx="58234" cy="44273"/>
              <a:chOff x="1851178" y="2055735"/>
              <a:chExt cx="58234" cy="44273"/>
            </a:xfrm>
          </p:grpSpPr>
          <p:sp>
            <p:nvSpPr>
              <p:cNvPr id="466" name="Freeform 465">
                <a:extLst>
                  <a:ext uri="{FF2B5EF4-FFF2-40B4-BE49-F238E27FC236}">
                    <a16:creationId xmlns:a16="http://schemas.microsoft.com/office/drawing/2014/main" id="{F0ABD2A3-F274-37D2-AC1F-1A1B4C7AFED5}"/>
                  </a:ext>
                </a:extLst>
              </p:cNvPr>
              <p:cNvSpPr/>
              <p:nvPr/>
            </p:nvSpPr>
            <p:spPr>
              <a:xfrm>
                <a:off x="1881561" y="2055735"/>
                <a:ext cx="12659" cy="44273"/>
              </a:xfrm>
              <a:custGeom>
                <a:avLst/>
                <a:gdLst>
                  <a:gd name="connsiteX0" fmla="*/ 0 w 12659"/>
                  <a:gd name="connsiteY0" fmla="*/ 0 h 44273"/>
                  <a:gd name="connsiteX1" fmla="*/ 0 w 12659"/>
                  <a:gd name="connsiteY1" fmla="*/ 44273 h 4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59" h="44273">
                    <a:moveTo>
                      <a:pt x="0" y="0"/>
                    </a:moveTo>
                    <a:lnTo>
                      <a:pt x="0" y="44273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67" name="Freeform 466">
                <a:extLst>
                  <a:ext uri="{FF2B5EF4-FFF2-40B4-BE49-F238E27FC236}">
                    <a16:creationId xmlns:a16="http://schemas.microsoft.com/office/drawing/2014/main" id="{5527FB8E-677F-DC8E-93DF-D8F21AACB3FC}"/>
                  </a:ext>
                </a:extLst>
              </p:cNvPr>
              <p:cNvSpPr/>
              <p:nvPr/>
            </p:nvSpPr>
            <p:spPr>
              <a:xfrm>
                <a:off x="1851178" y="2077239"/>
                <a:ext cx="58234" cy="12649"/>
              </a:xfrm>
              <a:custGeom>
                <a:avLst/>
                <a:gdLst>
                  <a:gd name="connsiteX0" fmla="*/ 0 w 58234"/>
                  <a:gd name="connsiteY0" fmla="*/ 0 h 12649"/>
                  <a:gd name="connsiteX1" fmla="*/ 58235 w 58234"/>
                  <a:gd name="connsiteY1" fmla="*/ 0 h 1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34" h="12649">
                    <a:moveTo>
                      <a:pt x="0" y="0"/>
                    </a:moveTo>
                    <a:lnTo>
                      <a:pt x="58235" y="0"/>
                    </a:lnTo>
                  </a:path>
                </a:pathLst>
              </a:custGeom>
              <a:ln w="8856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01DA8A-4C3F-40D5-8032-ED64A401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05" y="273843"/>
            <a:ext cx="8443046" cy="1028700"/>
          </a:xfrm>
        </p:spPr>
        <p:txBody>
          <a:bodyPr anchor="t">
            <a:normAutofit/>
          </a:bodyPr>
          <a:lstStyle/>
          <a:p>
            <a:r>
              <a:rPr lang="en-US" sz="1950"/>
              <a:t>Overall survival by MSS/MSI and </a:t>
            </a:r>
            <a:r>
              <a:rPr lang="en-US" sz="1950" i="1"/>
              <a:t>RAS/BRAF </a:t>
            </a:r>
            <a:r>
              <a:rPr lang="en-US" sz="1950"/>
              <a:t>status in left-sided mCRC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9DD10-FB36-5962-56B8-CDA862A216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Kentaro Yamazaki, MD, PhD</a:t>
            </a:r>
          </a:p>
        </p:txBody>
      </p:sp>
      <p:sp>
        <p:nvSpPr>
          <p:cNvPr id="24" name="テキスト ボックス 27">
            <a:extLst>
              <a:ext uri="{FF2B5EF4-FFF2-40B4-BE49-F238E27FC236}">
                <a16:creationId xmlns:a16="http://schemas.microsoft.com/office/drawing/2014/main" id="{6C4DF00C-D16E-4695-7B82-EE9FED91BA1A}"/>
              </a:ext>
            </a:extLst>
          </p:cNvPr>
          <p:cNvSpPr txBox="1"/>
          <p:nvPr/>
        </p:nvSpPr>
        <p:spPr>
          <a:xfrm>
            <a:off x="748870" y="843988"/>
            <a:ext cx="359918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MSS/MSI-L and </a:t>
            </a:r>
            <a:r>
              <a:rPr kumimoji="1" lang="en-US" altLang="ja-JP" sz="1350" b="1" i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RAS</a:t>
            </a: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/</a:t>
            </a:r>
            <a:r>
              <a:rPr kumimoji="1" lang="en-US" altLang="ja-JP" sz="1350" b="1" i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BRAF</a:t>
            </a: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 WT</a:t>
            </a:r>
            <a:endParaRPr kumimoji="1" lang="ja-JP" altLang="en-US" sz="1350" b="1">
              <a:solidFill>
                <a:srgbClr val="002557"/>
              </a:solidFill>
              <a:latin typeface="Arial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">
            <a:extLst>
              <a:ext uri="{FF2B5EF4-FFF2-40B4-BE49-F238E27FC236}">
                <a16:creationId xmlns:a16="http://schemas.microsoft.com/office/drawing/2014/main" id="{9EA8DADB-977B-D471-7E94-EFF8DC7A7E45}"/>
              </a:ext>
            </a:extLst>
          </p:cNvPr>
          <p:cNvSpPr txBox="1"/>
          <p:nvPr/>
        </p:nvSpPr>
        <p:spPr>
          <a:xfrm>
            <a:off x="5085752" y="843988"/>
            <a:ext cx="363742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MSI-H and/or </a:t>
            </a:r>
            <a:r>
              <a:rPr kumimoji="1" lang="en-US" altLang="ja-JP" sz="1350" b="1" i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RAS/BRAF </a:t>
            </a: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mutation</a:t>
            </a:r>
            <a:endParaRPr kumimoji="1" lang="ja-JP" altLang="en-US" sz="1350" b="1">
              <a:solidFill>
                <a:srgbClr val="002557"/>
              </a:solidFill>
              <a:latin typeface="Arial"/>
              <a:ea typeface="メイリオ" panose="020B0604030504040204" pitchFamily="50" charset="-128"/>
            </a:endParaRPr>
          </a:p>
        </p:txBody>
      </p:sp>
      <p:graphicFrame>
        <p:nvGraphicFramePr>
          <p:cNvPr id="30" name="表 3">
            <a:extLst>
              <a:ext uri="{FF2B5EF4-FFF2-40B4-BE49-F238E27FC236}">
                <a16:creationId xmlns:a16="http://schemas.microsoft.com/office/drawing/2014/main" id="{33E2DB14-29D0-5254-AE53-C48EB8B8802F}"/>
              </a:ext>
            </a:extLst>
          </p:cNvPr>
          <p:cNvGraphicFramePr>
            <a:graphicFrameLocks noGrp="1"/>
          </p:cNvGraphicFramePr>
          <p:nvPr/>
        </p:nvGraphicFramePr>
        <p:xfrm>
          <a:off x="2112013" y="1335445"/>
          <a:ext cx="2253618" cy="15374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53618">
                  <a:extLst>
                    <a:ext uri="{9D8B030D-6E8A-4147-A177-3AD203B41FA5}">
                      <a16:colId xmlns:a16="http://schemas.microsoft.com/office/drawing/2014/main" val="2525182450"/>
                    </a:ext>
                  </a:extLst>
                </a:gridCol>
              </a:tblGrid>
              <a:tr h="1537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HR: 0.79 (95% CI 0.64–0.97); log-rank </a:t>
                      </a:r>
                      <a:r>
                        <a:rPr kumimoji="1" lang="en-US" altLang="ja-JP" sz="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P</a:t>
                      </a: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=0.022</a:t>
                      </a:r>
                      <a:endParaRPr kumimoji="1" lang="ja-JP" alt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557"/>
                        </a:solidFill>
                        <a:effectLst/>
                        <a:uLnTx/>
                        <a:uFillTx/>
                        <a:latin typeface="+mn-lt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630362"/>
                  </a:ext>
                </a:extLst>
              </a:tr>
            </a:tbl>
          </a:graphicData>
        </a:graphic>
      </p:graphicFrame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29C19FB4-C0FE-8530-4B54-2DDE3F53457D}"/>
              </a:ext>
            </a:extLst>
          </p:cNvPr>
          <p:cNvGraphicFramePr>
            <a:graphicFrameLocks noGrp="1"/>
          </p:cNvGraphicFramePr>
          <p:nvPr/>
        </p:nvGraphicFramePr>
        <p:xfrm>
          <a:off x="113263" y="3020376"/>
          <a:ext cx="4221615" cy="465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6180">
                  <a:extLst>
                    <a:ext uri="{9D8B030D-6E8A-4147-A177-3AD203B41FA5}">
                      <a16:colId xmlns:a16="http://schemas.microsoft.com/office/drawing/2014/main" val="3468183459"/>
                    </a:ext>
                  </a:extLst>
                </a:gridCol>
                <a:gridCol w="249029">
                  <a:extLst>
                    <a:ext uri="{9D8B030D-6E8A-4147-A177-3AD203B41FA5}">
                      <a16:colId xmlns:a16="http://schemas.microsoft.com/office/drawing/2014/main" val="1774423199"/>
                    </a:ext>
                  </a:extLst>
                </a:gridCol>
                <a:gridCol w="249029">
                  <a:extLst>
                    <a:ext uri="{9D8B030D-6E8A-4147-A177-3AD203B41FA5}">
                      <a16:colId xmlns:a16="http://schemas.microsoft.com/office/drawing/2014/main" val="622094358"/>
                    </a:ext>
                  </a:extLst>
                </a:gridCol>
                <a:gridCol w="249029">
                  <a:extLst>
                    <a:ext uri="{9D8B030D-6E8A-4147-A177-3AD203B41FA5}">
                      <a16:colId xmlns:a16="http://schemas.microsoft.com/office/drawing/2014/main" val="4062308355"/>
                    </a:ext>
                  </a:extLst>
                </a:gridCol>
                <a:gridCol w="249029">
                  <a:extLst>
                    <a:ext uri="{9D8B030D-6E8A-4147-A177-3AD203B41FA5}">
                      <a16:colId xmlns:a16="http://schemas.microsoft.com/office/drawing/2014/main" val="908298290"/>
                    </a:ext>
                  </a:extLst>
                </a:gridCol>
                <a:gridCol w="249029">
                  <a:extLst>
                    <a:ext uri="{9D8B030D-6E8A-4147-A177-3AD203B41FA5}">
                      <a16:colId xmlns:a16="http://schemas.microsoft.com/office/drawing/2014/main" val="985248270"/>
                    </a:ext>
                  </a:extLst>
                </a:gridCol>
                <a:gridCol w="249029">
                  <a:extLst>
                    <a:ext uri="{9D8B030D-6E8A-4147-A177-3AD203B41FA5}">
                      <a16:colId xmlns:a16="http://schemas.microsoft.com/office/drawing/2014/main" val="3079875668"/>
                    </a:ext>
                  </a:extLst>
                </a:gridCol>
                <a:gridCol w="249029">
                  <a:extLst>
                    <a:ext uri="{9D8B030D-6E8A-4147-A177-3AD203B41FA5}">
                      <a16:colId xmlns:a16="http://schemas.microsoft.com/office/drawing/2014/main" val="2564385739"/>
                    </a:ext>
                  </a:extLst>
                </a:gridCol>
                <a:gridCol w="249029">
                  <a:extLst>
                    <a:ext uri="{9D8B030D-6E8A-4147-A177-3AD203B41FA5}">
                      <a16:colId xmlns:a16="http://schemas.microsoft.com/office/drawing/2014/main" val="3491573124"/>
                    </a:ext>
                  </a:extLst>
                </a:gridCol>
                <a:gridCol w="249029">
                  <a:extLst>
                    <a:ext uri="{9D8B030D-6E8A-4147-A177-3AD203B41FA5}">
                      <a16:colId xmlns:a16="http://schemas.microsoft.com/office/drawing/2014/main" val="1042909214"/>
                    </a:ext>
                  </a:extLst>
                </a:gridCol>
                <a:gridCol w="249029">
                  <a:extLst>
                    <a:ext uri="{9D8B030D-6E8A-4147-A177-3AD203B41FA5}">
                      <a16:colId xmlns:a16="http://schemas.microsoft.com/office/drawing/2014/main" val="3220620882"/>
                    </a:ext>
                  </a:extLst>
                </a:gridCol>
                <a:gridCol w="249029">
                  <a:extLst>
                    <a:ext uri="{9D8B030D-6E8A-4147-A177-3AD203B41FA5}">
                      <a16:colId xmlns:a16="http://schemas.microsoft.com/office/drawing/2014/main" val="1324113917"/>
                    </a:ext>
                  </a:extLst>
                </a:gridCol>
                <a:gridCol w="249029">
                  <a:extLst>
                    <a:ext uri="{9D8B030D-6E8A-4147-A177-3AD203B41FA5}">
                      <a16:colId xmlns:a16="http://schemas.microsoft.com/office/drawing/2014/main" val="161778754"/>
                    </a:ext>
                  </a:extLst>
                </a:gridCol>
                <a:gridCol w="249029">
                  <a:extLst>
                    <a:ext uri="{9D8B030D-6E8A-4147-A177-3AD203B41FA5}">
                      <a16:colId xmlns:a16="http://schemas.microsoft.com/office/drawing/2014/main" val="192650933"/>
                    </a:ext>
                  </a:extLst>
                </a:gridCol>
                <a:gridCol w="249029">
                  <a:extLst>
                    <a:ext uri="{9D8B030D-6E8A-4147-A177-3AD203B41FA5}">
                      <a16:colId xmlns:a16="http://schemas.microsoft.com/office/drawing/2014/main" val="4282868039"/>
                    </a:ext>
                  </a:extLst>
                </a:gridCol>
                <a:gridCol w="249029">
                  <a:extLst>
                    <a:ext uri="{9D8B030D-6E8A-4147-A177-3AD203B41FA5}">
                      <a16:colId xmlns:a16="http://schemas.microsoft.com/office/drawing/2014/main" val="1871549918"/>
                    </a:ext>
                  </a:extLst>
                </a:gridCol>
              </a:tblGrid>
              <a:tr h="100118">
                <a:tc>
                  <a:txBody>
                    <a:bodyPr/>
                    <a:lstStyle/>
                    <a:p>
                      <a:pPr algn="l"/>
                      <a:r>
                        <a:rPr lang="en-US" sz="600" b="1">
                          <a:solidFill>
                            <a:srgbClr val="002557"/>
                          </a:solidFill>
                        </a:rPr>
                        <a:t>No. at risk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8544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Panitumumab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256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246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233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208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185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166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144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123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109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92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59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643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Bevacizumab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241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237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220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196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178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142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114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100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79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58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13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3687"/>
                  </a:ext>
                </a:extLst>
              </a:tr>
            </a:tbl>
          </a:graphicData>
        </a:graphic>
      </p:graphicFrame>
      <p:graphicFrame>
        <p:nvGraphicFramePr>
          <p:cNvPr id="6" name="表 3">
            <a:extLst>
              <a:ext uri="{FF2B5EF4-FFF2-40B4-BE49-F238E27FC236}">
                <a16:creationId xmlns:a16="http://schemas.microsoft.com/office/drawing/2014/main" id="{7DE6A13A-3E0D-5225-981A-53DCF66B873F}"/>
              </a:ext>
            </a:extLst>
          </p:cNvPr>
          <p:cNvGraphicFramePr>
            <a:graphicFrameLocks noGrp="1"/>
          </p:cNvGraphicFramePr>
          <p:nvPr/>
        </p:nvGraphicFramePr>
        <p:xfrm>
          <a:off x="6343612" y="1335445"/>
          <a:ext cx="2496357" cy="15374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96357">
                  <a:extLst>
                    <a:ext uri="{9D8B030D-6E8A-4147-A177-3AD203B41FA5}">
                      <a16:colId xmlns:a16="http://schemas.microsoft.com/office/drawing/2014/main" val="2525182450"/>
                    </a:ext>
                  </a:extLst>
                </a:gridCol>
              </a:tblGrid>
              <a:tr h="1537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HR: 1.53 (95% CI 0.84–2.76); log-rank </a:t>
                      </a:r>
                      <a:r>
                        <a:rPr kumimoji="1" lang="en-US" altLang="ja-JP" sz="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P=</a:t>
                      </a: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0.159</a:t>
                      </a:r>
                      <a:endParaRPr kumimoji="1" lang="ja-JP" alt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557"/>
                        </a:solidFill>
                        <a:effectLst/>
                        <a:uLnTx/>
                        <a:uFillTx/>
                        <a:latin typeface="+mn-lt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630362"/>
                  </a:ext>
                </a:extLst>
              </a:tr>
            </a:tbl>
          </a:graphicData>
        </a:graphic>
      </p:graphicFrame>
      <p:graphicFrame>
        <p:nvGraphicFramePr>
          <p:cNvPr id="7" name="Table 40">
            <a:extLst>
              <a:ext uri="{FF2B5EF4-FFF2-40B4-BE49-F238E27FC236}">
                <a16:creationId xmlns:a16="http://schemas.microsoft.com/office/drawing/2014/main" id="{72A4BA26-90BC-CD57-CAC8-F7D0E492027B}"/>
              </a:ext>
            </a:extLst>
          </p:cNvPr>
          <p:cNvGraphicFramePr>
            <a:graphicFrameLocks noGrp="1"/>
          </p:cNvGraphicFramePr>
          <p:nvPr/>
        </p:nvGraphicFramePr>
        <p:xfrm>
          <a:off x="4477088" y="3020376"/>
          <a:ext cx="4195390" cy="465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160">
                  <a:extLst>
                    <a:ext uri="{9D8B030D-6E8A-4147-A177-3AD203B41FA5}">
                      <a16:colId xmlns:a16="http://schemas.microsoft.com/office/drawing/2014/main" val="3468183459"/>
                    </a:ext>
                  </a:extLst>
                </a:gridCol>
                <a:gridCol w="247482">
                  <a:extLst>
                    <a:ext uri="{9D8B030D-6E8A-4147-A177-3AD203B41FA5}">
                      <a16:colId xmlns:a16="http://schemas.microsoft.com/office/drawing/2014/main" val="1774423199"/>
                    </a:ext>
                  </a:extLst>
                </a:gridCol>
                <a:gridCol w="247482">
                  <a:extLst>
                    <a:ext uri="{9D8B030D-6E8A-4147-A177-3AD203B41FA5}">
                      <a16:colId xmlns:a16="http://schemas.microsoft.com/office/drawing/2014/main" val="622094358"/>
                    </a:ext>
                  </a:extLst>
                </a:gridCol>
                <a:gridCol w="247482">
                  <a:extLst>
                    <a:ext uri="{9D8B030D-6E8A-4147-A177-3AD203B41FA5}">
                      <a16:colId xmlns:a16="http://schemas.microsoft.com/office/drawing/2014/main" val="4062308355"/>
                    </a:ext>
                  </a:extLst>
                </a:gridCol>
                <a:gridCol w="247482">
                  <a:extLst>
                    <a:ext uri="{9D8B030D-6E8A-4147-A177-3AD203B41FA5}">
                      <a16:colId xmlns:a16="http://schemas.microsoft.com/office/drawing/2014/main" val="908298290"/>
                    </a:ext>
                  </a:extLst>
                </a:gridCol>
                <a:gridCol w="247482">
                  <a:extLst>
                    <a:ext uri="{9D8B030D-6E8A-4147-A177-3AD203B41FA5}">
                      <a16:colId xmlns:a16="http://schemas.microsoft.com/office/drawing/2014/main" val="985248270"/>
                    </a:ext>
                  </a:extLst>
                </a:gridCol>
                <a:gridCol w="247482">
                  <a:extLst>
                    <a:ext uri="{9D8B030D-6E8A-4147-A177-3AD203B41FA5}">
                      <a16:colId xmlns:a16="http://schemas.microsoft.com/office/drawing/2014/main" val="3079875668"/>
                    </a:ext>
                  </a:extLst>
                </a:gridCol>
                <a:gridCol w="247482">
                  <a:extLst>
                    <a:ext uri="{9D8B030D-6E8A-4147-A177-3AD203B41FA5}">
                      <a16:colId xmlns:a16="http://schemas.microsoft.com/office/drawing/2014/main" val="2564385739"/>
                    </a:ext>
                  </a:extLst>
                </a:gridCol>
                <a:gridCol w="247482">
                  <a:extLst>
                    <a:ext uri="{9D8B030D-6E8A-4147-A177-3AD203B41FA5}">
                      <a16:colId xmlns:a16="http://schemas.microsoft.com/office/drawing/2014/main" val="3491573124"/>
                    </a:ext>
                  </a:extLst>
                </a:gridCol>
                <a:gridCol w="247482">
                  <a:extLst>
                    <a:ext uri="{9D8B030D-6E8A-4147-A177-3AD203B41FA5}">
                      <a16:colId xmlns:a16="http://schemas.microsoft.com/office/drawing/2014/main" val="1042909214"/>
                    </a:ext>
                  </a:extLst>
                </a:gridCol>
                <a:gridCol w="247482">
                  <a:extLst>
                    <a:ext uri="{9D8B030D-6E8A-4147-A177-3AD203B41FA5}">
                      <a16:colId xmlns:a16="http://schemas.microsoft.com/office/drawing/2014/main" val="3220620882"/>
                    </a:ext>
                  </a:extLst>
                </a:gridCol>
                <a:gridCol w="247482">
                  <a:extLst>
                    <a:ext uri="{9D8B030D-6E8A-4147-A177-3AD203B41FA5}">
                      <a16:colId xmlns:a16="http://schemas.microsoft.com/office/drawing/2014/main" val="1324113917"/>
                    </a:ext>
                  </a:extLst>
                </a:gridCol>
                <a:gridCol w="247482">
                  <a:extLst>
                    <a:ext uri="{9D8B030D-6E8A-4147-A177-3AD203B41FA5}">
                      <a16:colId xmlns:a16="http://schemas.microsoft.com/office/drawing/2014/main" val="161778754"/>
                    </a:ext>
                  </a:extLst>
                </a:gridCol>
                <a:gridCol w="247482">
                  <a:extLst>
                    <a:ext uri="{9D8B030D-6E8A-4147-A177-3AD203B41FA5}">
                      <a16:colId xmlns:a16="http://schemas.microsoft.com/office/drawing/2014/main" val="192650933"/>
                    </a:ext>
                  </a:extLst>
                </a:gridCol>
                <a:gridCol w="247482">
                  <a:extLst>
                    <a:ext uri="{9D8B030D-6E8A-4147-A177-3AD203B41FA5}">
                      <a16:colId xmlns:a16="http://schemas.microsoft.com/office/drawing/2014/main" val="4282868039"/>
                    </a:ext>
                  </a:extLst>
                </a:gridCol>
                <a:gridCol w="247482">
                  <a:extLst>
                    <a:ext uri="{9D8B030D-6E8A-4147-A177-3AD203B41FA5}">
                      <a16:colId xmlns:a16="http://schemas.microsoft.com/office/drawing/2014/main" val="1871549918"/>
                    </a:ext>
                  </a:extLst>
                </a:gridCol>
              </a:tblGrid>
              <a:tr h="100118">
                <a:tc>
                  <a:txBody>
                    <a:bodyPr/>
                    <a:lstStyle/>
                    <a:p>
                      <a:pPr algn="l"/>
                      <a:r>
                        <a:rPr lang="en-US" sz="600" b="1">
                          <a:solidFill>
                            <a:srgbClr val="002557"/>
                          </a:solidFill>
                        </a:rPr>
                        <a:t>No. at risk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8544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Panitumumab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31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19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643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Bevacizumab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26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26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14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9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6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6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368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478FDB-416C-C289-ACFC-CD543E4F4E8A}"/>
              </a:ext>
            </a:extLst>
          </p:cNvPr>
          <p:cNvGraphicFramePr>
            <a:graphicFrameLocks noGrp="1"/>
          </p:cNvGraphicFramePr>
          <p:nvPr/>
        </p:nvGraphicFramePr>
        <p:xfrm>
          <a:off x="373078" y="3352938"/>
          <a:ext cx="8350104" cy="9525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87654">
                  <a:extLst>
                    <a:ext uri="{9D8B030D-6E8A-4147-A177-3AD203B41FA5}">
                      <a16:colId xmlns:a16="http://schemas.microsoft.com/office/drawing/2014/main" val="3566458180"/>
                    </a:ext>
                  </a:extLst>
                </a:gridCol>
                <a:gridCol w="277899">
                  <a:extLst>
                    <a:ext uri="{9D8B030D-6E8A-4147-A177-3AD203B41FA5}">
                      <a16:colId xmlns:a16="http://schemas.microsoft.com/office/drawing/2014/main" val="1903671504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4118813149"/>
                    </a:ext>
                  </a:extLst>
                </a:gridCol>
                <a:gridCol w="277899">
                  <a:extLst>
                    <a:ext uri="{9D8B030D-6E8A-4147-A177-3AD203B41FA5}">
                      <a16:colId xmlns:a16="http://schemas.microsoft.com/office/drawing/2014/main" val="3392307833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3755401567"/>
                    </a:ext>
                  </a:extLst>
                </a:gridCol>
                <a:gridCol w="2132215">
                  <a:extLst>
                    <a:ext uri="{9D8B030D-6E8A-4147-A177-3AD203B41FA5}">
                      <a16:colId xmlns:a16="http://schemas.microsoft.com/office/drawing/2014/main" val="3297409957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877788813"/>
                    </a:ext>
                  </a:extLst>
                </a:gridCol>
                <a:gridCol w="682597">
                  <a:extLst>
                    <a:ext uri="{9D8B030D-6E8A-4147-A177-3AD203B41FA5}">
                      <a16:colId xmlns:a16="http://schemas.microsoft.com/office/drawing/2014/main" val="2172653088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latin typeface="+mn-lt"/>
                        </a:rPr>
                        <a:t>Panitumumab</a:t>
                      </a: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latin typeface="+mn-lt"/>
                        </a:rPr>
                        <a:t>Bevacizumab</a:t>
                      </a: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="1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R="27432" marT="0" marB="0" anchor="b">
                    <a:lnT w="12700" cap="flat" cmpd="sng" algn="ctr">
                      <a:solidFill>
                        <a:srgbClr val="00A4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4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HR (95% CI)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i="1">
                          <a:solidFill>
                            <a:schemeClr val="bg1"/>
                          </a:solidFill>
                          <a:latin typeface="+mn-lt"/>
                        </a:rPr>
                        <a:t>P</a:t>
                      </a: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-value for interaction</a:t>
                      </a:r>
                      <a:endParaRPr lang="en-US" sz="800" b="1" i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41321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err="1">
                          <a:solidFill>
                            <a:schemeClr val="bg1"/>
                          </a:solidFill>
                          <a:latin typeface="+mn-lt"/>
                        </a:rPr>
                        <a:t>mOS</a:t>
                      </a: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, months (95% CI)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err="1">
                          <a:solidFill>
                            <a:schemeClr val="bg1"/>
                          </a:solidFill>
                          <a:latin typeface="+mn-lt"/>
                        </a:rPr>
                        <a:t>mOS</a:t>
                      </a: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, months (95% CI)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5918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All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287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37.7 (34.1–42.5)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267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34.1 (30.8–38.8)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0.83 (0.69</a:t>
                      </a: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–</a:t>
                      </a:r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1.01)</a:t>
                      </a:r>
                      <a:endParaRPr kumimoji="1" lang="ja-JP" altLang="en-US" sz="800" b="1" dirty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" b="1" dirty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8726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MSS/MSI-L and 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RAS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/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BRAF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 WT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256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40.6 (36.3–44.4)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241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34.8 (31.3–41.2)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0.79 (0.64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–</a:t>
                      </a:r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0.97)</a:t>
                      </a:r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0.089</a:t>
                      </a:r>
                      <a:endParaRPr kumimoji="1" lang="ja-JP" altLang="en-US" sz="800" b="1" dirty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519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MSI-H and/or 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RAS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/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BRAF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 mutation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31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15.4 (9.6–20.9)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26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25.2 (17.0–30.9)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1.53 (0.84</a:t>
                      </a: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–</a:t>
                      </a:r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2.76)</a:t>
                      </a:r>
                      <a:endParaRPr kumimoji="1" lang="ja-JP" altLang="en-US" sz="800" b="1" dirty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000" b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650622"/>
                  </a:ext>
                </a:extLst>
              </a:tr>
            </a:tbl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F40CE86-048C-F552-64DC-45C9ED92E3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16866" y="3699400"/>
          <a:ext cx="2844404" cy="1027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4456319" imgH="1608448" progId="Prism9.Document">
                  <p:embed/>
                </p:oleObj>
              </mc:Choice>
              <mc:Fallback>
                <p:oleObj name="Prism 9" r:id="rId3" imgW="4456319" imgH="1608448" progId="Prism9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F40CE86-048C-F552-64DC-45C9ED92E3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6866" y="3699400"/>
                        <a:ext cx="2844404" cy="1027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698C24D-5128-7935-AD29-1116C26EE2A3}"/>
              </a:ext>
            </a:extLst>
          </p:cNvPr>
          <p:cNvSpPr txBox="1"/>
          <p:nvPr/>
        </p:nvSpPr>
        <p:spPr>
          <a:xfrm>
            <a:off x="2973607" y="2006870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70C0"/>
                </a:solidFill>
                <a:latin typeface="Arial" panose="020B0604020202020204" pitchFamily="34" charset="0"/>
              </a:rPr>
              <a:t>Panitumumab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680ACE-E51B-3A80-CB4F-CD8CC539E620}"/>
              </a:ext>
            </a:extLst>
          </p:cNvPr>
          <p:cNvSpPr txBox="1"/>
          <p:nvPr/>
        </p:nvSpPr>
        <p:spPr>
          <a:xfrm>
            <a:off x="2145015" y="2389719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6720"/>
                </a:solidFill>
                <a:latin typeface="Arial" panose="020B0604020202020204" pitchFamily="34" charset="0"/>
              </a:rPr>
              <a:t>Bevacizumab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DEC381-E2EE-5484-A858-6A9B0E7CE57A}"/>
              </a:ext>
            </a:extLst>
          </p:cNvPr>
          <p:cNvSpPr txBox="1"/>
          <p:nvPr/>
        </p:nvSpPr>
        <p:spPr>
          <a:xfrm>
            <a:off x="5122083" y="2255510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70C0"/>
                </a:solidFill>
                <a:latin typeface="Arial" panose="020B0604020202020204" pitchFamily="34" charset="0"/>
              </a:rPr>
              <a:t>Panitumumab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FDF0DF-E552-C32C-2A05-E4E1FCEB9198}"/>
              </a:ext>
            </a:extLst>
          </p:cNvPr>
          <p:cNvSpPr txBox="1"/>
          <p:nvPr/>
        </p:nvSpPr>
        <p:spPr>
          <a:xfrm>
            <a:off x="6186515" y="1946521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6720"/>
                </a:solidFill>
                <a:latin typeface="Arial" panose="020B0604020202020204" pitchFamily="34" charset="0"/>
              </a:rPr>
              <a:t>Bevacizumab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63A804-B969-8A62-67E2-AD3E787E5E71}"/>
              </a:ext>
            </a:extLst>
          </p:cNvPr>
          <p:cNvSpPr txBox="1"/>
          <p:nvPr/>
        </p:nvSpPr>
        <p:spPr>
          <a:xfrm>
            <a:off x="387217" y="1183459"/>
            <a:ext cx="36260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A1B46F-2155-6C0B-E224-2F73F653FEF6}"/>
              </a:ext>
            </a:extLst>
          </p:cNvPr>
          <p:cNvSpPr txBox="1"/>
          <p:nvPr/>
        </p:nvSpPr>
        <p:spPr>
          <a:xfrm>
            <a:off x="446529" y="1557778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E053A7-C888-F77A-905F-6212056A9FD1}"/>
              </a:ext>
            </a:extLst>
          </p:cNvPr>
          <p:cNvSpPr txBox="1"/>
          <p:nvPr/>
        </p:nvSpPr>
        <p:spPr>
          <a:xfrm>
            <a:off x="446529" y="1935589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57E771-50ED-8BB2-017C-D40BC7D97A22}"/>
              </a:ext>
            </a:extLst>
          </p:cNvPr>
          <p:cNvSpPr txBox="1"/>
          <p:nvPr/>
        </p:nvSpPr>
        <p:spPr>
          <a:xfrm>
            <a:off x="446529" y="2311787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37A721-BB43-70A8-6F15-CDFB7B9982B6}"/>
              </a:ext>
            </a:extLst>
          </p:cNvPr>
          <p:cNvSpPr txBox="1"/>
          <p:nvPr/>
        </p:nvSpPr>
        <p:spPr>
          <a:xfrm>
            <a:off x="505840" y="2687071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F163E7-33AC-CF00-F0E6-4FEA3A1D7977}"/>
              </a:ext>
            </a:extLst>
          </p:cNvPr>
          <p:cNvSpPr txBox="1"/>
          <p:nvPr/>
        </p:nvSpPr>
        <p:spPr>
          <a:xfrm rot="16200000">
            <a:off x="-409293" y="1843620"/>
            <a:ext cx="159050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</a:rPr>
              <a:t>Overall survival (% of patients)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35B0D5-CC77-33DD-9FF6-B9424CC19953}"/>
              </a:ext>
            </a:extLst>
          </p:cNvPr>
          <p:cNvSpPr txBox="1"/>
          <p:nvPr/>
        </p:nvSpPr>
        <p:spPr>
          <a:xfrm>
            <a:off x="2029094" y="2922693"/>
            <a:ext cx="84831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</a:rPr>
              <a:t>Time (months)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3061C2-F2A8-950F-E7C5-3EC254053526}"/>
              </a:ext>
            </a:extLst>
          </p:cNvPr>
          <p:cNvSpPr txBox="1"/>
          <p:nvPr/>
        </p:nvSpPr>
        <p:spPr>
          <a:xfrm>
            <a:off x="589141" y="2797564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7FF118-7A98-932F-59C0-4BA35169B92F}"/>
              </a:ext>
            </a:extLst>
          </p:cNvPr>
          <p:cNvSpPr txBox="1"/>
          <p:nvPr/>
        </p:nvSpPr>
        <p:spPr>
          <a:xfrm>
            <a:off x="841237" y="2797564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50B461-B34A-9663-1785-F0E546CD061D}"/>
              </a:ext>
            </a:extLst>
          </p:cNvPr>
          <p:cNvSpPr txBox="1"/>
          <p:nvPr/>
        </p:nvSpPr>
        <p:spPr>
          <a:xfrm>
            <a:off x="1057077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D5AC16-FA75-6A82-E384-03A249652949}"/>
              </a:ext>
            </a:extLst>
          </p:cNvPr>
          <p:cNvSpPr txBox="1"/>
          <p:nvPr/>
        </p:nvSpPr>
        <p:spPr>
          <a:xfrm>
            <a:off x="1299284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3BA46E-2504-98D4-C800-D8803DC85FDA}"/>
              </a:ext>
            </a:extLst>
          </p:cNvPr>
          <p:cNvSpPr txBox="1"/>
          <p:nvPr/>
        </p:nvSpPr>
        <p:spPr>
          <a:xfrm>
            <a:off x="153877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4E9862-B049-05E8-757B-577A17F0D1A1}"/>
              </a:ext>
            </a:extLst>
          </p:cNvPr>
          <p:cNvSpPr txBox="1"/>
          <p:nvPr/>
        </p:nvSpPr>
        <p:spPr>
          <a:xfrm>
            <a:off x="1800028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FBE8B4-3218-6ECD-1D82-7BC864E1C491}"/>
              </a:ext>
            </a:extLst>
          </p:cNvPr>
          <p:cNvSpPr txBox="1"/>
          <p:nvPr/>
        </p:nvSpPr>
        <p:spPr>
          <a:xfrm>
            <a:off x="205312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5EE826-7127-C3D6-0293-88C4BB4CC8DF}"/>
              </a:ext>
            </a:extLst>
          </p:cNvPr>
          <p:cNvSpPr txBox="1"/>
          <p:nvPr/>
        </p:nvSpPr>
        <p:spPr>
          <a:xfrm>
            <a:off x="2295328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CEC4B6-91CF-714F-283A-A974B9CA295A}"/>
              </a:ext>
            </a:extLst>
          </p:cNvPr>
          <p:cNvSpPr txBox="1"/>
          <p:nvPr/>
        </p:nvSpPr>
        <p:spPr>
          <a:xfrm>
            <a:off x="2542978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C8AC56-53A0-BBAC-3879-5AFF6B352592}"/>
              </a:ext>
            </a:extLst>
          </p:cNvPr>
          <p:cNvSpPr txBox="1"/>
          <p:nvPr/>
        </p:nvSpPr>
        <p:spPr>
          <a:xfrm>
            <a:off x="279607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54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DC6DC3-D573-92C7-9339-7A14EEC87810}"/>
              </a:ext>
            </a:extLst>
          </p:cNvPr>
          <p:cNvSpPr txBox="1"/>
          <p:nvPr/>
        </p:nvSpPr>
        <p:spPr>
          <a:xfrm>
            <a:off x="3051884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421DD6-104D-13A6-6714-23D0F4F84F4E}"/>
              </a:ext>
            </a:extLst>
          </p:cNvPr>
          <p:cNvSpPr txBox="1"/>
          <p:nvPr/>
        </p:nvSpPr>
        <p:spPr>
          <a:xfrm>
            <a:off x="3294092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0CB0513-395C-02C5-ECB0-EFE98FDA201A}"/>
              </a:ext>
            </a:extLst>
          </p:cNvPr>
          <p:cNvSpPr txBox="1"/>
          <p:nvPr/>
        </p:nvSpPr>
        <p:spPr>
          <a:xfrm>
            <a:off x="3541742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573842-6783-E1DB-9CA2-1F64C6F098F7}"/>
              </a:ext>
            </a:extLst>
          </p:cNvPr>
          <p:cNvSpPr txBox="1"/>
          <p:nvPr/>
        </p:nvSpPr>
        <p:spPr>
          <a:xfrm>
            <a:off x="3786670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09B310A-B7DB-5C2E-8019-28DEE0387601}"/>
              </a:ext>
            </a:extLst>
          </p:cNvPr>
          <p:cNvSpPr txBox="1"/>
          <p:nvPr/>
        </p:nvSpPr>
        <p:spPr>
          <a:xfrm>
            <a:off x="4031598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84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8096E62-F276-D46B-AF22-6F9316FD4EA2}"/>
              </a:ext>
            </a:extLst>
          </p:cNvPr>
          <p:cNvSpPr txBox="1"/>
          <p:nvPr/>
        </p:nvSpPr>
        <p:spPr>
          <a:xfrm>
            <a:off x="4748574" y="1190188"/>
            <a:ext cx="36260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A3D9BB2-5FC3-5918-CAE1-4D35BE5A9294}"/>
              </a:ext>
            </a:extLst>
          </p:cNvPr>
          <p:cNvSpPr txBox="1"/>
          <p:nvPr/>
        </p:nvSpPr>
        <p:spPr>
          <a:xfrm>
            <a:off x="4807886" y="1564507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DB433B5-0633-BA1F-B9C7-2A9188FB5201}"/>
              </a:ext>
            </a:extLst>
          </p:cNvPr>
          <p:cNvSpPr txBox="1"/>
          <p:nvPr/>
        </p:nvSpPr>
        <p:spPr>
          <a:xfrm>
            <a:off x="4807886" y="19428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D21843C-1B7C-F4ED-BE25-B6832621CC0F}"/>
              </a:ext>
            </a:extLst>
          </p:cNvPr>
          <p:cNvSpPr txBox="1"/>
          <p:nvPr/>
        </p:nvSpPr>
        <p:spPr>
          <a:xfrm>
            <a:off x="4807886" y="2317989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DCE0563-6E08-570D-2DD6-19BD2DABB922}"/>
              </a:ext>
            </a:extLst>
          </p:cNvPr>
          <p:cNvSpPr txBox="1"/>
          <p:nvPr/>
        </p:nvSpPr>
        <p:spPr>
          <a:xfrm>
            <a:off x="4867197" y="2687071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0F7A6D8-B929-A482-619C-79E8A14AA78A}"/>
              </a:ext>
            </a:extLst>
          </p:cNvPr>
          <p:cNvSpPr txBox="1"/>
          <p:nvPr/>
        </p:nvSpPr>
        <p:spPr>
          <a:xfrm rot="16200000">
            <a:off x="3931894" y="1843620"/>
            <a:ext cx="159050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</a:rPr>
              <a:t>Overall survival (% of patients)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E5FEE8-E3CB-AE78-4079-689DDCF23461}"/>
              </a:ext>
            </a:extLst>
          </p:cNvPr>
          <p:cNvSpPr txBox="1"/>
          <p:nvPr/>
        </p:nvSpPr>
        <p:spPr>
          <a:xfrm>
            <a:off x="6369763" y="2922693"/>
            <a:ext cx="84831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</a:rPr>
              <a:t>Time (months)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B6BD89E-E801-6E0C-1F42-86420B4AA090}"/>
              </a:ext>
            </a:extLst>
          </p:cNvPr>
          <p:cNvSpPr txBox="1"/>
          <p:nvPr/>
        </p:nvSpPr>
        <p:spPr>
          <a:xfrm>
            <a:off x="4947261" y="2797564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3BE7393-18DE-6C91-5EDC-39C3FC093F38}"/>
              </a:ext>
            </a:extLst>
          </p:cNvPr>
          <p:cNvSpPr txBox="1"/>
          <p:nvPr/>
        </p:nvSpPr>
        <p:spPr>
          <a:xfrm>
            <a:off x="5198407" y="2797564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4C6514-FF96-6A71-8AB4-5B65B57D27C9}"/>
              </a:ext>
            </a:extLst>
          </p:cNvPr>
          <p:cNvSpPr txBox="1"/>
          <p:nvPr/>
        </p:nvSpPr>
        <p:spPr>
          <a:xfrm>
            <a:off x="5408114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6B64E87-E877-1430-56C4-EADCC29C1585}"/>
              </a:ext>
            </a:extLst>
          </p:cNvPr>
          <p:cNvSpPr txBox="1"/>
          <p:nvPr/>
        </p:nvSpPr>
        <p:spPr>
          <a:xfrm>
            <a:off x="565032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AE3B150-CD62-BDF6-B0BC-DA4CA503C892}"/>
              </a:ext>
            </a:extLst>
          </p:cNvPr>
          <p:cNvSpPr txBox="1"/>
          <p:nvPr/>
        </p:nvSpPr>
        <p:spPr>
          <a:xfrm>
            <a:off x="589653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BA546C5-5F9A-A63E-1BC1-6C2F5B100530}"/>
              </a:ext>
            </a:extLst>
          </p:cNvPr>
          <p:cNvSpPr txBox="1"/>
          <p:nvPr/>
        </p:nvSpPr>
        <p:spPr>
          <a:xfrm>
            <a:off x="6151064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CC73E53-2568-727E-E6A7-D5C081911A2E}"/>
              </a:ext>
            </a:extLst>
          </p:cNvPr>
          <p:cNvSpPr txBox="1"/>
          <p:nvPr/>
        </p:nvSpPr>
        <p:spPr>
          <a:xfrm>
            <a:off x="6397433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2ECCE05-6EDB-D348-84E1-3F1AC07609B5}"/>
              </a:ext>
            </a:extLst>
          </p:cNvPr>
          <p:cNvSpPr txBox="1"/>
          <p:nvPr/>
        </p:nvSpPr>
        <p:spPr>
          <a:xfrm>
            <a:off x="663964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FDC871A-0003-668E-89AE-4B28FF402EC8}"/>
              </a:ext>
            </a:extLst>
          </p:cNvPr>
          <p:cNvSpPr txBox="1"/>
          <p:nvPr/>
        </p:nvSpPr>
        <p:spPr>
          <a:xfrm>
            <a:off x="688729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0EEA9F2-74B9-7988-54F9-4A7844E40612}"/>
              </a:ext>
            </a:extLst>
          </p:cNvPr>
          <p:cNvSpPr txBox="1"/>
          <p:nvPr/>
        </p:nvSpPr>
        <p:spPr>
          <a:xfrm>
            <a:off x="7140383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54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8B3CCB0-311A-3423-6A1A-FC0C216A8E0A}"/>
              </a:ext>
            </a:extLst>
          </p:cNvPr>
          <p:cNvSpPr txBox="1"/>
          <p:nvPr/>
        </p:nvSpPr>
        <p:spPr>
          <a:xfrm>
            <a:off x="7389473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7FE2F27-86C9-9F01-B413-7EBB731A3206}"/>
              </a:ext>
            </a:extLst>
          </p:cNvPr>
          <p:cNvSpPr txBox="1"/>
          <p:nvPr/>
        </p:nvSpPr>
        <p:spPr>
          <a:xfrm>
            <a:off x="763168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21B834F-8164-5D7A-226D-827CA875F5C0}"/>
              </a:ext>
            </a:extLst>
          </p:cNvPr>
          <p:cNvSpPr txBox="1"/>
          <p:nvPr/>
        </p:nvSpPr>
        <p:spPr>
          <a:xfrm>
            <a:off x="787933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41E36D6-2DA8-BBFD-C235-304C9BB9529E}"/>
              </a:ext>
            </a:extLst>
          </p:cNvPr>
          <p:cNvSpPr txBox="1"/>
          <p:nvPr/>
        </p:nvSpPr>
        <p:spPr>
          <a:xfrm>
            <a:off x="8124259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78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03D8D3C-52F7-6320-39C6-E09A7A118CE0}"/>
              </a:ext>
            </a:extLst>
          </p:cNvPr>
          <p:cNvSpPr txBox="1"/>
          <p:nvPr/>
        </p:nvSpPr>
        <p:spPr>
          <a:xfrm>
            <a:off x="8369187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153664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49">
            <a:extLst>
              <a:ext uri="{FF2B5EF4-FFF2-40B4-BE49-F238E27FC236}">
                <a16:creationId xmlns:a16="http://schemas.microsoft.com/office/drawing/2014/main" id="{D5A64FDA-DE9A-50C2-6018-A9F272E49ECB}"/>
              </a:ext>
            </a:extLst>
          </p:cNvPr>
          <p:cNvGrpSpPr/>
          <p:nvPr/>
        </p:nvGrpSpPr>
        <p:grpSpPr>
          <a:xfrm>
            <a:off x="711386" y="1116497"/>
            <a:ext cx="3645112" cy="1709886"/>
            <a:chOff x="948514" y="1488662"/>
            <a:chExt cx="4860149" cy="2279848"/>
          </a:xfrm>
          <a:noFill/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511C8DE-D651-937A-62DB-5B39B3CCAFA7}"/>
                </a:ext>
              </a:extLst>
            </p:cNvPr>
            <p:cNvSpPr/>
            <p:nvPr/>
          </p:nvSpPr>
          <p:spPr>
            <a:xfrm>
              <a:off x="948514" y="1694306"/>
              <a:ext cx="40376" cy="12694"/>
            </a:xfrm>
            <a:custGeom>
              <a:avLst/>
              <a:gdLst>
                <a:gd name="connsiteX0" fmla="*/ 0 w 40376"/>
                <a:gd name="connsiteY0" fmla="*/ 0 h 12694"/>
                <a:gd name="connsiteX1" fmla="*/ 40377 w 40376"/>
                <a:gd name="connsiteY1" fmla="*/ 0 h 1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76" h="12694">
                  <a:moveTo>
                    <a:pt x="0" y="0"/>
                  </a:moveTo>
                  <a:lnTo>
                    <a:pt x="40377" y="0"/>
                  </a:lnTo>
                </a:path>
              </a:pathLst>
            </a:custGeom>
            <a:ln w="1261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FDB6290-BC2E-EF51-F80C-2A6855D2B76B}"/>
                </a:ext>
              </a:extLst>
            </p:cNvPr>
            <p:cNvSpPr/>
            <p:nvPr/>
          </p:nvSpPr>
          <p:spPr>
            <a:xfrm>
              <a:off x="948514" y="2200798"/>
              <a:ext cx="40376" cy="12694"/>
            </a:xfrm>
            <a:custGeom>
              <a:avLst/>
              <a:gdLst>
                <a:gd name="connsiteX0" fmla="*/ 0 w 40376"/>
                <a:gd name="connsiteY0" fmla="*/ 0 h 12694"/>
                <a:gd name="connsiteX1" fmla="*/ 40377 w 40376"/>
                <a:gd name="connsiteY1" fmla="*/ 0 h 1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76" h="12694">
                  <a:moveTo>
                    <a:pt x="0" y="0"/>
                  </a:moveTo>
                  <a:lnTo>
                    <a:pt x="40377" y="0"/>
                  </a:lnTo>
                </a:path>
              </a:pathLst>
            </a:custGeom>
            <a:ln w="1261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7807766-2CB3-1963-ABE1-BF3D5533BB39}"/>
                </a:ext>
              </a:extLst>
            </p:cNvPr>
            <p:cNvSpPr/>
            <p:nvPr/>
          </p:nvSpPr>
          <p:spPr>
            <a:xfrm>
              <a:off x="948514" y="2707290"/>
              <a:ext cx="40376" cy="12694"/>
            </a:xfrm>
            <a:custGeom>
              <a:avLst/>
              <a:gdLst>
                <a:gd name="connsiteX0" fmla="*/ 0 w 40376"/>
                <a:gd name="connsiteY0" fmla="*/ 0 h 12694"/>
                <a:gd name="connsiteX1" fmla="*/ 40377 w 40376"/>
                <a:gd name="connsiteY1" fmla="*/ 0 h 1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76" h="12694">
                  <a:moveTo>
                    <a:pt x="0" y="0"/>
                  </a:moveTo>
                  <a:lnTo>
                    <a:pt x="40377" y="0"/>
                  </a:lnTo>
                </a:path>
              </a:pathLst>
            </a:custGeom>
            <a:ln w="1261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243026F-C089-6879-74A6-CAB4F92ACFE9}"/>
                </a:ext>
              </a:extLst>
            </p:cNvPr>
            <p:cNvSpPr/>
            <p:nvPr/>
          </p:nvSpPr>
          <p:spPr>
            <a:xfrm>
              <a:off x="948514" y="3213782"/>
              <a:ext cx="40376" cy="12694"/>
            </a:xfrm>
            <a:custGeom>
              <a:avLst/>
              <a:gdLst>
                <a:gd name="connsiteX0" fmla="*/ 0 w 40376"/>
                <a:gd name="connsiteY0" fmla="*/ 0 h 12694"/>
                <a:gd name="connsiteX1" fmla="*/ 40377 w 40376"/>
                <a:gd name="connsiteY1" fmla="*/ 0 h 1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76" h="12694">
                  <a:moveTo>
                    <a:pt x="0" y="0"/>
                  </a:moveTo>
                  <a:lnTo>
                    <a:pt x="40377" y="0"/>
                  </a:lnTo>
                </a:path>
              </a:pathLst>
            </a:custGeom>
            <a:ln w="1261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376B311-0190-1619-9A05-4C716B86BEE1}"/>
                </a:ext>
              </a:extLst>
            </p:cNvPr>
            <p:cNvSpPr/>
            <p:nvPr/>
          </p:nvSpPr>
          <p:spPr>
            <a:xfrm>
              <a:off x="948514" y="3721543"/>
              <a:ext cx="40376" cy="12694"/>
            </a:xfrm>
            <a:custGeom>
              <a:avLst/>
              <a:gdLst>
                <a:gd name="connsiteX0" fmla="*/ 0 w 40376"/>
                <a:gd name="connsiteY0" fmla="*/ 0 h 12694"/>
                <a:gd name="connsiteX1" fmla="*/ 40377 w 40376"/>
                <a:gd name="connsiteY1" fmla="*/ 0 h 1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76" h="12694">
                  <a:moveTo>
                    <a:pt x="0" y="0"/>
                  </a:moveTo>
                  <a:lnTo>
                    <a:pt x="40377" y="0"/>
                  </a:lnTo>
                </a:path>
              </a:pathLst>
            </a:custGeom>
            <a:ln w="1261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EB9AC33-A1A0-6B20-E65A-320F30402EBB}"/>
                </a:ext>
              </a:extLst>
            </p:cNvPr>
            <p:cNvSpPr/>
            <p:nvPr/>
          </p:nvSpPr>
          <p:spPr>
            <a:xfrm>
              <a:off x="985838" y="1488662"/>
              <a:ext cx="4822825" cy="2232880"/>
            </a:xfrm>
            <a:custGeom>
              <a:avLst/>
              <a:gdLst>
                <a:gd name="connsiteX0" fmla="*/ 0 w 5073582"/>
                <a:gd name="connsiteY0" fmla="*/ 0 h 2232880"/>
                <a:gd name="connsiteX1" fmla="*/ 0 w 5073582"/>
                <a:gd name="connsiteY1" fmla="*/ 2232881 h 2232880"/>
                <a:gd name="connsiteX2" fmla="*/ 5073583 w 5073582"/>
                <a:gd name="connsiteY2" fmla="*/ 2232881 h 223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3582" h="2232880">
                  <a:moveTo>
                    <a:pt x="0" y="0"/>
                  </a:moveTo>
                  <a:lnTo>
                    <a:pt x="0" y="2232881"/>
                  </a:lnTo>
                  <a:lnTo>
                    <a:pt x="5073583" y="2232881"/>
                  </a:lnTo>
                </a:path>
              </a:pathLst>
            </a:custGeom>
            <a:noFill/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AC8B79A-BCCE-143A-E11D-E0E5B4508B74}"/>
                </a:ext>
              </a:extLst>
            </p:cNvPr>
            <p:cNvSpPr/>
            <p:nvPr/>
          </p:nvSpPr>
          <p:spPr>
            <a:xfrm>
              <a:off x="983844" y="3725351"/>
              <a:ext cx="12617" cy="43159"/>
            </a:xfrm>
            <a:custGeom>
              <a:avLst/>
              <a:gdLst>
                <a:gd name="connsiteX0" fmla="*/ 0 w 12617"/>
                <a:gd name="connsiteY0" fmla="*/ 43160 h 43159"/>
                <a:gd name="connsiteX1" fmla="*/ 0 w 12617"/>
                <a:gd name="connsiteY1" fmla="*/ 0 h 4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7" h="43159">
                  <a:moveTo>
                    <a:pt x="0" y="43160"/>
                  </a:moveTo>
                  <a:lnTo>
                    <a:pt x="0" y="0"/>
                  </a:lnTo>
                </a:path>
              </a:pathLst>
            </a:custGeom>
            <a:ln w="1261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2960D8A-77FC-A9D3-4509-38B104C07B62}"/>
                </a:ext>
              </a:extLst>
            </p:cNvPr>
            <p:cNvSpPr/>
            <p:nvPr/>
          </p:nvSpPr>
          <p:spPr>
            <a:xfrm>
              <a:off x="2629194" y="3725351"/>
              <a:ext cx="12617" cy="43159"/>
            </a:xfrm>
            <a:custGeom>
              <a:avLst/>
              <a:gdLst>
                <a:gd name="connsiteX0" fmla="*/ 0 w 12617"/>
                <a:gd name="connsiteY0" fmla="*/ 43160 h 43159"/>
                <a:gd name="connsiteX1" fmla="*/ 0 w 12617"/>
                <a:gd name="connsiteY1" fmla="*/ 0 h 4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7" h="43159">
                  <a:moveTo>
                    <a:pt x="0" y="43160"/>
                  </a:moveTo>
                  <a:lnTo>
                    <a:pt x="0" y="0"/>
                  </a:lnTo>
                </a:path>
              </a:pathLst>
            </a:custGeom>
            <a:ln w="1261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783C0A9-60C1-131C-9E14-6E6BC32F4B88}"/>
                </a:ext>
              </a:extLst>
            </p:cNvPr>
            <p:cNvSpPr/>
            <p:nvPr/>
          </p:nvSpPr>
          <p:spPr>
            <a:xfrm>
              <a:off x="2959778" y="3725351"/>
              <a:ext cx="12617" cy="43159"/>
            </a:xfrm>
            <a:custGeom>
              <a:avLst/>
              <a:gdLst>
                <a:gd name="connsiteX0" fmla="*/ 0 w 12617"/>
                <a:gd name="connsiteY0" fmla="*/ 43160 h 43159"/>
                <a:gd name="connsiteX1" fmla="*/ 0 w 12617"/>
                <a:gd name="connsiteY1" fmla="*/ 0 h 4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7" h="43159">
                  <a:moveTo>
                    <a:pt x="0" y="43160"/>
                  </a:moveTo>
                  <a:lnTo>
                    <a:pt x="0" y="0"/>
                  </a:lnTo>
                </a:path>
              </a:pathLst>
            </a:custGeom>
            <a:ln w="1261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630B99A8-209E-9E96-3E66-E696E47FAF34}"/>
                </a:ext>
              </a:extLst>
            </p:cNvPr>
            <p:cNvSpPr/>
            <p:nvPr/>
          </p:nvSpPr>
          <p:spPr>
            <a:xfrm>
              <a:off x="3289100" y="3725351"/>
              <a:ext cx="12617" cy="43159"/>
            </a:xfrm>
            <a:custGeom>
              <a:avLst/>
              <a:gdLst>
                <a:gd name="connsiteX0" fmla="*/ 0 w 12617"/>
                <a:gd name="connsiteY0" fmla="*/ 43160 h 43159"/>
                <a:gd name="connsiteX1" fmla="*/ 0 w 12617"/>
                <a:gd name="connsiteY1" fmla="*/ 0 h 4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7" h="43159">
                  <a:moveTo>
                    <a:pt x="0" y="43160"/>
                  </a:moveTo>
                  <a:lnTo>
                    <a:pt x="0" y="0"/>
                  </a:lnTo>
                </a:path>
              </a:pathLst>
            </a:custGeom>
            <a:ln w="1261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F0D0EFD9-1B00-CCCE-86E3-35BF137AF6E2}"/>
                </a:ext>
              </a:extLst>
            </p:cNvPr>
            <p:cNvSpPr/>
            <p:nvPr/>
          </p:nvSpPr>
          <p:spPr>
            <a:xfrm>
              <a:off x="3617161" y="3725351"/>
              <a:ext cx="12617" cy="43159"/>
            </a:xfrm>
            <a:custGeom>
              <a:avLst/>
              <a:gdLst>
                <a:gd name="connsiteX0" fmla="*/ 0 w 12617"/>
                <a:gd name="connsiteY0" fmla="*/ 43160 h 43159"/>
                <a:gd name="connsiteX1" fmla="*/ 0 w 12617"/>
                <a:gd name="connsiteY1" fmla="*/ 0 h 4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7" h="43159">
                  <a:moveTo>
                    <a:pt x="0" y="43160"/>
                  </a:moveTo>
                  <a:lnTo>
                    <a:pt x="0" y="0"/>
                  </a:lnTo>
                </a:path>
              </a:pathLst>
            </a:custGeom>
            <a:ln w="1261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C43F71E-BDFD-9C39-2914-5D2EDF74EEC9}"/>
                </a:ext>
              </a:extLst>
            </p:cNvPr>
            <p:cNvSpPr/>
            <p:nvPr/>
          </p:nvSpPr>
          <p:spPr>
            <a:xfrm>
              <a:off x="3950268" y="3725351"/>
              <a:ext cx="12617" cy="43159"/>
            </a:xfrm>
            <a:custGeom>
              <a:avLst/>
              <a:gdLst>
                <a:gd name="connsiteX0" fmla="*/ 0 w 12617"/>
                <a:gd name="connsiteY0" fmla="*/ 43160 h 43159"/>
                <a:gd name="connsiteX1" fmla="*/ 0 w 12617"/>
                <a:gd name="connsiteY1" fmla="*/ 0 h 4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7" h="43159">
                  <a:moveTo>
                    <a:pt x="0" y="43160"/>
                  </a:moveTo>
                  <a:lnTo>
                    <a:pt x="0" y="0"/>
                  </a:lnTo>
                </a:path>
              </a:pathLst>
            </a:custGeom>
            <a:ln w="1261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D82BE0E6-6628-F13E-3747-EF3531EC100C}"/>
                </a:ext>
              </a:extLst>
            </p:cNvPr>
            <p:cNvSpPr/>
            <p:nvPr/>
          </p:nvSpPr>
          <p:spPr>
            <a:xfrm>
              <a:off x="4280852" y="3725351"/>
              <a:ext cx="12617" cy="43159"/>
            </a:xfrm>
            <a:custGeom>
              <a:avLst/>
              <a:gdLst>
                <a:gd name="connsiteX0" fmla="*/ 0 w 12617"/>
                <a:gd name="connsiteY0" fmla="*/ 43160 h 43159"/>
                <a:gd name="connsiteX1" fmla="*/ 0 w 12617"/>
                <a:gd name="connsiteY1" fmla="*/ 0 h 4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7" h="43159">
                  <a:moveTo>
                    <a:pt x="0" y="43160"/>
                  </a:moveTo>
                  <a:lnTo>
                    <a:pt x="0" y="0"/>
                  </a:lnTo>
                </a:path>
              </a:pathLst>
            </a:custGeom>
            <a:ln w="1261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124232FE-8167-B60C-6E2A-6E67617AB456}"/>
                </a:ext>
              </a:extLst>
            </p:cNvPr>
            <p:cNvSpPr/>
            <p:nvPr/>
          </p:nvSpPr>
          <p:spPr>
            <a:xfrm>
              <a:off x="4605128" y="3725351"/>
              <a:ext cx="12617" cy="43159"/>
            </a:xfrm>
            <a:custGeom>
              <a:avLst/>
              <a:gdLst>
                <a:gd name="connsiteX0" fmla="*/ 0 w 12617"/>
                <a:gd name="connsiteY0" fmla="*/ 43160 h 43159"/>
                <a:gd name="connsiteX1" fmla="*/ 0 w 12617"/>
                <a:gd name="connsiteY1" fmla="*/ 0 h 4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7" h="43159">
                  <a:moveTo>
                    <a:pt x="0" y="43160"/>
                  </a:moveTo>
                  <a:lnTo>
                    <a:pt x="0" y="0"/>
                  </a:lnTo>
                </a:path>
              </a:pathLst>
            </a:custGeom>
            <a:ln w="1261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0AAD091-7600-9197-CB7F-9B01F55B28F1}"/>
                </a:ext>
              </a:extLst>
            </p:cNvPr>
            <p:cNvSpPr/>
            <p:nvPr/>
          </p:nvSpPr>
          <p:spPr>
            <a:xfrm>
              <a:off x="4940759" y="3725351"/>
              <a:ext cx="12617" cy="43159"/>
            </a:xfrm>
            <a:custGeom>
              <a:avLst/>
              <a:gdLst>
                <a:gd name="connsiteX0" fmla="*/ 0 w 12617"/>
                <a:gd name="connsiteY0" fmla="*/ 43160 h 43159"/>
                <a:gd name="connsiteX1" fmla="*/ 0 w 12617"/>
                <a:gd name="connsiteY1" fmla="*/ 0 h 4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7" h="43159">
                  <a:moveTo>
                    <a:pt x="0" y="43160"/>
                  </a:moveTo>
                  <a:lnTo>
                    <a:pt x="0" y="0"/>
                  </a:lnTo>
                </a:path>
              </a:pathLst>
            </a:custGeom>
            <a:ln w="1261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6B81375B-3996-7905-2321-9A296D1F453A}"/>
                </a:ext>
              </a:extLst>
            </p:cNvPr>
            <p:cNvSpPr/>
            <p:nvPr/>
          </p:nvSpPr>
          <p:spPr>
            <a:xfrm>
              <a:off x="5265034" y="3725351"/>
              <a:ext cx="12617" cy="43159"/>
            </a:xfrm>
            <a:custGeom>
              <a:avLst/>
              <a:gdLst>
                <a:gd name="connsiteX0" fmla="*/ 0 w 12617"/>
                <a:gd name="connsiteY0" fmla="*/ 43160 h 43159"/>
                <a:gd name="connsiteX1" fmla="*/ 0 w 12617"/>
                <a:gd name="connsiteY1" fmla="*/ 0 h 4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7" h="43159">
                  <a:moveTo>
                    <a:pt x="0" y="43160"/>
                  </a:moveTo>
                  <a:lnTo>
                    <a:pt x="0" y="0"/>
                  </a:lnTo>
                </a:path>
              </a:pathLst>
            </a:custGeom>
            <a:ln w="1261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B965E21-3B8C-8006-88D0-C290FCF3909C}"/>
                </a:ext>
              </a:extLst>
            </p:cNvPr>
            <p:cNvSpPr/>
            <p:nvPr/>
          </p:nvSpPr>
          <p:spPr>
            <a:xfrm>
              <a:off x="5590571" y="3725351"/>
              <a:ext cx="12617" cy="43159"/>
            </a:xfrm>
            <a:custGeom>
              <a:avLst/>
              <a:gdLst>
                <a:gd name="connsiteX0" fmla="*/ 0 w 12617"/>
                <a:gd name="connsiteY0" fmla="*/ 43160 h 43159"/>
                <a:gd name="connsiteX1" fmla="*/ 0 w 12617"/>
                <a:gd name="connsiteY1" fmla="*/ 0 h 4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7" h="43159">
                  <a:moveTo>
                    <a:pt x="0" y="43160"/>
                  </a:moveTo>
                  <a:lnTo>
                    <a:pt x="0" y="0"/>
                  </a:lnTo>
                </a:path>
              </a:pathLst>
            </a:custGeom>
            <a:ln w="1261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9B926376-D449-4EB9-9260-4450592F81B5}"/>
                </a:ext>
              </a:extLst>
            </p:cNvPr>
            <p:cNvSpPr/>
            <p:nvPr/>
          </p:nvSpPr>
          <p:spPr>
            <a:xfrm>
              <a:off x="1643750" y="3725351"/>
              <a:ext cx="12617" cy="43159"/>
            </a:xfrm>
            <a:custGeom>
              <a:avLst/>
              <a:gdLst>
                <a:gd name="connsiteX0" fmla="*/ 0 w 12617"/>
                <a:gd name="connsiteY0" fmla="*/ 43160 h 43159"/>
                <a:gd name="connsiteX1" fmla="*/ 0 w 12617"/>
                <a:gd name="connsiteY1" fmla="*/ 0 h 4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7" h="43159">
                  <a:moveTo>
                    <a:pt x="0" y="43160"/>
                  </a:moveTo>
                  <a:lnTo>
                    <a:pt x="0" y="0"/>
                  </a:lnTo>
                </a:path>
              </a:pathLst>
            </a:custGeom>
            <a:ln w="1261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86E2C6F0-12EC-6EC6-650A-40E26ADB21A4}"/>
                </a:ext>
              </a:extLst>
            </p:cNvPr>
            <p:cNvSpPr/>
            <p:nvPr/>
          </p:nvSpPr>
          <p:spPr>
            <a:xfrm>
              <a:off x="1970549" y="3725351"/>
              <a:ext cx="12617" cy="43159"/>
            </a:xfrm>
            <a:custGeom>
              <a:avLst/>
              <a:gdLst>
                <a:gd name="connsiteX0" fmla="*/ 0 w 12617"/>
                <a:gd name="connsiteY0" fmla="*/ 43160 h 43159"/>
                <a:gd name="connsiteX1" fmla="*/ 0 w 12617"/>
                <a:gd name="connsiteY1" fmla="*/ 0 h 4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7" h="43159">
                  <a:moveTo>
                    <a:pt x="0" y="43160"/>
                  </a:moveTo>
                  <a:lnTo>
                    <a:pt x="0" y="0"/>
                  </a:lnTo>
                </a:path>
              </a:pathLst>
            </a:custGeom>
            <a:ln w="1261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E00A7AA-555D-47B7-C088-7A5C816DDED2}"/>
                </a:ext>
              </a:extLst>
            </p:cNvPr>
            <p:cNvSpPr/>
            <p:nvPr/>
          </p:nvSpPr>
          <p:spPr>
            <a:xfrm>
              <a:off x="2302395" y="3725351"/>
              <a:ext cx="12617" cy="43159"/>
            </a:xfrm>
            <a:custGeom>
              <a:avLst/>
              <a:gdLst>
                <a:gd name="connsiteX0" fmla="*/ 0 w 12617"/>
                <a:gd name="connsiteY0" fmla="*/ 43160 h 43159"/>
                <a:gd name="connsiteX1" fmla="*/ 0 w 12617"/>
                <a:gd name="connsiteY1" fmla="*/ 0 h 4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7" h="43159">
                  <a:moveTo>
                    <a:pt x="0" y="43160"/>
                  </a:moveTo>
                  <a:lnTo>
                    <a:pt x="0" y="0"/>
                  </a:lnTo>
                </a:path>
              </a:pathLst>
            </a:custGeom>
            <a:ln w="1261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30CD4E05-085B-5A78-E9C1-AF4FBE8AA687}"/>
                </a:ext>
              </a:extLst>
            </p:cNvPr>
            <p:cNvSpPr/>
            <p:nvPr/>
          </p:nvSpPr>
          <p:spPr>
            <a:xfrm>
              <a:off x="1314428" y="3725351"/>
              <a:ext cx="12617" cy="43159"/>
            </a:xfrm>
            <a:custGeom>
              <a:avLst/>
              <a:gdLst>
                <a:gd name="connsiteX0" fmla="*/ 0 w 12617"/>
                <a:gd name="connsiteY0" fmla="*/ 43160 h 43159"/>
                <a:gd name="connsiteX1" fmla="*/ 0 w 12617"/>
                <a:gd name="connsiteY1" fmla="*/ 0 h 43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7" h="43159">
                  <a:moveTo>
                    <a:pt x="0" y="43160"/>
                  </a:moveTo>
                  <a:lnTo>
                    <a:pt x="0" y="0"/>
                  </a:lnTo>
                </a:path>
              </a:pathLst>
            </a:custGeom>
            <a:ln w="12618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85" name="Graphic 49">
              <a:extLst>
                <a:ext uri="{FF2B5EF4-FFF2-40B4-BE49-F238E27FC236}">
                  <a16:creationId xmlns:a16="http://schemas.microsoft.com/office/drawing/2014/main" id="{5ED7BEFC-A6A3-5C7C-4949-48B652F75FC0}"/>
                </a:ext>
              </a:extLst>
            </p:cNvPr>
            <p:cNvGrpSpPr/>
            <p:nvPr/>
          </p:nvGrpSpPr>
          <p:grpSpPr>
            <a:xfrm>
              <a:off x="4828461" y="3371188"/>
              <a:ext cx="58041" cy="44429"/>
              <a:chOff x="4828461" y="3371188"/>
              <a:chExt cx="58041" cy="44429"/>
            </a:xfrm>
          </p:grpSpPr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B6A00B2F-84A8-D4E8-4104-34D1AA22F425}"/>
                  </a:ext>
                </a:extLst>
              </p:cNvPr>
              <p:cNvSpPr/>
              <p:nvPr/>
            </p:nvSpPr>
            <p:spPr>
              <a:xfrm>
                <a:off x="4857482" y="3371188"/>
                <a:ext cx="12617" cy="44429"/>
              </a:xfrm>
              <a:custGeom>
                <a:avLst/>
                <a:gdLst>
                  <a:gd name="connsiteX0" fmla="*/ 0 w 12617"/>
                  <a:gd name="connsiteY0" fmla="*/ 0 h 44429"/>
                  <a:gd name="connsiteX1" fmla="*/ 0 w 12617"/>
                  <a:gd name="connsiteY1" fmla="*/ 44429 h 4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17" h="44429">
                    <a:moveTo>
                      <a:pt x="0" y="0"/>
                    </a:moveTo>
                    <a:lnTo>
                      <a:pt x="0" y="44429"/>
                    </a:lnTo>
                  </a:path>
                </a:pathLst>
              </a:custGeom>
              <a:ln w="883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133B885F-1B9C-9E9F-7995-CEC47B127A81}"/>
                  </a:ext>
                </a:extLst>
              </p:cNvPr>
              <p:cNvSpPr/>
              <p:nvPr/>
            </p:nvSpPr>
            <p:spPr>
              <a:xfrm>
                <a:off x="4828461" y="3394037"/>
                <a:ext cx="58041" cy="12694"/>
              </a:xfrm>
              <a:custGeom>
                <a:avLst/>
                <a:gdLst>
                  <a:gd name="connsiteX0" fmla="*/ 0 w 58041"/>
                  <a:gd name="connsiteY0" fmla="*/ 0 h 12694"/>
                  <a:gd name="connsiteX1" fmla="*/ 58042 w 58041"/>
                  <a:gd name="connsiteY1" fmla="*/ 0 h 1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041" h="12694">
                    <a:moveTo>
                      <a:pt x="0" y="0"/>
                    </a:moveTo>
                    <a:lnTo>
                      <a:pt x="58042" y="0"/>
                    </a:lnTo>
                  </a:path>
                </a:pathLst>
              </a:custGeom>
              <a:ln w="883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8" name="Graphic 49">
              <a:extLst>
                <a:ext uri="{FF2B5EF4-FFF2-40B4-BE49-F238E27FC236}">
                  <a16:creationId xmlns:a16="http://schemas.microsoft.com/office/drawing/2014/main" id="{9C9B1112-7E92-C624-E4FD-DE2B5B784DC4}"/>
                </a:ext>
              </a:extLst>
            </p:cNvPr>
            <p:cNvGrpSpPr/>
            <p:nvPr/>
          </p:nvGrpSpPr>
          <p:grpSpPr>
            <a:xfrm>
              <a:off x="4605128" y="3371188"/>
              <a:ext cx="56779" cy="44429"/>
              <a:chOff x="4605128" y="3371188"/>
              <a:chExt cx="56779" cy="44429"/>
            </a:xfrm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25D12CEA-F8EC-7A80-ABDF-6A11AF48AB69}"/>
                  </a:ext>
                </a:extLst>
              </p:cNvPr>
              <p:cNvSpPr/>
              <p:nvPr/>
            </p:nvSpPr>
            <p:spPr>
              <a:xfrm>
                <a:off x="4634148" y="3371188"/>
                <a:ext cx="12617" cy="44429"/>
              </a:xfrm>
              <a:custGeom>
                <a:avLst/>
                <a:gdLst>
                  <a:gd name="connsiteX0" fmla="*/ 0 w 12617"/>
                  <a:gd name="connsiteY0" fmla="*/ 0 h 44429"/>
                  <a:gd name="connsiteX1" fmla="*/ 0 w 12617"/>
                  <a:gd name="connsiteY1" fmla="*/ 44429 h 4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17" h="44429">
                    <a:moveTo>
                      <a:pt x="0" y="0"/>
                    </a:moveTo>
                    <a:lnTo>
                      <a:pt x="0" y="44429"/>
                    </a:lnTo>
                  </a:path>
                </a:pathLst>
              </a:custGeom>
              <a:ln w="883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D9436962-F8FA-8E6A-F900-4E5B2B4EC2A6}"/>
                  </a:ext>
                </a:extLst>
              </p:cNvPr>
              <p:cNvSpPr/>
              <p:nvPr/>
            </p:nvSpPr>
            <p:spPr>
              <a:xfrm>
                <a:off x="4605128" y="3394037"/>
                <a:ext cx="56779" cy="12694"/>
              </a:xfrm>
              <a:custGeom>
                <a:avLst/>
                <a:gdLst>
                  <a:gd name="connsiteX0" fmla="*/ 0 w 56779"/>
                  <a:gd name="connsiteY0" fmla="*/ 0 h 12694"/>
                  <a:gd name="connsiteX1" fmla="*/ 56780 w 56779"/>
                  <a:gd name="connsiteY1" fmla="*/ 0 h 1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79" h="12694">
                    <a:moveTo>
                      <a:pt x="0" y="0"/>
                    </a:moveTo>
                    <a:lnTo>
                      <a:pt x="56780" y="0"/>
                    </a:lnTo>
                  </a:path>
                </a:pathLst>
              </a:custGeom>
              <a:ln w="883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1" name="Graphic 49">
              <a:extLst>
                <a:ext uri="{FF2B5EF4-FFF2-40B4-BE49-F238E27FC236}">
                  <a16:creationId xmlns:a16="http://schemas.microsoft.com/office/drawing/2014/main" id="{8012D827-B90A-4B08-9F0A-A3EC629ABDA3}"/>
                </a:ext>
              </a:extLst>
            </p:cNvPr>
            <p:cNvGrpSpPr/>
            <p:nvPr/>
          </p:nvGrpSpPr>
          <p:grpSpPr>
            <a:xfrm>
              <a:off x="4587463" y="3371188"/>
              <a:ext cx="58041" cy="44429"/>
              <a:chOff x="4587463" y="3371188"/>
              <a:chExt cx="58041" cy="44429"/>
            </a:xfrm>
          </p:grpSpPr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CD3B2B51-C0C5-703D-E108-350A72A59D5E}"/>
                  </a:ext>
                </a:extLst>
              </p:cNvPr>
              <p:cNvSpPr/>
              <p:nvPr/>
            </p:nvSpPr>
            <p:spPr>
              <a:xfrm>
                <a:off x="4617745" y="3371188"/>
                <a:ext cx="12617" cy="44429"/>
              </a:xfrm>
              <a:custGeom>
                <a:avLst/>
                <a:gdLst>
                  <a:gd name="connsiteX0" fmla="*/ 0 w 12617"/>
                  <a:gd name="connsiteY0" fmla="*/ 0 h 44429"/>
                  <a:gd name="connsiteX1" fmla="*/ 0 w 12617"/>
                  <a:gd name="connsiteY1" fmla="*/ 44429 h 4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17" h="44429">
                    <a:moveTo>
                      <a:pt x="0" y="0"/>
                    </a:moveTo>
                    <a:lnTo>
                      <a:pt x="0" y="44429"/>
                    </a:lnTo>
                  </a:path>
                </a:pathLst>
              </a:custGeom>
              <a:ln w="883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C3CD1297-FD06-106A-99C5-FF948BA98FFB}"/>
                  </a:ext>
                </a:extLst>
              </p:cNvPr>
              <p:cNvSpPr/>
              <p:nvPr/>
            </p:nvSpPr>
            <p:spPr>
              <a:xfrm>
                <a:off x="4587463" y="3394037"/>
                <a:ext cx="58041" cy="12694"/>
              </a:xfrm>
              <a:custGeom>
                <a:avLst/>
                <a:gdLst>
                  <a:gd name="connsiteX0" fmla="*/ 0 w 58041"/>
                  <a:gd name="connsiteY0" fmla="*/ 0 h 12694"/>
                  <a:gd name="connsiteX1" fmla="*/ 58042 w 58041"/>
                  <a:gd name="connsiteY1" fmla="*/ 0 h 1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041" h="12694">
                    <a:moveTo>
                      <a:pt x="0" y="0"/>
                    </a:moveTo>
                    <a:lnTo>
                      <a:pt x="58042" y="0"/>
                    </a:lnTo>
                  </a:path>
                </a:pathLst>
              </a:custGeom>
              <a:ln w="883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4" name="Graphic 49">
              <a:extLst>
                <a:ext uri="{FF2B5EF4-FFF2-40B4-BE49-F238E27FC236}">
                  <a16:creationId xmlns:a16="http://schemas.microsoft.com/office/drawing/2014/main" id="{8B1F8496-7C4D-4436-B6AF-5E11BA475A27}"/>
                </a:ext>
              </a:extLst>
            </p:cNvPr>
            <p:cNvGrpSpPr/>
            <p:nvPr/>
          </p:nvGrpSpPr>
          <p:grpSpPr>
            <a:xfrm>
              <a:off x="4500401" y="3371188"/>
              <a:ext cx="56779" cy="44429"/>
              <a:chOff x="4500401" y="3371188"/>
              <a:chExt cx="56779" cy="44429"/>
            </a:xfrm>
          </p:grpSpPr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C5E69717-F23C-4A4D-6A0A-27B89D301846}"/>
                  </a:ext>
                </a:extLst>
              </p:cNvPr>
              <p:cNvSpPr/>
              <p:nvPr/>
            </p:nvSpPr>
            <p:spPr>
              <a:xfrm>
                <a:off x="4529421" y="3371188"/>
                <a:ext cx="12617" cy="44429"/>
              </a:xfrm>
              <a:custGeom>
                <a:avLst/>
                <a:gdLst>
                  <a:gd name="connsiteX0" fmla="*/ 0 w 12617"/>
                  <a:gd name="connsiteY0" fmla="*/ 0 h 44429"/>
                  <a:gd name="connsiteX1" fmla="*/ 0 w 12617"/>
                  <a:gd name="connsiteY1" fmla="*/ 44429 h 4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17" h="44429">
                    <a:moveTo>
                      <a:pt x="0" y="0"/>
                    </a:moveTo>
                    <a:lnTo>
                      <a:pt x="0" y="44429"/>
                    </a:lnTo>
                  </a:path>
                </a:pathLst>
              </a:custGeom>
              <a:ln w="883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03B104BA-40E2-24E2-5437-D344A8E002BB}"/>
                  </a:ext>
                </a:extLst>
              </p:cNvPr>
              <p:cNvSpPr/>
              <p:nvPr/>
            </p:nvSpPr>
            <p:spPr>
              <a:xfrm>
                <a:off x="4500401" y="3394037"/>
                <a:ext cx="56779" cy="12694"/>
              </a:xfrm>
              <a:custGeom>
                <a:avLst/>
                <a:gdLst>
                  <a:gd name="connsiteX0" fmla="*/ 0 w 56779"/>
                  <a:gd name="connsiteY0" fmla="*/ 0 h 12694"/>
                  <a:gd name="connsiteX1" fmla="*/ 56780 w 56779"/>
                  <a:gd name="connsiteY1" fmla="*/ 0 h 1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79" h="12694">
                    <a:moveTo>
                      <a:pt x="0" y="0"/>
                    </a:moveTo>
                    <a:lnTo>
                      <a:pt x="56780" y="0"/>
                    </a:lnTo>
                  </a:path>
                </a:pathLst>
              </a:custGeom>
              <a:ln w="883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7" name="Graphic 49">
              <a:extLst>
                <a:ext uri="{FF2B5EF4-FFF2-40B4-BE49-F238E27FC236}">
                  <a16:creationId xmlns:a16="http://schemas.microsoft.com/office/drawing/2014/main" id="{0A3F553A-B87B-5F10-69C3-E8DD34AECD67}"/>
                </a:ext>
              </a:extLst>
            </p:cNvPr>
            <p:cNvGrpSpPr/>
            <p:nvPr/>
          </p:nvGrpSpPr>
          <p:grpSpPr>
            <a:xfrm>
              <a:off x="4270758" y="3291215"/>
              <a:ext cx="58041" cy="44429"/>
              <a:chOff x="4270758" y="3291215"/>
              <a:chExt cx="58041" cy="44429"/>
            </a:xfrm>
          </p:grpSpPr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13F7F3C8-297B-EAC2-3D29-E249A97291C5}"/>
                  </a:ext>
                </a:extLst>
              </p:cNvPr>
              <p:cNvSpPr/>
              <p:nvPr/>
            </p:nvSpPr>
            <p:spPr>
              <a:xfrm>
                <a:off x="4299779" y="3291215"/>
                <a:ext cx="12617" cy="44429"/>
              </a:xfrm>
              <a:custGeom>
                <a:avLst/>
                <a:gdLst>
                  <a:gd name="connsiteX0" fmla="*/ 0 w 12617"/>
                  <a:gd name="connsiteY0" fmla="*/ 0 h 44429"/>
                  <a:gd name="connsiteX1" fmla="*/ 0 w 12617"/>
                  <a:gd name="connsiteY1" fmla="*/ 44429 h 4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17" h="44429">
                    <a:moveTo>
                      <a:pt x="0" y="0"/>
                    </a:moveTo>
                    <a:lnTo>
                      <a:pt x="0" y="44429"/>
                    </a:lnTo>
                  </a:path>
                </a:pathLst>
              </a:custGeom>
              <a:ln w="883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F341FAFD-FCDF-3B42-639F-70771A5ADC95}"/>
                  </a:ext>
                </a:extLst>
              </p:cNvPr>
              <p:cNvSpPr/>
              <p:nvPr/>
            </p:nvSpPr>
            <p:spPr>
              <a:xfrm>
                <a:off x="4270758" y="3312795"/>
                <a:ext cx="58041" cy="12694"/>
              </a:xfrm>
              <a:custGeom>
                <a:avLst/>
                <a:gdLst>
                  <a:gd name="connsiteX0" fmla="*/ 0 w 58041"/>
                  <a:gd name="connsiteY0" fmla="*/ 0 h 12694"/>
                  <a:gd name="connsiteX1" fmla="*/ 58041 w 58041"/>
                  <a:gd name="connsiteY1" fmla="*/ 0 h 1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041" h="12694">
                    <a:moveTo>
                      <a:pt x="0" y="0"/>
                    </a:moveTo>
                    <a:lnTo>
                      <a:pt x="58041" y="0"/>
                    </a:lnTo>
                  </a:path>
                </a:pathLst>
              </a:custGeom>
              <a:ln w="883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0" name="Graphic 49">
              <a:extLst>
                <a:ext uri="{FF2B5EF4-FFF2-40B4-BE49-F238E27FC236}">
                  <a16:creationId xmlns:a16="http://schemas.microsoft.com/office/drawing/2014/main" id="{35CC8C0A-4D1A-EAE1-DA1E-AB2DB4CA1D0D}"/>
                </a:ext>
              </a:extLst>
            </p:cNvPr>
            <p:cNvGrpSpPr/>
            <p:nvPr/>
          </p:nvGrpSpPr>
          <p:grpSpPr>
            <a:xfrm>
              <a:off x="1183204" y="1762853"/>
              <a:ext cx="58041" cy="44429"/>
              <a:chOff x="1183204" y="1762853"/>
              <a:chExt cx="58041" cy="44429"/>
            </a:xfrm>
          </p:grpSpPr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C1A6728F-F1EE-8F55-6CDA-77E7B241AB2E}"/>
                  </a:ext>
                </a:extLst>
              </p:cNvPr>
              <p:cNvSpPr/>
              <p:nvPr/>
            </p:nvSpPr>
            <p:spPr>
              <a:xfrm>
                <a:off x="1213486" y="1762853"/>
                <a:ext cx="12617" cy="44429"/>
              </a:xfrm>
              <a:custGeom>
                <a:avLst/>
                <a:gdLst>
                  <a:gd name="connsiteX0" fmla="*/ 0 w 12617"/>
                  <a:gd name="connsiteY0" fmla="*/ 0 h 44429"/>
                  <a:gd name="connsiteX1" fmla="*/ 0 w 12617"/>
                  <a:gd name="connsiteY1" fmla="*/ 44429 h 4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17" h="44429">
                    <a:moveTo>
                      <a:pt x="0" y="0"/>
                    </a:moveTo>
                    <a:lnTo>
                      <a:pt x="0" y="44429"/>
                    </a:lnTo>
                  </a:path>
                </a:pathLst>
              </a:custGeom>
              <a:ln w="883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6D30AA58-63E0-CBC5-32C0-35880444E178}"/>
                  </a:ext>
                </a:extLst>
              </p:cNvPr>
              <p:cNvSpPr/>
              <p:nvPr/>
            </p:nvSpPr>
            <p:spPr>
              <a:xfrm>
                <a:off x="1183204" y="1785703"/>
                <a:ext cx="58041" cy="12694"/>
              </a:xfrm>
              <a:custGeom>
                <a:avLst/>
                <a:gdLst>
                  <a:gd name="connsiteX0" fmla="*/ 0 w 58041"/>
                  <a:gd name="connsiteY0" fmla="*/ 0 h 12694"/>
                  <a:gd name="connsiteX1" fmla="*/ 58041 w 58041"/>
                  <a:gd name="connsiteY1" fmla="*/ 0 h 1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041" h="12694">
                    <a:moveTo>
                      <a:pt x="0" y="0"/>
                    </a:moveTo>
                    <a:lnTo>
                      <a:pt x="58041" y="0"/>
                    </a:lnTo>
                  </a:path>
                </a:pathLst>
              </a:custGeom>
              <a:ln w="8832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8C886091-DA72-09F2-1AA5-606E32449B21}"/>
                </a:ext>
              </a:extLst>
            </p:cNvPr>
            <p:cNvSpPr/>
            <p:nvPr/>
          </p:nvSpPr>
          <p:spPr>
            <a:xfrm>
              <a:off x="976273" y="1686689"/>
              <a:ext cx="3881208" cy="1707347"/>
            </a:xfrm>
            <a:custGeom>
              <a:avLst/>
              <a:gdLst>
                <a:gd name="connsiteX0" fmla="*/ 3881209 w 3881208"/>
                <a:gd name="connsiteY0" fmla="*/ 1707348 h 1707347"/>
                <a:gd name="connsiteX1" fmla="*/ 3428233 w 3881208"/>
                <a:gd name="connsiteY1" fmla="*/ 1707348 h 1707347"/>
                <a:gd name="connsiteX2" fmla="*/ 3428233 w 3881208"/>
                <a:gd name="connsiteY2" fmla="*/ 1626106 h 1707347"/>
                <a:gd name="connsiteX3" fmla="*/ 3250323 w 3881208"/>
                <a:gd name="connsiteY3" fmla="*/ 1626106 h 1707347"/>
                <a:gd name="connsiteX4" fmla="*/ 3250323 w 3881208"/>
                <a:gd name="connsiteY4" fmla="*/ 1574060 h 1707347"/>
                <a:gd name="connsiteX5" fmla="*/ 3039608 w 3881208"/>
                <a:gd name="connsiteY5" fmla="*/ 1574060 h 1707347"/>
                <a:gd name="connsiteX6" fmla="*/ 3039608 w 3881208"/>
                <a:gd name="connsiteY6" fmla="*/ 1525823 h 1707347"/>
                <a:gd name="connsiteX7" fmla="*/ 3025728 w 3881208"/>
                <a:gd name="connsiteY7" fmla="*/ 1525823 h 1707347"/>
                <a:gd name="connsiteX8" fmla="*/ 3025728 w 3881208"/>
                <a:gd name="connsiteY8" fmla="*/ 1473778 h 1707347"/>
                <a:gd name="connsiteX9" fmla="*/ 2865483 w 3881208"/>
                <a:gd name="connsiteY9" fmla="*/ 1473778 h 1707347"/>
                <a:gd name="connsiteX10" fmla="*/ 2865483 w 3881208"/>
                <a:gd name="connsiteY10" fmla="*/ 1419193 h 1707347"/>
                <a:gd name="connsiteX11" fmla="*/ 2796086 w 3881208"/>
                <a:gd name="connsiteY11" fmla="*/ 1419193 h 1707347"/>
                <a:gd name="connsiteX12" fmla="*/ 2796086 w 3881208"/>
                <a:gd name="connsiteY12" fmla="*/ 1369687 h 1707347"/>
                <a:gd name="connsiteX13" fmla="*/ 2576537 w 3881208"/>
                <a:gd name="connsiteY13" fmla="*/ 1369687 h 1707347"/>
                <a:gd name="connsiteX14" fmla="*/ 2576537 w 3881208"/>
                <a:gd name="connsiteY14" fmla="*/ 1321449 h 1707347"/>
                <a:gd name="connsiteX15" fmla="*/ 2317874 w 3881208"/>
                <a:gd name="connsiteY15" fmla="*/ 1321449 h 1707347"/>
                <a:gd name="connsiteX16" fmla="*/ 2317874 w 3881208"/>
                <a:gd name="connsiteY16" fmla="*/ 1269404 h 1707347"/>
                <a:gd name="connsiteX17" fmla="*/ 2220718 w 3881208"/>
                <a:gd name="connsiteY17" fmla="*/ 1269404 h 1707347"/>
                <a:gd name="connsiteX18" fmla="*/ 2220718 w 3881208"/>
                <a:gd name="connsiteY18" fmla="*/ 1166582 h 1707347"/>
                <a:gd name="connsiteX19" fmla="*/ 2134917 w 3881208"/>
                <a:gd name="connsiteY19" fmla="*/ 1166582 h 1707347"/>
                <a:gd name="connsiteX20" fmla="*/ 2134917 w 3881208"/>
                <a:gd name="connsiteY20" fmla="*/ 1118345 h 1707347"/>
                <a:gd name="connsiteX21" fmla="*/ 2084446 w 3881208"/>
                <a:gd name="connsiteY21" fmla="*/ 1118345 h 1707347"/>
                <a:gd name="connsiteX22" fmla="*/ 2084446 w 3881208"/>
                <a:gd name="connsiteY22" fmla="*/ 1011715 h 1707347"/>
                <a:gd name="connsiteX23" fmla="*/ 1989814 w 3881208"/>
                <a:gd name="connsiteY23" fmla="*/ 1011715 h 1707347"/>
                <a:gd name="connsiteX24" fmla="*/ 1989814 w 3881208"/>
                <a:gd name="connsiteY24" fmla="*/ 964747 h 1707347"/>
                <a:gd name="connsiteX25" fmla="*/ 1911584 w 3881208"/>
                <a:gd name="connsiteY25" fmla="*/ 964747 h 1707347"/>
                <a:gd name="connsiteX26" fmla="*/ 1911584 w 3881208"/>
                <a:gd name="connsiteY26" fmla="*/ 913971 h 1707347"/>
                <a:gd name="connsiteX27" fmla="*/ 1900228 w 3881208"/>
                <a:gd name="connsiteY27" fmla="*/ 913971 h 1707347"/>
                <a:gd name="connsiteX28" fmla="*/ 1900228 w 3881208"/>
                <a:gd name="connsiteY28" fmla="*/ 860656 h 1707347"/>
                <a:gd name="connsiteX29" fmla="*/ 1757648 w 3881208"/>
                <a:gd name="connsiteY29" fmla="*/ 860656 h 1707347"/>
                <a:gd name="connsiteX30" fmla="*/ 1757648 w 3881208"/>
                <a:gd name="connsiteY30" fmla="*/ 811149 h 1707347"/>
                <a:gd name="connsiteX31" fmla="*/ 1454823 w 3881208"/>
                <a:gd name="connsiteY31" fmla="*/ 811149 h 1707347"/>
                <a:gd name="connsiteX32" fmla="*/ 1454823 w 3881208"/>
                <a:gd name="connsiteY32" fmla="*/ 760373 h 1707347"/>
                <a:gd name="connsiteX33" fmla="*/ 1239060 w 3881208"/>
                <a:gd name="connsiteY33" fmla="*/ 760373 h 1707347"/>
                <a:gd name="connsiteX34" fmla="*/ 1239060 w 3881208"/>
                <a:gd name="connsiteY34" fmla="*/ 708327 h 1707347"/>
                <a:gd name="connsiteX35" fmla="*/ 1208777 w 3881208"/>
                <a:gd name="connsiteY35" fmla="*/ 708327 h 1707347"/>
                <a:gd name="connsiteX36" fmla="*/ 1208777 w 3881208"/>
                <a:gd name="connsiteY36" fmla="*/ 657551 h 1707347"/>
                <a:gd name="connsiteX37" fmla="*/ 1151997 w 3881208"/>
                <a:gd name="connsiteY37" fmla="*/ 657551 h 1707347"/>
                <a:gd name="connsiteX38" fmla="*/ 1151997 w 3881208"/>
                <a:gd name="connsiteY38" fmla="*/ 604236 h 1707347"/>
                <a:gd name="connsiteX39" fmla="*/ 1139380 w 3881208"/>
                <a:gd name="connsiteY39" fmla="*/ 604236 h 1707347"/>
                <a:gd name="connsiteX40" fmla="*/ 1139380 w 3881208"/>
                <a:gd name="connsiteY40" fmla="*/ 558538 h 1707347"/>
                <a:gd name="connsiteX41" fmla="*/ 1109097 w 3881208"/>
                <a:gd name="connsiteY41" fmla="*/ 558538 h 1707347"/>
                <a:gd name="connsiteX42" fmla="*/ 1109097 w 3881208"/>
                <a:gd name="connsiteY42" fmla="*/ 503953 h 1707347"/>
                <a:gd name="connsiteX43" fmla="*/ 842863 w 3881208"/>
                <a:gd name="connsiteY43" fmla="*/ 503953 h 1707347"/>
                <a:gd name="connsiteX44" fmla="*/ 842863 w 3881208"/>
                <a:gd name="connsiteY44" fmla="*/ 454446 h 1707347"/>
                <a:gd name="connsiteX45" fmla="*/ 773466 w 3881208"/>
                <a:gd name="connsiteY45" fmla="*/ 454446 h 1707347"/>
                <a:gd name="connsiteX46" fmla="*/ 773466 w 3881208"/>
                <a:gd name="connsiteY46" fmla="*/ 406209 h 1707347"/>
                <a:gd name="connsiteX47" fmla="*/ 688927 w 3881208"/>
                <a:gd name="connsiteY47" fmla="*/ 406209 h 1707347"/>
                <a:gd name="connsiteX48" fmla="*/ 688927 w 3881208"/>
                <a:gd name="connsiteY48" fmla="*/ 352894 h 1707347"/>
                <a:gd name="connsiteX49" fmla="*/ 574106 w 3881208"/>
                <a:gd name="connsiteY49" fmla="*/ 352894 h 1707347"/>
                <a:gd name="connsiteX50" fmla="*/ 574106 w 3881208"/>
                <a:gd name="connsiteY50" fmla="*/ 303387 h 1707347"/>
                <a:gd name="connsiteX51" fmla="*/ 490829 w 3881208"/>
                <a:gd name="connsiteY51" fmla="*/ 303387 h 1707347"/>
                <a:gd name="connsiteX52" fmla="*/ 490829 w 3881208"/>
                <a:gd name="connsiteY52" fmla="*/ 250073 h 1707347"/>
                <a:gd name="connsiteX53" fmla="*/ 456761 w 3881208"/>
                <a:gd name="connsiteY53" fmla="*/ 250073 h 1707347"/>
                <a:gd name="connsiteX54" fmla="*/ 456761 w 3881208"/>
                <a:gd name="connsiteY54" fmla="*/ 201835 h 1707347"/>
                <a:gd name="connsiteX55" fmla="*/ 381055 w 3881208"/>
                <a:gd name="connsiteY55" fmla="*/ 201835 h 1707347"/>
                <a:gd name="connsiteX56" fmla="*/ 381055 w 3881208"/>
                <a:gd name="connsiteY56" fmla="*/ 151059 h 1707347"/>
                <a:gd name="connsiteX57" fmla="*/ 291469 w 3881208"/>
                <a:gd name="connsiteY57" fmla="*/ 151059 h 1707347"/>
                <a:gd name="connsiteX58" fmla="*/ 291469 w 3881208"/>
                <a:gd name="connsiteY58" fmla="*/ 99013 h 1707347"/>
                <a:gd name="connsiteX59" fmla="*/ 152674 w 3881208"/>
                <a:gd name="connsiteY59" fmla="*/ 99013 h 1707347"/>
                <a:gd name="connsiteX60" fmla="*/ 152674 w 3881208"/>
                <a:gd name="connsiteY60" fmla="*/ 41890 h 1707347"/>
                <a:gd name="connsiteX61" fmla="*/ 141318 w 3881208"/>
                <a:gd name="connsiteY61" fmla="*/ 41890 h 1707347"/>
                <a:gd name="connsiteX62" fmla="*/ 141318 w 3881208"/>
                <a:gd name="connsiteY62" fmla="*/ 0 h 1707347"/>
                <a:gd name="connsiteX63" fmla="*/ 0 w 3881208"/>
                <a:gd name="connsiteY63" fmla="*/ 0 h 170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881208" h="1707347">
                  <a:moveTo>
                    <a:pt x="3881209" y="1707348"/>
                  </a:moveTo>
                  <a:lnTo>
                    <a:pt x="3428233" y="1707348"/>
                  </a:lnTo>
                  <a:lnTo>
                    <a:pt x="3428233" y="1626106"/>
                  </a:lnTo>
                  <a:lnTo>
                    <a:pt x="3250323" y="1626106"/>
                  </a:lnTo>
                  <a:lnTo>
                    <a:pt x="3250323" y="1574060"/>
                  </a:lnTo>
                  <a:lnTo>
                    <a:pt x="3039608" y="1574060"/>
                  </a:lnTo>
                  <a:lnTo>
                    <a:pt x="3039608" y="1525823"/>
                  </a:lnTo>
                  <a:lnTo>
                    <a:pt x="3025728" y="1525823"/>
                  </a:lnTo>
                  <a:lnTo>
                    <a:pt x="3025728" y="1473778"/>
                  </a:lnTo>
                  <a:lnTo>
                    <a:pt x="2865483" y="1473778"/>
                  </a:lnTo>
                  <a:lnTo>
                    <a:pt x="2865483" y="1419193"/>
                  </a:lnTo>
                  <a:lnTo>
                    <a:pt x="2796086" y="1419193"/>
                  </a:lnTo>
                  <a:lnTo>
                    <a:pt x="2796086" y="1369687"/>
                  </a:lnTo>
                  <a:lnTo>
                    <a:pt x="2576537" y="1369687"/>
                  </a:lnTo>
                  <a:lnTo>
                    <a:pt x="2576537" y="1321449"/>
                  </a:lnTo>
                  <a:lnTo>
                    <a:pt x="2317874" y="1321449"/>
                  </a:lnTo>
                  <a:lnTo>
                    <a:pt x="2317874" y="1269404"/>
                  </a:lnTo>
                  <a:lnTo>
                    <a:pt x="2220718" y="1269404"/>
                  </a:lnTo>
                  <a:lnTo>
                    <a:pt x="2220718" y="1166582"/>
                  </a:lnTo>
                  <a:lnTo>
                    <a:pt x="2134917" y="1166582"/>
                  </a:lnTo>
                  <a:lnTo>
                    <a:pt x="2134917" y="1118345"/>
                  </a:lnTo>
                  <a:lnTo>
                    <a:pt x="2084446" y="1118345"/>
                  </a:lnTo>
                  <a:lnTo>
                    <a:pt x="2084446" y="1011715"/>
                  </a:lnTo>
                  <a:lnTo>
                    <a:pt x="1989814" y="1011715"/>
                  </a:lnTo>
                  <a:lnTo>
                    <a:pt x="1989814" y="964747"/>
                  </a:lnTo>
                  <a:lnTo>
                    <a:pt x="1911584" y="964747"/>
                  </a:lnTo>
                  <a:lnTo>
                    <a:pt x="1911584" y="913971"/>
                  </a:lnTo>
                  <a:lnTo>
                    <a:pt x="1900228" y="913971"/>
                  </a:lnTo>
                  <a:lnTo>
                    <a:pt x="1900228" y="860656"/>
                  </a:lnTo>
                  <a:lnTo>
                    <a:pt x="1757648" y="860656"/>
                  </a:lnTo>
                  <a:lnTo>
                    <a:pt x="1757648" y="811149"/>
                  </a:lnTo>
                  <a:lnTo>
                    <a:pt x="1454823" y="811149"/>
                  </a:lnTo>
                  <a:lnTo>
                    <a:pt x="1454823" y="760373"/>
                  </a:lnTo>
                  <a:lnTo>
                    <a:pt x="1239060" y="760373"/>
                  </a:lnTo>
                  <a:lnTo>
                    <a:pt x="1239060" y="708327"/>
                  </a:lnTo>
                  <a:lnTo>
                    <a:pt x="1208777" y="708327"/>
                  </a:lnTo>
                  <a:lnTo>
                    <a:pt x="1208777" y="657551"/>
                  </a:lnTo>
                  <a:lnTo>
                    <a:pt x="1151997" y="657551"/>
                  </a:lnTo>
                  <a:lnTo>
                    <a:pt x="1151997" y="604236"/>
                  </a:lnTo>
                  <a:lnTo>
                    <a:pt x="1139380" y="604236"/>
                  </a:lnTo>
                  <a:lnTo>
                    <a:pt x="1139380" y="558538"/>
                  </a:lnTo>
                  <a:lnTo>
                    <a:pt x="1109097" y="558538"/>
                  </a:lnTo>
                  <a:lnTo>
                    <a:pt x="1109097" y="503953"/>
                  </a:lnTo>
                  <a:lnTo>
                    <a:pt x="842863" y="503953"/>
                  </a:lnTo>
                  <a:lnTo>
                    <a:pt x="842863" y="454446"/>
                  </a:lnTo>
                  <a:lnTo>
                    <a:pt x="773466" y="454446"/>
                  </a:lnTo>
                  <a:lnTo>
                    <a:pt x="773466" y="406209"/>
                  </a:lnTo>
                  <a:lnTo>
                    <a:pt x="688927" y="406209"/>
                  </a:lnTo>
                  <a:lnTo>
                    <a:pt x="688927" y="352894"/>
                  </a:lnTo>
                  <a:lnTo>
                    <a:pt x="574106" y="352894"/>
                  </a:lnTo>
                  <a:lnTo>
                    <a:pt x="574106" y="303387"/>
                  </a:lnTo>
                  <a:lnTo>
                    <a:pt x="490829" y="303387"/>
                  </a:lnTo>
                  <a:lnTo>
                    <a:pt x="490829" y="250073"/>
                  </a:lnTo>
                  <a:lnTo>
                    <a:pt x="456761" y="250073"/>
                  </a:lnTo>
                  <a:lnTo>
                    <a:pt x="456761" y="201835"/>
                  </a:lnTo>
                  <a:lnTo>
                    <a:pt x="381055" y="201835"/>
                  </a:lnTo>
                  <a:lnTo>
                    <a:pt x="381055" y="151059"/>
                  </a:lnTo>
                  <a:lnTo>
                    <a:pt x="291469" y="151059"/>
                  </a:lnTo>
                  <a:lnTo>
                    <a:pt x="291469" y="99013"/>
                  </a:lnTo>
                  <a:lnTo>
                    <a:pt x="152674" y="99013"/>
                  </a:lnTo>
                  <a:lnTo>
                    <a:pt x="152674" y="41890"/>
                  </a:lnTo>
                  <a:lnTo>
                    <a:pt x="141318" y="41890"/>
                  </a:lnTo>
                  <a:lnTo>
                    <a:pt x="141318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4" name="Graphic 49">
            <a:extLst>
              <a:ext uri="{FF2B5EF4-FFF2-40B4-BE49-F238E27FC236}">
                <a16:creationId xmlns:a16="http://schemas.microsoft.com/office/drawing/2014/main" id="{CBD20899-B82B-7B1E-7247-BF3BA95329E1}"/>
              </a:ext>
            </a:extLst>
          </p:cNvPr>
          <p:cNvGrpSpPr/>
          <p:nvPr/>
        </p:nvGrpSpPr>
        <p:grpSpPr>
          <a:xfrm>
            <a:off x="772897" y="1265969"/>
            <a:ext cx="2834254" cy="1314785"/>
            <a:chOff x="1030529" y="1687959"/>
            <a:chExt cx="3779005" cy="1753046"/>
          </a:xfrm>
          <a:noFill/>
        </p:grpSpPr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E32DC7BA-7AA0-F35E-550D-B12F8A863093}"/>
                </a:ext>
              </a:extLst>
            </p:cNvPr>
            <p:cNvSpPr/>
            <p:nvPr/>
          </p:nvSpPr>
          <p:spPr>
            <a:xfrm>
              <a:off x="1030529" y="1687959"/>
              <a:ext cx="3748723" cy="1731466"/>
            </a:xfrm>
            <a:custGeom>
              <a:avLst/>
              <a:gdLst>
                <a:gd name="connsiteX0" fmla="*/ 3748723 w 3748723"/>
                <a:gd name="connsiteY0" fmla="*/ 1731467 h 1731466"/>
                <a:gd name="connsiteX1" fmla="*/ 3592263 w 3748723"/>
                <a:gd name="connsiteY1" fmla="*/ 1731467 h 1731466"/>
                <a:gd name="connsiteX2" fmla="*/ 3592263 w 3748723"/>
                <a:gd name="connsiteY2" fmla="*/ 1634992 h 1731466"/>
                <a:gd name="connsiteX3" fmla="*/ 3400474 w 3748723"/>
                <a:gd name="connsiteY3" fmla="*/ 1634992 h 1731466"/>
                <a:gd name="connsiteX4" fmla="*/ 3400474 w 3748723"/>
                <a:gd name="connsiteY4" fmla="*/ 1565175 h 1731466"/>
                <a:gd name="connsiteX5" fmla="*/ 2879362 w 3748723"/>
                <a:gd name="connsiteY5" fmla="*/ 1565175 h 1731466"/>
                <a:gd name="connsiteX6" fmla="*/ 2879362 w 3748723"/>
                <a:gd name="connsiteY6" fmla="*/ 1527093 h 1731466"/>
                <a:gd name="connsiteX7" fmla="*/ 2846557 w 3748723"/>
                <a:gd name="connsiteY7" fmla="*/ 1527093 h 1731466"/>
                <a:gd name="connsiteX8" fmla="*/ 2846557 w 3748723"/>
                <a:gd name="connsiteY8" fmla="*/ 1487741 h 1731466"/>
                <a:gd name="connsiteX9" fmla="*/ 2695144 w 3748723"/>
                <a:gd name="connsiteY9" fmla="*/ 1487741 h 1731466"/>
                <a:gd name="connsiteX10" fmla="*/ 2695144 w 3748723"/>
                <a:gd name="connsiteY10" fmla="*/ 1453467 h 1731466"/>
                <a:gd name="connsiteX11" fmla="*/ 2637103 w 3748723"/>
                <a:gd name="connsiteY11" fmla="*/ 1453467 h 1731466"/>
                <a:gd name="connsiteX12" fmla="*/ 2637103 w 3748723"/>
                <a:gd name="connsiteY12" fmla="*/ 1412846 h 1731466"/>
                <a:gd name="connsiteX13" fmla="*/ 2561396 w 3748723"/>
                <a:gd name="connsiteY13" fmla="*/ 1412846 h 1731466"/>
                <a:gd name="connsiteX14" fmla="*/ 2561396 w 3748723"/>
                <a:gd name="connsiteY14" fmla="*/ 1377303 h 1731466"/>
                <a:gd name="connsiteX15" fmla="*/ 2354466 w 3748723"/>
                <a:gd name="connsiteY15" fmla="*/ 1377303 h 1731466"/>
                <a:gd name="connsiteX16" fmla="*/ 2354466 w 3748723"/>
                <a:gd name="connsiteY16" fmla="*/ 1331604 h 1731466"/>
                <a:gd name="connsiteX17" fmla="*/ 1929249 w 3748723"/>
                <a:gd name="connsiteY17" fmla="*/ 1331604 h 1731466"/>
                <a:gd name="connsiteX18" fmla="*/ 1929249 w 3748723"/>
                <a:gd name="connsiteY18" fmla="*/ 1297331 h 1731466"/>
                <a:gd name="connsiteX19" fmla="*/ 1891395 w 3748723"/>
                <a:gd name="connsiteY19" fmla="*/ 1297331 h 1731466"/>
                <a:gd name="connsiteX20" fmla="*/ 1891395 w 3748723"/>
                <a:gd name="connsiteY20" fmla="*/ 1252901 h 1731466"/>
                <a:gd name="connsiteX21" fmla="*/ 1858589 w 3748723"/>
                <a:gd name="connsiteY21" fmla="*/ 1252901 h 1731466"/>
                <a:gd name="connsiteX22" fmla="*/ 1858589 w 3748723"/>
                <a:gd name="connsiteY22" fmla="*/ 1217358 h 1731466"/>
                <a:gd name="connsiteX23" fmla="*/ 1844710 w 3748723"/>
                <a:gd name="connsiteY23" fmla="*/ 1217358 h 1731466"/>
                <a:gd name="connsiteX24" fmla="*/ 1844710 w 3748723"/>
                <a:gd name="connsiteY24" fmla="*/ 1178007 h 1731466"/>
                <a:gd name="connsiteX25" fmla="*/ 1804333 w 3748723"/>
                <a:gd name="connsiteY25" fmla="*/ 1178007 h 1731466"/>
                <a:gd name="connsiteX26" fmla="*/ 1804333 w 3748723"/>
                <a:gd name="connsiteY26" fmla="*/ 1139925 h 1731466"/>
                <a:gd name="connsiteX27" fmla="*/ 1763956 w 3748723"/>
                <a:gd name="connsiteY27" fmla="*/ 1139925 h 1731466"/>
                <a:gd name="connsiteX28" fmla="*/ 1763956 w 3748723"/>
                <a:gd name="connsiteY28" fmla="*/ 1098034 h 1731466"/>
                <a:gd name="connsiteX29" fmla="*/ 1747554 w 3748723"/>
                <a:gd name="connsiteY29" fmla="*/ 1098034 h 1731466"/>
                <a:gd name="connsiteX30" fmla="*/ 1747554 w 3748723"/>
                <a:gd name="connsiteY30" fmla="*/ 1062491 h 1731466"/>
                <a:gd name="connsiteX31" fmla="*/ 1661753 w 3748723"/>
                <a:gd name="connsiteY31" fmla="*/ 1062491 h 1731466"/>
                <a:gd name="connsiteX32" fmla="*/ 1661753 w 3748723"/>
                <a:gd name="connsiteY32" fmla="*/ 1021870 h 1731466"/>
                <a:gd name="connsiteX33" fmla="*/ 1640303 w 3748723"/>
                <a:gd name="connsiteY33" fmla="*/ 1021870 h 1731466"/>
                <a:gd name="connsiteX34" fmla="*/ 1640303 w 3748723"/>
                <a:gd name="connsiteY34" fmla="*/ 987596 h 1731466"/>
                <a:gd name="connsiteX35" fmla="*/ 1579738 w 3748723"/>
                <a:gd name="connsiteY35" fmla="*/ 987596 h 1731466"/>
                <a:gd name="connsiteX36" fmla="*/ 1579738 w 3748723"/>
                <a:gd name="connsiteY36" fmla="*/ 944436 h 1731466"/>
                <a:gd name="connsiteX37" fmla="*/ 1550717 w 3748723"/>
                <a:gd name="connsiteY37" fmla="*/ 944436 h 1731466"/>
                <a:gd name="connsiteX38" fmla="*/ 1550717 w 3748723"/>
                <a:gd name="connsiteY38" fmla="*/ 910162 h 1731466"/>
                <a:gd name="connsiteX39" fmla="*/ 1443467 w 3748723"/>
                <a:gd name="connsiteY39" fmla="*/ 910162 h 1731466"/>
                <a:gd name="connsiteX40" fmla="*/ 1443467 w 3748723"/>
                <a:gd name="connsiteY40" fmla="*/ 867003 h 1731466"/>
                <a:gd name="connsiteX41" fmla="*/ 1433372 w 3748723"/>
                <a:gd name="connsiteY41" fmla="*/ 867003 h 1731466"/>
                <a:gd name="connsiteX42" fmla="*/ 1433372 w 3748723"/>
                <a:gd name="connsiteY42" fmla="*/ 827651 h 1731466"/>
                <a:gd name="connsiteX43" fmla="*/ 1422017 w 3748723"/>
                <a:gd name="connsiteY43" fmla="*/ 827651 h 1731466"/>
                <a:gd name="connsiteX44" fmla="*/ 1422017 w 3748723"/>
                <a:gd name="connsiteY44" fmla="*/ 789569 h 1731466"/>
                <a:gd name="connsiteX45" fmla="*/ 1263033 w 3748723"/>
                <a:gd name="connsiteY45" fmla="*/ 789569 h 1731466"/>
                <a:gd name="connsiteX46" fmla="*/ 1263033 w 3748723"/>
                <a:gd name="connsiteY46" fmla="*/ 751487 h 1731466"/>
                <a:gd name="connsiteX47" fmla="*/ 1217610 w 3748723"/>
                <a:gd name="connsiteY47" fmla="*/ 751487 h 1731466"/>
                <a:gd name="connsiteX48" fmla="*/ 1217610 w 3748723"/>
                <a:gd name="connsiteY48" fmla="*/ 715944 h 1731466"/>
                <a:gd name="connsiteX49" fmla="*/ 1164615 w 3748723"/>
                <a:gd name="connsiteY49" fmla="*/ 715944 h 1731466"/>
                <a:gd name="connsiteX50" fmla="*/ 1164615 w 3748723"/>
                <a:gd name="connsiteY50" fmla="*/ 677862 h 1731466"/>
                <a:gd name="connsiteX51" fmla="*/ 1099003 w 3748723"/>
                <a:gd name="connsiteY51" fmla="*/ 677862 h 1731466"/>
                <a:gd name="connsiteX52" fmla="*/ 1099003 w 3748723"/>
                <a:gd name="connsiteY52" fmla="*/ 637241 h 1731466"/>
                <a:gd name="connsiteX53" fmla="*/ 1028344 w 3748723"/>
                <a:gd name="connsiteY53" fmla="*/ 637241 h 1731466"/>
                <a:gd name="connsiteX54" fmla="*/ 1028344 w 3748723"/>
                <a:gd name="connsiteY54" fmla="*/ 601697 h 1731466"/>
                <a:gd name="connsiteX55" fmla="*/ 1008155 w 3748723"/>
                <a:gd name="connsiteY55" fmla="*/ 601697 h 1731466"/>
                <a:gd name="connsiteX56" fmla="*/ 1008155 w 3748723"/>
                <a:gd name="connsiteY56" fmla="*/ 563615 h 1731466"/>
                <a:gd name="connsiteX57" fmla="*/ 947590 w 3748723"/>
                <a:gd name="connsiteY57" fmla="*/ 563615 h 1731466"/>
                <a:gd name="connsiteX58" fmla="*/ 947590 w 3748723"/>
                <a:gd name="connsiteY58" fmla="*/ 526803 h 1731466"/>
                <a:gd name="connsiteX59" fmla="*/ 903428 w 3748723"/>
                <a:gd name="connsiteY59" fmla="*/ 526803 h 1731466"/>
                <a:gd name="connsiteX60" fmla="*/ 903428 w 3748723"/>
                <a:gd name="connsiteY60" fmla="*/ 488720 h 1731466"/>
                <a:gd name="connsiteX61" fmla="*/ 880717 w 3748723"/>
                <a:gd name="connsiteY61" fmla="*/ 488720 h 1731466"/>
                <a:gd name="connsiteX62" fmla="*/ 880717 w 3748723"/>
                <a:gd name="connsiteY62" fmla="*/ 450638 h 1731466"/>
                <a:gd name="connsiteX63" fmla="*/ 870622 w 3748723"/>
                <a:gd name="connsiteY63" fmla="*/ 450638 h 1731466"/>
                <a:gd name="connsiteX64" fmla="*/ 870622 w 3748723"/>
                <a:gd name="connsiteY64" fmla="*/ 413826 h 1731466"/>
                <a:gd name="connsiteX65" fmla="*/ 734351 w 3748723"/>
                <a:gd name="connsiteY65" fmla="*/ 413826 h 1731466"/>
                <a:gd name="connsiteX66" fmla="*/ 734351 w 3748723"/>
                <a:gd name="connsiteY66" fmla="*/ 377013 h 1731466"/>
                <a:gd name="connsiteX67" fmla="*/ 481997 w 3748723"/>
                <a:gd name="connsiteY67" fmla="*/ 377013 h 1731466"/>
                <a:gd name="connsiteX68" fmla="*/ 481997 w 3748723"/>
                <a:gd name="connsiteY68" fmla="*/ 338931 h 1731466"/>
                <a:gd name="connsiteX69" fmla="*/ 452976 w 3748723"/>
                <a:gd name="connsiteY69" fmla="*/ 338931 h 1731466"/>
                <a:gd name="connsiteX70" fmla="*/ 452976 w 3748723"/>
                <a:gd name="connsiteY70" fmla="*/ 297040 h 1731466"/>
                <a:gd name="connsiteX71" fmla="*/ 435311 w 3748723"/>
                <a:gd name="connsiteY71" fmla="*/ 297040 h 1731466"/>
                <a:gd name="connsiteX72" fmla="*/ 435311 w 3748723"/>
                <a:gd name="connsiteY72" fmla="*/ 260228 h 1731466"/>
                <a:gd name="connsiteX73" fmla="*/ 415123 w 3748723"/>
                <a:gd name="connsiteY73" fmla="*/ 260228 h 1731466"/>
                <a:gd name="connsiteX74" fmla="*/ 415123 w 3748723"/>
                <a:gd name="connsiteY74" fmla="*/ 223415 h 1731466"/>
                <a:gd name="connsiteX75" fmla="*/ 387364 w 3748723"/>
                <a:gd name="connsiteY75" fmla="*/ 223415 h 1731466"/>
                <a:gd name="connsiteX76" fmla="*/ 387364 w 3748723"/>
                <a:gd name="connsiteY76" fmla="*/ 187872 h 1731466"/>
                <a:gd name="connsiteX77" fmla="*/ 352034 w 3748723"/>
                <a:gd name="connsiteY77" fmla="*/ 187872 h 1731466"/>
                <a:gd name="connsiteX78" fmla="*/ 352034 w 3748723"/>
                <a:gd name="connsiteY78" fmla="*/ 148520 h 1731466"/>
                <a:gd name="connsiteX79" fmla="*/ 253616 w 3748723"/>
                <a:gd name="connsiteY79" fmla="*/ 148520 h 1731466"/>
                <a:gd name="connsiteX80" fmla="*/ 253616 w 3748723"/>
                <a:gd name="connsiteY80" fmla="*/ 111708 h 1731466"/>
                <a:gd name="connsiteX81" fmla="*/ 243522 w 3748723"/>
                <a:gd name="connsiteY81" fmla="*/ 111708 h 1731466"/>
                <a:gd name="connsiteX82" fmla="*/ 243522 w 3748723"/>
                <a:gd name="connsiteY82" fmla="*/ 73625 h 1731466"/>
                <a:gd name="connsiteX83" fmla="*/ 225857 w 3748723"/>
                <a:gd name="connsiteY83" fmla="*/ 73625 h 1731466"/>
                <a:gd name="connsiteX84" fmla="*/ 225857 w 3748723"/>
                <a:gd name="connsiteY84" fmla="*/ 35543 h 1731466"/>
                <a:gd name="connsiteX85" fmla="*/ 0 w 3748723"/>
                <a:gd name="connsiteY85" fmla="*/ 35543 h 1731466"/>
                <a:gd name="connsiteX86" fmla="*/ 0 w 3748723"/>
                <a:gd name="connsiteY86" fmla="*/ 0 h 173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748723" h="1731466">
                  <a:moveTo>
                    <a:pt x="3748723" y="1731467"/>
                  </a:moveTo>
                  <a:lnTo>
                    <a:pt x="3592263" y="1731467"/>
                  </a:lnTo>
                  <a:lnTo>
                    <a:pt x="3592263" y="1634992"/>
                  </a:lnTo>
                  <a:lnTo>
                    <a:pt x="3400474" y="1634992"/>
                  </a:lnTo>
                  <a:lnTo>
                    <a:pt x="3400474" y="1565175"/>
                  </a:lnTo>
                  <a:lnTo>
                    <a:pt x="2879362" y="1565175"/>
                  </a:lnTo>
                  <a:lnTo>
                    <a:pt x="2879362" y="1527093"/>
                  </a:lnTo>
                  <a:lnTo>
                    <a:pt x="2846557" y="1527093"/>
                  </a:lnTo>
                  <a:lnTo>
                    <a:pt x="2846557" y="1487741"/>
                  </a:lnTo>
                  <a:lnTo>
                    <a:pt x="2695144" y="1487741"/>
                  </a:lnTo>
                  <a:lnTo>
                    <a:pt x="2695144" y="1453467"/>
                  </a:lnTo>
                  <a:lnTo>
                    <a:pt x="2637103" y="1453467"/>
                  </a:lnTo>
                  <a:lnTo>
                    <a:pt x="2637103" y="1412846"/>
                  </a:lnTo>
                  <a:lnTo>
                    <a:pt x="2561396" y="1412846"/>
                  </a:lnTo>
                  <a:lnTo>
                    <a:pt x="2561396" y="1377303"/>
                  </a:lnTo>
                  <a:lnTo>
                    <a:pt x="2354466" y="1377303"/>
                  </a:lnTo>
                  <a:lnTo>
                    <a:pt x="2354466" y="1331604"/>
                  </a:lnTo>
                  <a:lnTo>
                    <a:pt x="1929249" y="1331604"/>
                  </a:lnTo>
                  <a:lnTo>
                    <a:pt x="1929249" y="1297331"/>
                  </a:lnTo>
                  <a:lnTo>
                    <a:pt x="1891395" y="1297331"/>
                  </a:lnTo>
                  <a:lnTo>
                    <a:pt x="1891395" y="1252901"/>
                  </a:lnTo>
                  <a:lnTo>
                    <a:pt x="1858589" y="1252901"/>
                  </a:lnTo>
                  <a:lnTo>
                    <a:pt x="1858589" y="1217358"/>
                  </a:lnTo>
                  <a:lnTo>
                    <a:pt x="1844710" y="1217358"/>
                  </a:lnTo>
                  <a:lnTo>
                    <a:pt x="1844710" y="1178007"/>
                  </a:lnTo>
                  <a:lnTo>
                    <a:pt x="1804333" y="1178007"/>
                  </a:lnTo>
                  <a:lnTo>
                    <a:pt x="1804333" y="1139925"/>
                  </a:lnTo>
                  <a:lnTo>
                    <a:pt x="1763956" y="1139925"/>
                  </a:lnTo>
                  <a:lnTo>
                    <a:pt x="1763956" y="1098034"/>
                  </a:lnTo>
                  <a:lnTo>
                    <a:pt x="1747554" y="1098034"/>
                  </a:lnTo>
                  <a:lnTo>
                    <a:pt x="1747554" y="1062491"/>
                  </a:lnTo>
                  <a:lnTo>
                    <a:pt x="1661753" y="1062491"/>
                  </a:lnTo>
                  <a:lnTo>
                    <a:pt x="1661753" y="1021870"/>
                  </a:lnTo>
                  <a:lnTo>
                    <a:pt x="1640303" y="1021870"/>
                  </a:lnTo>
                  <a:lnTo>
                    <a:pt x="1640303" y="987596"/>
                  </a:lnTo>
                  <a:lnTo>
                    <a:pt x="1579738" y="987596"/>
                  </a:lnTo>
                  <a:lnTo>
                    <a:pt x="1579738" y="944436"/>
                  </a:lnTo>
                  <a:lnTo>
                    <a:pt x="1550717" y="944436"/>
                  </a:lnTo>
                  <a:lnTo>
                    <a:pt x="1550717" y="910162"/>
                  </a:lnTo>
                  <a:lnTo>
                    <a:pt x="1443467" y="910162"/>
                  </a:lnTo>
                  <a:lnTo>
                    <a:pt x="1443467" y="867003"/>
                  </a:lnTo>
                  <a:lnTo>
                    <a:pt x="1433372" y="867003"/>
                  </a:lnTo>
                  <a:lnTo>
                    <a:pt x="1433372" y="827651"/>
                  </a:lnTo>
                  <a:lnTo>
                    <a:pt x="1422017" y="827651"/>
                  </a:lnTo>
                  <a:lnTo>
                    <a:pt x="1422017" y="789569"/>
                  </a:lnTo>
                  <a:lnTo>
                    <a:pt x="1263033" y="789569"/>
                  </a:lnTo>
                  <a:lnTo>
                    <a:pt x="1263033" y="751487"/>
                  </a:lnTo>
                  <a:lnTo>
                    <a:pt x="1217610" y="751487"/>
                  </a:lnTo>
                  <a:lnTo>
                    <a:pt x="1217610" y="715944"/>
                  </a:lnTo>
                  <a:lnTo>
                    <a:pt x="1164615" y="715944"/>
                  </a:lnTo>
                  <a:lnTo>
                    <a:pt x="1164615" y="677862"/>
                  </a:lnTo>
                  <a:lnTo>
                    <a:pt x="1099003" y="677862"/>
                  </a:lnTo>
                  <a:lnTo>
                    <a:pt x="1099003" y="637241"/>
                  </a:lnTo>
                  <a:lnTo>
                    <a:pt x="1028344" y="637241"/>
                  </a:lnTo>
                  <a:lnTo>
                    <a:pt x="1028344" y="601697"/>
                  </a:lnTo>
                  <a:lnTo>
                    <a:pt x="1008155" y="601697"/>
                  </a:lnTo>
                  <a:lnTo>
                    <a:pt x="1008155" y="563615"/>
                  </a:lnTo>
                  <a:lnTo>
                    <a:pt x="947590" y="563615"/>
                  </a:lnTo>
                  <a:lnTo>
                    <a:pt x="947590" y="526803"/>
                  </a:lnTo>
                  <a:lnTo>
                    <a:pt x="903428" y="526803"/>
                  </a:lnTo>
                  <a:lnTo>
                    <a:pt x="903428" y="488720"/>
                  </a:lnTo>
                  <a:lnTo>
                    <a:pt x="880717" y="488720"/>
                  </a:lnTo>
                  <a:lnTo>
                    <a:pt x="880717" y="450638"/>
                  </a:lnTo>
                  <a:lnTo>
                    <a:pt x="870622" y="450638"/>
                  </a:lnTo>
                  <a:lnTo>
                    <a:pt x="870622" y="413826"/>
                  </a:lnTo>
                  <a:lnTo>
                    <a:pt x="734351" y="413826"/>
                  </a:lnTo>
                  <a:lnTo>
                    <a:pt x="734351" y="377013"/>
                  </a:lnTo>
                  <a:lnTo>
                    <a:pt x="481997" y="377013"/>
                  </a:lnTo>
                  <a:lnTo>
                    <a:pt x="481997" y="338931"/>
                  </a:lnTo>
                  <a:lnTo>
                    <a:pt x="452976" y="338931"/>
                  </a:lnTo>
                  <a:lnTo>
                    <a:pt x="452976" y="297040"/>
                  </a:lnTo>
                  <a:lnTo>
                    <a:pt x="435311" y="297040"/>
                  </a:lnTo>
                  <a:lnTo>
                    <a:pt x="435311" y="260228"/>
                  </a:lnTo>
                  <a:lnTo>
                    <a:pt x="415123" y="260228"/>
                  </a:lnTo>
                  <a:lnTo>
                    <a:pt x="415123" y="223415"/>
                  </a:lnTo>
                  <a:lnTo>
                    <a:pt x="387364" y="223415"/>
                  </a:lnTo>
                  <a:lnTo>
                    <a:pt x="387364" y="187872"/>
                  </a:lnTo>
                  <a:lnTo>
                    <a:pt x="352034" y="187872"/>
                  </a:lnTo>
                  <a:lnTo>
                    <a:pt x="352034" y="148520"/>
                  </a:lnTo>
                  <a:lnTo>
                    <a:pt x="253616" y="148520"/>
                  </a:lnTo>
                  <a:lnTo>
                    <a:pt x="253616" y="111708"/>
                  </a:lnTo>
                  <a:lnTo>
                    <a:pt x="243522" y="111708"/>
                  </a:lnTo>
                  <a:lnTo>
                    <a:pt x="243522" y="73625"/>
                  </a:lnTo>
                  <a:lnTo>
                    <a:pt x="225857" y="73625"/>
                  </a:lnTo>
                  <a:lnTo>
                    <a:pt x="225857" y="35543"/>
                  </a:lnTo>
                  <a:lnTo>
                    <a:pt x="0" y="35543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6" name="Graphic 49">
              <a:extLst>
                <a:ext uri="{FF2B5EF4-FFF2-40B4-BE49-F238E27FC236}">
                  <a16:creationId xmlns:a16="http://schemas.microsoft.com/office/drawing/2014/main" id="{3B766A5C-0FB2-7D5E-32E8-9BAE573FBBBA}"/>
                </a:ext>
              </a:extLst>
            </p:cNvPr>
            <p:cNvGrpSpPr/>
            <p:nvPr/>
          </p:nvGrpSpPr>
          <p:grpSpPr>
            <a:xfrm>
              <a:off x="4751493" y="3396576"/>
              <a:ext cx="58041" cy="44429"/>
              <a:chOff x="4751493" y="3396576"/>
              <a:chExt cx="58041" cy="44429"/>
            </a:xfrm>
          </p:grpSpPr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630A5E88-8A9A-1B7E-37BD-1E4D6ED4F38A}"/>
                  </a:ext>
                </a:extLst>
              </p:cNvPr>
              <p:cNvSpPr/>
              <p:nvPr/>
            </p:nvSpPr>
            <p:spPr>
              <a:xfrm>
                <a:off x="4780514" y="3396576"/>
                <a:ext cx="12617" cy="44429"/>
              </a:xfrm>
              <a:custGeom>
                <a:avLst/>
                <a:gdLst>
                  <a:gd name="connsiteX0" fmla="*/ 0 w 12617"/>
                  <a:gd name="connsiteY0" fmla="*/ 0 h 44429"/>
                  <a:gd name="connsiteX1" fmla="*/ 0 w 12617"/>
                  <a:gd name="connsiteY1" fmla="*/ 44429 h 4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17" h="44429">
                    <a:moveTo>
                      <a:pt x="0" y="0"/>
                    </a:moveTo>
                    <a:lnTo>
                      <a:pt x="0" y="44429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30A650D4-AD13-3E2E-C060-FE442BBC4AAE}"/>
                  </a:ext>
                </a:extLst>
              </p:cNvPr>
              <p:cNvSpPr/>
              <p:nvPr/>
            </p:nvSpPr>
            <p:spPr>
              <a:xfrm>
                <a:off x="4751493" y="3419425"/>
                <a:ext cx="58041" cy="12694"/>
              </a:xfrm>
              <a:custGeom>
                <a:avLst/>
                <a:gdLst>
                  <a:gd name="connsiteX0" fmla="*/ 0 w 58041"/>
                  <a:gd name="connsiteY0" fmla="*/ 0 h 12694"/>
                  <a:gd name="connsiteX1" fmla="*/ 58042 w 58041"/>
                  <a:gd name="connsiteY1" fmla="*/ 0 h 1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041" h="12694">
                    <a:moveTo>
                      <a:pt x="0" y="0"/>
                    </a:moveTo>
                    <a:lnTo>
                      <a:pt x="58042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9" name="Graphic 49">
              <a:extLst>
                <a:ext uri="{FF2B5EF4-FFF2-40B4-BE49-F238E27FC236}">
                  <a16:creationId xmlns:a16="http://schemas.microsoft.com/office/drawing/2014/main" id="{56C4FE7B-182B-E121-DF7E-5B06265C05CE}"/>
                </a:ext>
              </a:extLst>
            </p:cNvPr>
            <p:cNvGrpSpPr/>
            <p:nvPr/>
          </p:nvGrpSpPr>
          <p:grpSpPr>
            <a:xfrm>
              <a:off x="4673263" y="3396576"/>
              <a:ext cx="58041" cy="44429"/>
              <a:chOff x="4673263" y="3396576"/>
              <a:chExt cx="58041" cy="44429"/>
            </a:xfrm>
          </p:grpSpPr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117C232F-C45D-FE2A-FC5E-C6A8FDC53041}"/>
                  </a:ext>
                </a:extLst>
              </p:cNvPr>
              <p:cNvSpPr/>
              <p:nvPr/>
            </p:nvSpPr>
            <p:spPr>
              <a:xfrm>
                <a:off x="4703546" y="3396576"/>
                <a:ext cx="12617" cy="44429"/>
              </a:xfrm>
              <a:custGeom>
                <a:avLst/>
                <a:gdLst>
                  <a:gd name="connsiteX0" fmla="*/ 0 w 12617"/>
                  <a:gd name="connsiteY0" fmla="*/ 0 h 44429"/>
                  <a:gd name="connsiteX1" fmla="*/ 0 w 12617"/>
                  <a:gd name="connsiteY1" fmla="*/ 44429 h 4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17" h="44429">
                    <a:moveTo>
                      <a:pt x="0" y="0"/>
                    </a:moveTo>
                    <a:lnTo>
                      <a:pt x="0" y="44429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4689AAD4-6EBC-98E5-DDEC-CB99F81FEB8A}"/>
                  </a:ext>
                </a:extLst>
              </p:cNvPr>
              <p:cNvSpPr/>
              <p:nvPr/>
            </p:nvSpPr>
            <p:spPr>
              <a:xfrm>
                <a:off x="4673263" y="3419425"/>
                <a:ext cx="58041" cy="12694"/>
              </a:xfrm>
              <a:custGeom>
                <a:avLst/>
                <a:gdLst>
                  <a:gd name="connsiteX0" fmla="*/ 0 w 58041"/>
                  <a:gd name="connsiteY0" fmla="*/ 0 h 12694"/>
                  <a:gd name="connsiteX1" fmla="*/ 58041 w 58041"/>
                  <a:gd name="connsiteY1" fmla="*/ 0 h 1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041" h="12694">
                    <a:moveTo>
                      <a:pt x="0" y="0"/>
                    </a:moveTo>
                    <a:lnTo>
                      <a:pt x="58041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2" name="Graphic 49">
              <a:extLst>
                <a:ext uri="{FF2B5EF4-FFF2-40B4-BE49-F238E27FC236}">
                  <a16:creationId xmlns:a16="http://schemas.microsoft.com/office/drawing/2014/main" id="{BB809C2E-8AF3-64C7-AC3F-39E155EB207C}"/>
                </a:ext>
              </a:extLst>
            </p:cNvPr>
            <p:cNvGrpSpPr/>
            <p:nvPr/>
          </p:nvGrpSpPr>
          <p:grpSpPr>
            <a:xfrm>
              <a:off x="4598819" y="3396576"/>
              <a:ext cx="56779" cy="44429"/>
              <a:chOff x="4598819" y="3396576"/>
              <a:chExt cx="56779" cy="44429"/>
            </a:xfrm>
          </p:grpSpPr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97548AB4-72D3-300B-78A9-235CEA453D1C}"/>
                  </a:ext>
                </a:extLst>
              </p:cNvPr>
              <p:cNvSpPr/>
              <p:nvPr/>
            </p:nvSpPr>
            <p:spPr>
              <a:xfrm>
                <a:off x="4627840" y="3396576"/>
                <a:ext cx="12617" cy="44429"/>
              </a:xfrm>
              <a:custGeom>
                <a:avLst/>
                <a:gdLst>
                  <a:gd name="connsiteX0" fmla="*/ 0 w 12617"/>
                  <a:gd name="connsiteY0" fmla="*/ 0 h 44429"/>
                  <a:gd name="connsiteX1" fmla="*/ 0 w 12617"/>
                  <a:gd name="connsiteY1" fmla="*/ 44429 h 4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17" h="44429">
                    <a:moveTo>
                      <a:pt x="0" y="0"/>
                    </a:moveTo>
                    <a:lnTo>
                      <a:pt x="0" y="44429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12DFF331-A0AC-EFC9-C720-80952066931C}"/>
                  </a:ext>
                </a:extLst>
              </p:cNvPr>
              <p:cNvSpPr/>
              <p:nvPr/>
            </p:nvSpPr>
            <p:spPr>
              <a:xfrm>
                <a:off x="4598819" y="3419425"/>
                <a:ext cx="56779" cy="12694"/>
              </a:xfrm>
              <a:custGeom>
                <a:avLst/>
                <a:gdLst>
                  <a:gd name="connsiteX0" fmla="*/ 0 w 56779"/>
                  <a:gd name="connsiteY0" fmla="*/ 0 h 12694"/>
                  <a:gd name="connsiteX1" fmla="*/ 56780 w 56779"/>
                  <a:gd name="connsiteY1" fmla="*/ 0 h 1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79" h="12694">
                    <a:moveTo>
                      <a:pt x="0" y="0"/>
                    </a:moveTo>
                    <a:lnTo>
                      <a:pt x="5678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5" name="Graphic 49">
              <a:extLst>
                <a:ext uri="{FF2B5EF4-FFF2-40B4-BE49-F238E27FC236}">
                  <a16:creationId xmlns:a16="http://schemas.microsoft.com/office/drawing/2014/main" id="{57683AF3-581A-64D6-7749-25027E27F5B0}"/>
                </a:ext>
              </a:extLst>
            </p:cNvPr>
            <p:cNvGrpSpPr/>
            <p:nvPr/>
          </p:nvGrpSpPr>
          <p:grpSpPr>
            <a:xfrm>
              <a:off x="4549610" y="3300101"/>
              <a:ext cx="58041" cy="44429"/>
              <a:chOff x="4549610" y="3300101"/>
              <a:chExt cx="58041" cy="44429"/>
            </a:xfrm>
          </p:grpSpPr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959BE85E-842B-0C6A-705A-DA9643B4ABBB}"/>
                  </a:ext>
                </a:extLst>
              </p:cNvPr>
              <p:cNvSpPr/>
              <p:nvPr/>
            </p:nvSpPr>
            <p:spPr>
              <a:xfrm>
                <a:off x="4578631" y="3300101"/>
                <a:ext cx="12617" cy="44429"/>
              </a:xfrm>
              <a:custGeom>
                <a:avLst/>
                <a:gdLst>
                  <a:gd name="connsiteX0" fmla="*/ 0 w 12617"/>
                  <a:gd name="connsiteY0" fmla="*/ 0 h 44429"/>
                  <a:gd name="connsiteX1" fmla="*/ 0 w 12617"/>
                  <a:gd name="connsiteY1" fmla="*/ 44429 h 4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17" h="44429">
                    <a:moveTo>
                      <a:pt x="0" y="0"/>
                    </a:moveTo>
                    <a:lnTo>
                      <a:pt x="0" y="44429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1468FF5C-D1E4-19BB-F6E9-AD4A064E5421}"/>
                  </a:ext>
                </a:extLst>
              </p:cNvPr>
              <p:cNvSpPr/>
              <p:nvPr/>
            </p:nvSpPr>
            <p:spPr>
              <a:xfrm>
                <a:off x="4549610" y="3322950"/>
                <a:ext cx="58041" cy="12694"/>
              </a:xfrm>
              <a:custGeom>
                <a:avLst/>
                <a:gdLst>
                  <a:gd name="connsiteX0" fmla="*/ 0 w 58041"/>
                  <a:gd name="connsiteY0" fmla="*/ 0 h 12694"/>
                  <a:gd name="connsiteX1" fmla="*/ 58042 w 58041"/>
                  <a:gd name="connsiteY1" fmla="*/ 0 h 1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041" h="12694">
                    <a:moveTo>
                      <a:pt x="0" y="0"/>
                    </a:moveTo>
                    <a:lnTo>
                      <a:pt x="58042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8" name="Graphic 49">
              <a:extLst>
                <a:ext uri="{FF2B5EF4-FFF2-40B4-BE49-F238E27FC236}">
                  <a16:creationId xmlns:a16="http://schemas.microsoft.com/office/drawing/2014/main" id="{82D67966-894A-DB53-9A4E-857899B4E69C}"/>
                </a:ext>
              </a:extLst>
            </p:cNvPr>
            <p:cNvGrpSpPr/>
            <p:nvPr/>
          </p:nvGrpSpPr>
          <p:grpSpPr>
            <a:xfrm>
              <a:off x="4408291" y="3300101"/>
              <a:ext cx="58041" cy="44429"/>
              <a:chOff x="4408291" y="3300101"/>
              <a:chExt cx="58041" cy="44429"/>
            </a:xfrm>
          </p:grpSpPr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8383DCB8-D6FF-3199-704E-2C4F0893B523}"/>
                  </a:ext>
                </a:extLst>
              </p:cNvPr>
              <p:cNvSpPr/>
              <p:nvPr/>
            </p:nvSpPr>
            <p:spPr>
              <a:xfrm>
                <a:off x="4437312" y="3300101"/>
                <a:ext cx="12617" cy="44429"/>
              </a:xfrm>
              <a:custGeom>
                <a:avLst/>
                <a:gdLst>
                  <a:gd name="connsiteX0" fmla="*/ 0 w 12617"/>
                  <a:gd name="connsiteY0" fmla="*/ 0 h 44429"/>
                  <a:gd name="connsiteX1" fmla="*/ 0 w 12617"/>
                  <a:gd name="connsiteY1" fmla="*/ 44429 h 4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17" h="44429">
                    <a:moveTo>
                      <a:pt x="0" y="0"/>
                    </a:moveTo>
                    <a:lnTo>
                      <a:pt x="0" y="44429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E67F6ABD-4AEA-8EDD-22CA-A4AF62E7727E}"/>
                  </a:ext>
                </a:extLst>
              </p:cNvPr>
              <p:cNvSpPr/>
              <p:nvPr/>
            </p:nvSpPr>
            <p:spPr>
              <a:xfrm>
                <a:off x="4408291" y="3322950"/>
                <a:ext cx="58041" cy="12694"/>
              </a:xfrm>
              <a:custGeom>
                <a:avLst/>
                <a:gdLst>
                  <a:gd name="connsiteX0" fmla="*/ 0 w 58041"/>
                  <a:gd name="connsiteY0" fmla="*/ 0 h 12694"/>
                  <a:gd name="connsiteX1" fmla="*/ 58041 w 58041"/>
                  <a:gd name="connsiteY1" fmla="*/ 0 h 1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041" h="12694">
                    <a:moveTo>
                      <a:pt x="0" y="0"/>
                    </a:moveTo>
                    <a:lnTo>
                      <a:pt x="58041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1" name="Graphic 49">
              <a:extLst>
                <a:ext uri="{FF2B5EF4-FFF2-40B4-BE49-F238E27FC236}">
                  <a16:creationId xmlns:a16="http://schemas.microsoft.com/office/drawing/2014/main" id="{4DDD301B-2CE3-415D-9F40-4A1BA712BD4F}"/>
                </a:ext>
              </a:extLst>
            </p:cNvPr>
            <p:cNvGrpSpPr/>
            <p:nvPr/>
          </p:nvGrpSpPr>
          <p:grpSpPr>
            <a:xfrm>
              <a:off x="4255617" y="3231553"/>
              <a:ext cx="56779" cy="44429"/>
              <a:chOff x="4255617" y="3231553"/>
              <a:chExt cx="56779" cy="44429"/>
            </a:xfrm>
          </p:grpSpPr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95E2DCD1-A776-2275-E08B-3F5D8266C461}"/>
                  </a:ext>
                </a:extLst>
              </p:cNvPr>
              <p:cNvSpPr/>
              <p:nvPr/>
            </p:nvSpPr>
            <p:spPr>
              <a:xfrm>
                <a:off x="4284638" y="3231553"/>
                <a:ext cx="12617" cy="44429"/>
              </a:xfrm>
              <a:custGeom>
                <a:avLst/>
                <a:gdLst>
                  <a:gd name="connsiteX0" fmla="*/ 0 w 12617"/>
                  <a:gd name="connsiteY0" fmla="*/ 0 h 44429"/>
                  <a:gd name="connsiteX1" fmla="*/ 0 w 12617"/>
                  <a:gd name="connsiteY1" fmla="*/ 44429 h 4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17" h="44429">
                    <a:moveTo>
                      <a:pt x="0" y="0"/>
                    </a:moveTo>
                    <a:lnTo>
                      <a:pt x="0" y="44429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F9BDAFA2-1A46-7E42-A07D-FD9EDA124F68}"/>
                  </a:ext>
                </a:extLst>
              </p:cNvPr>
              <p:cNvSpPr/>
              <p:nvPr/>
            </p:nvSpPr>
            <p:spPr>
              <a:xfrm>
                <a:off x="4255617" y="3253133"/>
                <a:ext cx="56779" cy="12694"/>
              </a:xfrm>
              <a:custGeom>
                <a:avLst/>
                <a:gdLst>
                  <a:gd name="connsiteX0" fmla="*/ 0 w 56779"/>
                  <a:gd name="connsiteY0" fmla="*/ 0 h 12694"/>
                  <a:gd name="connsiteX1" fmla="*/ 56780 w 56779"/>
                  <a:gd name="connsiteY1" fmla="*/ 0 h 1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79" h="12694">
                    <a:moveTo>
                      <a:pt x="0" y="0"/>
                    </a:moveTo>
                    <a:lnTo>
                      <a:pt x="5678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4" name="Graphic 49">
              <a:extLst>
                <a:ext uri="{FF2B5EF4-FFF2-40B4-BE49-F238E27FC236}">
                  <a16:creationId xmlns:a16="http://schemas.microsoft.com/office/drawing/2014/main" id="{0AD9F6B8-BA0E-DCAC-EB09-7132BDC7EFED}"/>
                </a:ext>
              </a:extLst>
            </p:cNvPr>
            <p:cNvGrpSpPr/>
            <p:nvPr/>
          </p:nvGrpSpPr>
          <p:grpSpPr>
            <a:xfrm>
              <a:off x="4246785" y="3231553"/>
              <a:ext cx="58041" cy="44429"/>
              <a:chOff x="4246785" y="3231553"/>
              <a:chExt cx="58041" cy="4442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04CB49E7-43BB-0C0B-DF12-36443385BF9A}"/>
                  </a:ext>
                </a:extLst>
              </p:cNvPr>
              <p:cNvSpPr/>
              <p:nvPr/>
            </p:nvSpPr>
            <p:spPr>
              <a:xfrm>
                <a:off x="4277067" y="3231553"/>
                <a:ext cx="12617" cy="44429"/>
              </a:xfrm>
              <a:custGeom>
                <a:avLst/>
                <a:gdLst>
                  <a:gd name="connsiteX0" fmla="*/ 0 w 12617"/>
                  <a:gd name="connsiteY0" fmla="*/ 0 h 44429"/>
                  <a:gd name="connsiteX1" fmla="*/ 0 w 12617"/>
                  <a:gd name="connsiteY1" fmla="*/ 44429 h 4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17" h="44429">
                    <a:moveTo>
                      <a:pt x="0" y="0"/>
                    </a:moveTo>
                    <a:lnTo>
                      <a:pt x="0" y="44429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C2D35343-BC0A-E3CB-EABF-521C3982B186}"/>
                  </a:ext>
                </a:extLst>
              </p:cNvPr>
              <p:cNvSpPr/>
              <p:nvPr/>
            </p:nvSpPr>
            <p:spPr>
              <a:xfrm>
                <a:off x="4246785" y="3253133"/>
                <a:ext cx="58041" cy="12694"/>
              </a:xfrm>
              <a:custGeom>
                <a:avLst/>
                <a:gdLst>
                  <a:gd name="connsiteX0" fmla="*/ 0 w 58041"/>
                  <a:gd name="connsiteY0" fmla="*/ 0 h 12694"/>
                  <a:gd name="connsiteX1" fmla="*/ 58042 w 58041"/>
                  <a:gd name="connsiteY1" fmla="*/ 0 h 1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041" h="12694">
                    <a:moveTo>
                      <a:pt x="0" y="0"/>
                    </a:moveTo>
                    <a:lnTo>
                      <a:pt x="58042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7" name="Graphic 49">
              <a:extLst>
                <a:ext uri="{FF2B5EF4-FFF2-40B4-BE49-F238E27FC236}">
                  <a16:creationId xmlns:a16="http://schemas.microsoft.com/office/drawing/2014/main" id="{9DA0F3FC-44BB-A2FD-F856-1656708BC175}"/>
                </a:ext>
              </a:extLst>
            </p:cNvPr>
            <p:cNvGrpSpPr/>
            <p:nvPr/>
          </p:nvGrpSpPr>
          <p:grpSpPr>
            <a:xfrm>
              <a:off x="4007048" y="3231553"/>
              <a:ext cx="58041" cy="44429"/>
              <a:chOff x="4007048" y="3231553"/>
              <a:chExt cx="58041" cy="44429"/>
            </a:xfrm>
          </p:grpSpPr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EAB31D24-B1AF-E11A-6F2F-F87BC63C979E}"/>
                  </a:ext>
                </a:extLst>
              </p:cNvPr>
              <p:cNvSpPr/>
              <p:nvPr/>
            </p:nvSpPr>
            <p:spPr>
              <a:xfrm>
                <a:off x="4037331" y="3231553"/>
                <a:ext cx="12617" cy="44429"/>
              </a:xfrm>
              <a:custGeom>
                <a:avLst/>
                <a:gdLst>
                  <a:gd name="connsiteX0" fmla="*/ 0 w 12617"/>
                  <a:gd name="connsiteY0" fmla="*/ 0 h 44429"/>
                  <a:gd name="connsiteX1" fmla="*/ 0 w 12617"/>
                  <a:gd name="connsiteY1" fmla="*/ 44429 h 4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17" h="44429">
                    <a:moveTo>
                      <a:pt x="0" y="0"/>
                    </a:moveTo>
                    <a:lnTo>
                      <a:pt x="0" y="44429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A5DA329D-8CFA-1B3C-5AB1-4BA39EAD4E96}"/>
                  </a:ext>
                </a:extLst>
              </p:cNvPr>
              <p:cNvSpPr/>
              <p:nvPr/>
            </p:nvSpPr>
            <p:spPr>
              <a:xfrm>
                <a:off x="4007048" y="3253133"/>
                <a:ext cx="58041" cy="12694"/>
              </a:xfrm>
              <a:custGeom>
                <a:avLst/>
                <a:gdLst>
                  <a:gd name="connsiteX0" fmla="*/ 0 w 58041"/>
                  <a:gd name="connsiteY0" fmla="*/ 0 h 12694"/>
                  <a:gd name="connsiteX1" fmla="*/ 58042 w 58041"/>
                  <a:gd name="connsiteY1" fmla="*/ 0 h 1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041" h="12694">
                    <a:moveTo>
                      <a:pt x="0" y="0"/>
                    </a:moveTo>
                    <a:lnTo>
                      <a:pt x="58042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0" name="Graphic 49">
              <a:extLst>
                <a:ext uri="{FF2B5EF4-FFF2-40B4-BE49-F238E27FC236}">
                  <a16:creationId xmlns:a16="http://schemas.microsoft.com/office/drawing/2014/main" id="{035D8DEB-783B-AE82-875C-C90C4E7FF7BB}"/>
                </a:ext>
              </a:extLst>
            </p:cNvPr>
            <p:cNvGrpSpPr/>
            <p:nvPr/>
          </p:nvGrpSpPr>
          <p:grpSpPr>
            <a:xfrm>
              <a:off x="3955315" y="3231553"/>
              <a:ext cx="58041" cy="44429"/>
              <a:chOff x="3955315" y="3231553"/>
              <a:chExt cx="58041" cy="44429"/>
            </a:xfrm>
          </p:grpSpPr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BF1B38FB-85B0-CB73-5921-49B89374FCE5}"/>
                  </a:ext>
                </a:extLst>
              </p:cNvPr>
              <p:cNvSpPr/>
              <p:nvPr/>
            </p:nvSpPr>
            <p:spPr>
              <a:xfrm>
                <a:off x="3984336" y="3231553"/>
                <a:ext cx="12617" cy="44429"/>
              </a:xfrm>
              <a:custGeom>
                <a:avLst/>
                <a:gdLst>
                  <a:gd name="connsiteX0" fmla="*/ 0 w 12617"/>
                  <a:gd name="connsiteY0" fmla="*/ 0 h 44429"/>
                  <a:gd name="connsiteX1" fmla="*/ 0 w 12617"/>
                  <a:gd name="connsiteY1" fmla="*/ 44429 h 4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17" h="44429">
                    <a:moveTo>
                      <a:pt x="0" y="0"/>
                    </a:moveTo>
                    <a:lnTo>
                      <a:pt x="0" y="44429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4A493646-F928-C2AB-CCC2-7C8EB34A9265}"/>
                  </a:ext>
                </a:extLst>
              </p:cNvPr>
              <p:cNvSpPr/>
              <p:nvPr/>
            </p:nvSpPr>
            <p:spPr>
              <a:xfrm>
                <a:off x="3955315" y="3253133"/>
                <a:ext cx="58041" cy="12694"/>
              </a:xfrm>
              <a:custGeom>
                <a:avLst/>
                <a:gdLst>
                  <a:gd name="connsiteX0" fmla="*/ 0 w 58041"/>
                  <a:gd name="connsiteY0" fmla="*/ 0 h 12694"/>
                  <a:gd name="connsiteX1" fmla="*/ 58041 w 58041"/>
                  <a:gd name="connsiteY1" fmla="*/ 0 h 1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041" h="12694">
                    <a:moveTo>
                      <a:pt x="0" y="0"/>
                    </a:moveTo>
                    <a:lnTo>
                      <a:pt x="58041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3" name="Graphic 49">
              <a:extLst>
                <a:ext uri="{FF2B5EF4-FFF2-40B4-BE49-F238E27FC236}">
                  <a16:creationId xmlns:a16="http://schemas.microsoft.com/office/drawing/2014/main" id="{96579EFD-CFFB-A0A6-1A2B-FB80A4C7A156}"/>
                </a:ext>
              </a:extLst>
            </p:cNvPr>
            <p:cNvGrpSpPr/>
            <p:nvPr/>
          </p:nvGrpSpPr>
          <p:grpSpPr>
            <a:xfrm>
              <a:off x="3932604" y="3231553"/>
              <a:ext cx="58041" cy="44429"/>
              <a:chOff x="3932604" y="3231553"/>
              <a:chExt cx="58041" cy="44429"/>
            </a:xfrm>
          </p:grpSpPr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0E39AA07-8DE8-EF51-1AFC-F48AE3670980}"/>
                  </a:ext>
                </a:extLst>
              </p:cNvPr>
              <p:cNvSpPr/>
              <p:nvPr/>
            </p:nvSpPr>
            <p:spPr>
              <a:xfrm>
                <a:off x="3962886" y="3231553"/>
                <a:ext cx="12617" cy="44429"/>
              </a:xfrm>
              <a:custGeom>
                <a:avLst/>
                <a:gdLst>
                  <a:gd name="connsiteX0" fmla="*/ 0 w 12617"/>
                  <a:gd name="connsiteY0" fmla="*/ 0 h 44429"/>
                  <a:gd name="connsiteX1" fmla="*/ 0 w 12617"/>
                  <a:gd name="connsiteY1" fmla="*/ 44429 h 4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17" h="44429">
                    <a:moveTo>
                      <a:pt x="0" y="0"/>
                    </a:moveTo>
                    <a:lnTo>
                      <a:pt x="0" y="44429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9DD57F62-70D6-FFF8-7943-3193FDB1303F}"/>
                  </a:ext>
                </a:extLst>
              </p:cNvPr>
              <p:cNvSpPr/>
              <p:nvPr/>
            </p:nvSpPr>
            <p:spPr>
              <a:xfrm>
                <a:off x="3932604" y="3253133"/>
                <a:ext cx="58041" cy="12694"/>
              </a:xfrm>
              <a:custGeom>
                <a:avLst/>
                <a:gdLst>
                  <a:gd name="connsiteX0" fmla="*/ 0 w 58041"/>
                  <a:gd name="connsiteY0" fmla="*/ 0 h 12694"/>
                  <a:gd name="connsiteX1" fmla="*/ 58042 w 58041"/>
                  <a:gd name="connsiteY1" fmla="*/ 0 h 1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041" h="12694">
                    <a:moveTo>
                      <a:pt x="0" y="0"/>
                    </a:moveTo>
                    <a:lnTo>
                      <a:pt x="58042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6" name="Graphic 49">
              <a:extLst>
                <a:ext uri="{FF2B5EF4-FFF2-40B4-BE49-F238E27FC236}">
                  <a16:creationId xmlns:a16="http://schemas.microsoft.com/office/drawing/2014/main" id="{E5B1C8DE-E014-349C-4734-534CF298D0EC}"/>
                </a:ext>
              </a:extLst>
            </p:cNvPr>
            <p:cNvGrpSpPr/>
            <p:nvPr/>
          </p:nvGrpSpPr>
          <p:grpSpPr>
            <a:xfrm>
              <a:off x="1058288" y="1703191"/>
              <a:ext cx="56779" cy="43159"/>
              <a:chOff x="1058288" y="1703191"/>
              <a:chExt cx="56779" cy="43159"/>
            </a:xfrm>
          </p:grpSpPr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7E568559-0096-2E77-7CE8-E8AFA71A4F9E}"/>
                  </a:ext>
                </a:extLst>
              </p:cNvPr>
              <p:cNvSpPr/>
              <p:nvPr/>
            </p:nvSpPr>
            <p:spPr>
              <a:xfrm>
                <a:off x="1087309" y="1703191"/>
                <a:ext cx="12617" cy="43159"/>
              </a:xfrm>
              <a:custGeom>
                <a:avLst/>
                <a:gdLst>
                  <a:gd name="connsiteX0" fmla="*/ 0 w 12617"/>
                  <a:gd name="connsiteY0" fmla="*/ 0 h 43159"/>
                  <a:gd name="connsiteX1" fmla="*/ 0 w 12617"/>
                  <a:gd name="connsiteY1" fmla="*/ 43160 h 43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17" h="43159">
                    <a:moveTo>
                      <a:pt x="0" y="0"/>
                    </a:moveTo>
                    <a:lnTo>
                      <a:pt x="0" y="4316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B8985323-1836-8713-70A9-1F2D1CEBAD66}"/>
                  </a:ext>
                </a:extLst>
              </p:cNvPr>
              <p:cNvSpPr/>
              <p:nvPr/>
            </p:nvSpPr>
            <p:spPr>
              <a:xfrm>
                <a:off x="1058288" y="1724771"/>
                <a:ext cx="56779" cy="12694"/>
              </a:xfrm>
              <a:custGeom>
                <a:avLst/>
                <a:gdLst>
                  <a:gd name="connsiteX0" fmla="*/ 0 w 56779"/>
                  <a:gd name="connsiteY0" fmla="*/ 0 h 12694"/>
                  <a:gd name="connsiteX1" fmla="*/ 56780 w 56779"/>
                  <a:gd name="connsiteY1" fmla="*/ 0 h 1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79" h="12694">
                    <a:moveTo>
                      <a:pt x="0" y="0"/>
                    </a:moveTo>
                    <a:lnTo>
                      <a:pt x="5678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62" name="Graphic 72">
            <a:extLst>
              <a:ext uri="{FF2B5EF4-FFF2-40B4-BE49-F238E27FC236}">
                <a16:creationId xmlns:a16="http://schemas.microsoft.com/office/drawing/2014/main" id="{2F4A1D39-D9F3-D497-1F40-94AB2DD13C54}"/>
              </a:ext>
            </a:extLst>
          </p:cNvPr>
          <p:cNvGrpSpPr/>
          <p:nvPr/>
        </p:nvGrpSpPr>
        <p:grpSpPr>
          <a:xfrm>
            <a:off x="5061961" y="1124145"/>
            <a:ext cx="3664901" cy="1705397"/>
            <a:chOff x="6740315" y="1498860"/>
            <a:chExt cx="4886535" cy="2273862"/>
          </a:xfrm>
          <a:noFill/>
        </p:grpSpPr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45A84351-5F7D-A1F7-B795-5D7B899519B3}"/>
                </a:ext>
              </a:extLst>
            </p:cNvPr>
            <p:cNvSpPr/>
            <p:nvPr/>
          </p:nvSpPr>
          <p:spPr>
            <a:xfrm>
              <a:off x="6740315" y="1703963"/>
              <a:ext cx="40168" cy="12660"/>
            </a:xfrm>
            <a:custGeom>
              <a:avLst/>
              <a:gdLst>
                <a:gd name="connsiteX0" fmla="*/ 0 w 40168"/>
                <a:gd name="connsiteY0" fmla="*/ 0 h 12660"/>
                <a:gd name="connsiteX1" fmla="*/ 40168 w 40168"/>
                <a:gd name="connsiteY1" fmla="*/ 0 h 1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168" h="12660">
                  <a:moveTo>
                    <a:pt x="0" y="0"/>
                  </a:moveTo>
                  <a:lnTo>
                    <a:pt x="40168" y="0"/>
                  </a:lnTo>
                </a:path>
              </a:pathLst>
            </a:custGeom>
            <a:ln w="1253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2734B5A9-F7A0-ACDA-38E6-F10B0BC44D20}"/>
                </a:ext>
              </a:extLst>
            </p:cNvPr>
            <p:cNvSpPr/>
            <p:nvPr/>
          </p:nvSpPr>
          <p:spPr>
            <a:xfrm>
              <a:off x="6740315" y="2209125"/>
              <a:ext cx="40168" cy="12660"/>
            </a:xfrm>
            <a:custGeom>
              <a:avLst/>
              <a:gdLst>
                <a:gd name="connsiteX0" fmla="*/ 0 w 40168"/>
                <a:gd name="connsiteY0" fmla="*/ 0 h 12660"/>
                <a:gd name="connsiteX1" fmla="*/ 40168 w 40168"/>
                <a:gd name="connsiteY1" fmla="*/ 0 h 1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168" h="12660">
                  <a:moveTo>
                    <a:pt x="0" y="0"/>
                  </a:moveTo>
                  <a:lnTo>
                    <a:pt x="40168" y="0"/>
                  </a:lnTo>
                </a:path>
              </a:pathLst>
            </a:custGeom>
            <a:ln w="1253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2BDA0695-F2B3-2BC7-5F0C-495A6365BE45}"/>
                </a:ext>
              </a:extLst>
            </p:cNvPr>
            <p:cNvSpPr/>
            <p:nvPr/>
          </p:nvSpPr>
          <p:spPr>
            <a:xfrm>
              <a:off x="6740315" y="2714288"/>
              <a:ext cx="40168" cy="12660"/>
            </a:xfrm>
            <a:custGeom>
              <a:avLst/>
              <a:gdLst>
                <a:gd name="connsiteX0" fmla="*/ 0 w 40168"/>
                <a:gd name="connsiteY0" fmla="*/ 0 h 12660"/>
                <a:gd name="connsiteX1" fmla="*/ 40168 w 40168"/>
                <a:gd name="connsiteY1" fmla="*/ 0 h 1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168" h="12660">
                  <a:moveTo>
                    <a:pt x="0" y="0"/>
                  </a:moveTo>
                  <a:lnTo>
                    <a:pt x="40168" y="0"/>
                  </a:lnTo>
                </a:path>
              </a:pathLst>
            </a:custGeom>
            <a:ln w="1253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C7260E96-24EA-1D3C-5CC0-3ECFB0C14204}"/>
                </a:ext>
              </a:extLst>
            </p:cNvPr>
            <p:cNvSpPr/>
            <p:nvPr/>
          </p:nvSpPr>
          <p:spPr>
            <a:xfrm>
              <a:off x="6740315" y="3219450"/>
              <a:ext cx="40168" cy="12660"/>
            </a:xfrm>
            <a:custGeom>
              <a:avLst/>
              <a:gdLst>
                <a:gd name="connsiteX0" fmla="*/ 0 w 40168"/>
                <a:gd name="connsiteY0" fmla="*/ 0 h 12660"/>
                <a:gd name="connsiteX1" fmla="*/ 40168 w 40168"/>
                <a:gd name="connsiteY1" fmla="*/ 0 h 1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168" h="12660">
                  <a:moveTo>
                    <a:pt x="0" y="0"/>
                  </a:moveTo>
                  <a:lnTo>
                    <a:pt x="40168" y="0"/>
                  </a:lnTo>
                </a:path>
              </a:pathLst>
            </a:custGeom>
            <a:ln w="1253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34C861AF-F59E-3AC9-B3CD-A1D2C515A4F1}"/>
                </a:ext>
              </a:extLst>
            </p:cNvPr>
            <p:cNvSpPr/>
            <p:nvPr/>
          </p:nvSpPr>
          <p:spPr>
            <a:xfrm>
              <a:off x="6740315" y="3725878"/>
              <a:ext cx="40168" cy="12660"/>
            </a:xfrm>
            <a:custGeom>
              <a:avLst/>
              <a:gdLst>
                <a:gd name="connsiteX0" fmla="*/ 0 w 40168"/>
                <a:gd name="connsiteY0" fmla="*/ 0 h 12660"/>
                <a:gd name="connsiteX1" fmla="*/ 40168 w 40168"/>
                <a:gd name="connsiteY1" fmla="*/ 0 h 1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168" h="12660">
                  <a:moveTo>
                    <a:pt x="0" y="0"/>
                  </a:moveTo>
                  <a:lnTo>
                    <a:pt x="40168" y="0"/>
                  </a:lnTo>
                </a:path>
              </a:pathLst>
            </a:custGeom>
            <a:ln w="1253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32B502C9-4A5C-C01A-AB30-2AB9DFBE9EE2}"/>
                </a:ext>
              </a:extLst>
            </p:cNvPr>
            <p:cNvSpPr/>
            <p:nvPr/>
          </p:nvSpPr>
          <p:spPr>
            <a:xfrm>
              <a:off x="6774207" y="1498860"/>
              <a:ext cx="4852643" cy="2227018"/>
            </a:xfrm>
            <a:custGeom>
              <a:avLst/>
              <a:gdLst>
                <a:gd name="connsiteX0" fmla="*/ 0 w 5047388"/>
                <a:gd name="connsiteY0" fmla="*/ 0 h 2227018"/>
                <a:gd name="connsiteX1" fmla="*/ 0 w 5047388"/>
                <a:gd name="connsiteY1" fmla="*/ 2227018 h 2227018"/>
                <a:gd name="connsiteX2" fmla="*/ 5047388 w 5047388"/>
                <a:gd name="connsiteY2" fmla="*/ 2227018 h 222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7388" h="2227018">
                  <a:moveTo>
                    <a:pt x="0" y="0"/>
                  </a:moveTo>
                  <a:lnTo>
                    <a:pt x="0" y="2227018"/>
                  </a:lnTo>
                  <a:lnTo>
                    <a:pt x="5047388" y="2227018"/>
                  </a:lnTo>
                </a:path>
              </a:pathLst>
            </a:custGeom>
            <a:noFill/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BC87DCF3-852D-D1FA-A828-D3A97E57A13A}"/>
                </a:ext>
              </a:extLst>
            </p:cNvPr>
            <p:cNvSpPr/>
            <p:nvPr/>
          </p:nvSpPr>
          <p:spPr>
            <a:xfrm>
              <a:off x="6776717" y="3729676"/>
              <a:ext cx="12552" cy="43046"/>
            </a:xfrm>
            <a:custGeom>
              <a:avLst/>
              <a:gdLst>
                <a:gd name="connsiteX0" fmla="*/ 0 w 12552"/>
                <a:gd name="connsiteY0" fmla="*/ 43046 h 43046"/>
                <a:gd name="connsiteX1" fmla="*/ 0 w 12552"/>
                <a:gd name="connsiteY1" fmla="*/ 0 h 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3046">
                  <a:moveTo>
                    <a:pt x="0" y="43046"/>
                  </a:moveTo>
                  <a:lnTo>
                    <a:pt x="0" y="0"/>
                  </a:lnTo>
                </a:path>
              </a:pathLst>
            </a:custGeom>
            <a:ln w="1253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28563855-0783-6DA1-7D4F-933138239968}"/>
                </a:ext>
              </a:extLst>
            </p:cNvPr>
            <p:cNvSpPr/>
            <p:nvPr/>
          </p:nvSpPr>
          <p:spPr>
            <a:xfrm>
              <a:off x="8413572" y="3729676"/>
              <a:ext cx="12552" cy="43046"/>
            </a:xfrm>
            <a:custGeom>
              <a:avLst/>
              <a:gdLst>
                <a:gd name="connsiteX0" fmla="*/ 0 w 12552"/>
                <a:gd name="connsiteY0" fmla="*/ 43046 h 43046"/>
                <a:gd name="connsiteX1" fmla="*/ 0 w 12552"/>
                <a:gd name="connsiteY1" fmla="*/ 0 h 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3046">
                  <a:moveTo>
                    <a:pt x="0" y="43046"/>
                  </a:moveTo>
                  <a:lnTo>
                    <a:pt x="0" y="0"/>
                  </a:lnTo>
                </a:path>
              </a:pathLst>
            </a:custGeom>
            <a:ln w="1253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82EC1C58-5AEC-9796-529E-C79E6F4718B1}"/>
                </a:ext>
              </a:extLst>
            </p:cNvPr>
            <p:cNvSpPr/>
            <p:nvPr/>
          </p:nvSpPr>
          <p:spPr>
            <a:xfrm>
              <a:off x="8743705" y="3729676"/>
              <a:ext cx="12552" cy="43046"/>
            </a:xfrm>
            <a:custGeom>
              <a:avLst/>
              <a:gdLst>
                <a:gd name="connsiteX0" fmla="*/ 0 w 12552"/>
                <a:gd name="connsiteY0" fmla="*/ 43046 h 43046"/>
                <a:gd name="connsiteX1" fmla="*/ 0 w 12552"/>
                <a:gd name="connsiteY1" fmla="*/ 0 h 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3046">
                  <a:moveTo>
                    <a:pt x="0" y="43046"/>
                  </a:moveTo>
                  <a:lnTo>
                    <a:pt x="0" y="0"/>
                  </a:lnTo>
                </a:path>
              </a:pathLst>
            </a:custGeom>
            <a:ln w="1253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6BF492A4-7716-A134-7C21-BAD4F44CEB81}"/>
                </a:ext>
              </a:extLst>
            </p:cNvPr>
            <p:cNvSpPr/>
            <p:nvPr/>
          </p:nvSpPr>
          <p:spPr>
            <a:xfrm>
              <a:off x="9070072" y="3729676"/>
              <a:ext cx="12552" cy="43046"/>
            </a:xfrm>
            <a:custGeom>
              <a:avLst/>
              <a:gdLst>
                <a:gd name="connsiteX0" fmla="*/ 0 w 12552"/>
                <a:gd name="connsiteY0" fmla="*/ 43046 h 43046"/>
                <a:gd name="connsiteX1" fmla="*/ 0 w 12552"/>
                <a:gd name="connsiteY1" fmla="*/ 0 h 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3046">
                  <a:moveTo>
                    <a:pt x="0" y="43046"/>
                  </a:moveTo>
                  <a:lnTo>
                    <a:pt x="0" y="0"/>
                  </a:lnTo>
                </a:path>
              </a:pathLst>
            </a:custGeom>
            <a:ln w="1253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0BF8AB09-07E8-1D8C-3EB1-F8C14E23074D}"/>
                </a:ext>
              </a:extLst>
            </p:cNvPr>
            <p:cNvSpPr/>
            <p:nvPr/>
          </p:nvSpPr>
          <p:spPr>
            <a:xfrm>
              <a:off x="9396439" y="3729676"/>
              <a:ext cx="12552" cy="43046"/>
            </a:xfrm>
            <a:custGeom>
              <a:avLst/>
              <a:gdLst>
                <a:gd name="connsiteX0" fmla="*/ 0 w 12552"/>
                <a:gd name="connsiteY0" fmla="*/ 43046 h 43046"/>
                <a:gd name="connsiteX1" fmla="*/ 0 w 12552"/>
                <a:gd name="connsiteY1" fmla="*/ 0 h 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3046">
                  <a:moveTo>
                    <a:pt x="0" y="43046"/>
                  </a:moveTo>
                  <a:lnTo>
                    <a:pt x="0" y="0"/>
                  </a:lnTo>
                </a:path>
              </a:pathLst>
            </a:custGeom>
            <a:ln w="1253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B8265E19-9B3D-B0B0-4A43-A45A518E4A9D}"/>
                </a:ext>
              </a:extLst>
            </p:cNvPr>
            <p:cNvSpPr/>
            <p:nvPr/>
          </p:nvSpPr>
          <p:spPr>
            <a:xfrm>
              <a:off x="9727826" y="3729676"/>
              <a:ext cx="12552" cy="43046"/>
            </a:xfrm>
            <a:custGeom>
              <a:avLst/>
              <a:gdLst>
                <a:gd name="connsiteX0" fmla="*/ 0 w 12552"/>
                <a:gd name="connsiteY0" fmla="*/ 43046 h 43046"/>
                <a:gd name="connsiteX1" fmla="*/ 0 w 12552"/>
                <a:gd name="connsiteY1" fmla="*/ 0 h 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3046">
                  <a:moveTo>
                    <a:pt x="0" y="43046"/>
                  </a:moveTo>
                  <a:lnTo>
                    <a:pt x="0" y="0"/>
                  </a:lnTo>
                </a:path>
              </a:pathLst>
            </a:custGeom>
            <a:ln w="1253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4B561E14-D0D6-3BDE-2AF6-64BFCED2C6A6}"/>
                </a:ext>
              </a:extLst>
            </p:cNvPr>
            <p:cNvSpPr/>
            <p:nvPr/>
          </p:nvSpPr>
          <p:spPr>
            <a:xfrm>
              <a:off x="10056704" y="3729676"/>
              <a:ext cx="12552" cy="43046"/>
            </a:xfrm>
            <a:custGeom>
              <a:avLst/>
              <a:gdLst>
                <a:gd name="connsiteX0" fmla="*/ 0 w 12552"/>
                <a:gd name="connsiteY0" fmla="*/ 43046 h 43046"/>
                <a:gd name="connsiteX1" fmla="*/ 0 w 12552"/>
                <a:gd name="connsiteY1" fmla="*/ 0 h 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3046">
                  <a:moveTo>
                    <a:pt x="0" y="43046"/>
                  </a:moveTo>
                  <a:lnTo>
                    <a:pt x="0" y="0"/>
                  </a:lnTo>
                </a:path>
              </a:pathLst>
            </a:custGeom>
            <a:ln w="1253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21F82488-2500-C407-269E-A38AD4F11F0C}"/>
                </a:ext>
              </a:extLst>
            </p:cNvPr>
            <p:cNvSpPr/>
            <p:nvPr/>
          </p:nvSpPr>
          <p:spPr>
            <a:xfrm>
              <a:off x="10379305" y="3729676"/>
              <a:ext cx="12552" cy="43046"/>
            </a:xfrm>
            <a:custGeom>
              <a:avLst/>
              <a:gdLst>
                <a:gd name="connsiteX0" fmla="*/ 0 w 12552"/>
                <a:gd name="connsiteY0" fmla="*/ 43046 h 43046"/>
                <a:gd name="connsiteX1" fmla="*/ 0 w 12552"/>
                <a:gd name="connsiteY1" fmla="*/ 0 h 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3046">
                  <a:moveTo>
                    <a:pt x="0" y="43046"/>
                  </a:moveTo>
                  <a:lnTo>
                    <a:pt x="0" y="0"/>
                  </a:lnTo>
                </a:path>
              </a:pathLst>
            </a:custGeom>
            <a:ln w="1253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608FE3F8-18B0-503D-4A21-D0A446300EA4}"/>
                </a:ext>
              </a:extLst>
            </p:cNvPr>
            <p:cNvSpPr/>
            <p:nvPr/>
          </p:nvSpPr>
          <p:spPr>
            <a:xfrm>
              <a:off x="10713203" y="3729676"/>
              <a:ext cx="12552" cy="43046"/>
            </a:xfrm>
            <a:custGeom>
              <a:avLst/>
              <a:gdLst>
                <a:gd name="connsiteX0" fmla="*/ 0 w 12552"/>
                <a:gd name="connsiteY0" fmla="*/ 43046 h 43046"/>
                <a:gd name="connsiteX1" fmla="*/ 0 w 12552"/>
                <a:gd name="connsiteY1" fmla="*/ 0 h 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3046">
                  <a:moveTo>
                    <a:pt x="0" y="43046"/>
                  </a:moveTo>
                  <a:lnTo>
                    <a:pt x="0" y="0"/>
                  </a:lnTo>
                </a:path>
              </a:pathLst>
            </a:custGeom>
            <a:ln w="1253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C1CE94F3-5ACD-2CFB-4C76-41D9492B5BEB}"/>
                </a:ext>
              </a:extLst>
            </p:cNvPr>
            <p:cNvSpPr/>
            <p:nvPr/>
          </p:nvSpPr>
          <p:spPr>
            <a:xfrm>
              <a:off x="11035804" y="3729676"/>
              <a:ext cx="12552" cy="43046"/>
            </a:xfrm>
            <a:custGeom>
              <a:avLst/>
              <a:gdLst>
                <a:gd name="connsiteX0" fmla="*/ 0 w 12552"/>
                <a:gd name="connsiteY0" fmla="*/ 43046 h 43046"/>
                <a:gd name="connsiteX1" fmla="*/ 0 w 12552"/>
                <a:gd name="connsiteY1" fmla="*/ 0 h 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3046">
                  <a:moveTo>
                    <a:pt x="0" y="43046"/>
                  </a:moveTo>
                  <a:lnTo>
                    <a:pt x="0" y="0"/>
                  </a:lnTo>
                </a:path>
              </a:pathLst>
            </a:custGeom>
            <a:ln w="1253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ECA308F9-BE14-E80B-8949-A4360DE0E107}"/>
                </a:ext>
              </a:extLst>
            </p:cNvPr>
            <p:cNvSpPr/>
            <p:nvPr/>
          </p:nvSpPr>
          <p:spPr>
            <a:xfrm>
              <a:off x="11360916" y="3729676"/>
              <a:ext cx="12552" cy="43046"/>
            </a:xfrm>
            <a:custGeom>
              <a:avLst/>
              <a:gdLst>
                <a:gd name="connsiteX0" fmla="*/ 0 w 12552"/>
                <a:gd name="connsiteY0" fmla="*/ 43046 h 43046"/>
                <a:gd name="connsiteX1" fmla="*/ 0 w 12552"/>
                <a:gd name="connsiteY1" fmla="*/ 0 h 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3046">
                  <a:moveTo>
                    <a:pt x="0" y="43046"/>
                  </a:moveTo>
                  <a:lnTo>
                    <a:pt x="0" y="0"/>
                  </a:lnTo>
                </a:path>
              </a:pathLst>
            </a:custGeom>
            <a:ln w="1253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CE981105-1E04-EF39-3093-592EA82886DE}"/>
                </a:ext>
              </a:extLst>
            </p:cNvPr>
            <p:cNvSpPr/>
            <p:nvPr/>
          </p:nvSpPr>
          <p:spPr>
            <a:xfrm>
              <a:off x="7433217" y="3729676"/>
              <a:ext cx="12552" cy="43046"/>
            </a:xfrm>
            <a:custGeom>
              <a:avLst/>
              <a:gdLst>
                <a:gd name="connsiteX0" fmla="*/ 0 w 12552"/>
                <a:gd name="connsiteY0" fmla="*/ 43046 h 43046"/>
                <a:gd name="connsiteX1" fmla="*/ 0 w 12552"/>
                <a:gd name="connsiteY1" fmla="*/ 0 h 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3046">
                  <a:moveTo>
                    <a:pt x="0" y="43046"/>
                  </a:moveTo>
                  <a:lnTo>
                    <a:pt x="0" y="0"/>
                  </a:lnTo>
                </a:path>
              </a:pathLst>
            </a:custGeom>
            <a:ln w="1253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E7779C8A-FA85-D4FE-904B-D4D7F4513F7C}"/>
                </a:ext>
              </a:extLst>
            </p:cNvPr>
            <p:cNvSpPr/>
            <p:nvPr/>
          </p:nvSpPr>
          <p:spPr>
            <a:xfrm>
              <a:off x="7758328" y="3729676"/>
              <a:ext cx="12552" cy="43046"/>
            </a:xfrm>
            <a:custGeom>
              <a:avLst/>
              <a:gdLst>
                <a:gd name="connsiteX0" fmla="*/ 0 w 12552"/>
                <a:gd name="connsiteY0" fmla="*/ 43046 h 43046"/>
                <a:gd name="connsiteX1" fmla="*/ 0 w 12552"/>
                <a:gd name="connsiteY1" fmla="*/ 0 h 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3046">
                  <a:moveTo>
                    <a:pt x="0" y="43046"/>
                  </a:moveTo>
                  <a:lnTo>
                    <a:pt x="0" y="0"/>
                  </a:lnTo>
                </a:path>
              </a:pathLst>
            </a:custGeom>
            <a:ln w="1253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5E9B5112-9936-CF24-C7E6-EAA6F4A1311D}"/>
                </a:ext>
              </a:extLst>
            </p:cNvPr>
            <p:cNvSpPr/>
            <p:nvPr/>
          </p:nvSpPr>
          <p:spPr>
            <a:xfrm>
              <a:off x="8088461" y="3729676"/>
              <a:ext cx="12552" cy="43046"/>
            </a:xfrm>
            <a:custGeom>
              <a:avLst/>
              <a:gdLst>
                <a:gd name="connsiteX0" fmla="*/ 0 w 12552"/>
                <a:gd name="connsiteY0" fmla="*/ 43046 h 43046"/>
                <a:gd name="connsiteX1" fmla="*/ 0 w 12552"/>
                <a:gd name="connsiteY1" fmla="*/ 0 h 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3046">
                  <a:moveTo>
                    <a:pt x="0" y="43046"/>
                  </a:moveTo>
                  <a:lnTo>
                    <a:pt x="0" y="0"/>
                  </a:lnTo>
                </a:path>
              </a:pathLst>
            </a:custGeom>
            <a:ln w="1253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75CE4DDA-561F-E1DA-A0DA-AFC0D1940D31}"/>
                </a:ext>
              </a:extLst>
            </p:cNvPr>
            <p:cNvSpPr/>
            <p:nvPr/>
          </p:nvSpPr>
          <p:spPr>
            <a:xfrm>
              <a:off x="7106850" y="3729676"/>
              <a:ext cx="12552" cy="43046"/>
            </a:xfrm>
            <a:custGeom>
              <a:avLst/>
              <a:gdLst>
                <a:gd name="connsiteX0" fmla="*/ 0 w 12552"/>
                <a:gd name="connsiteY0" fmla="*/ 43046 h 43046"/>
                <a:gd name="connsiteX1" fmla="*/ 0 w 12552"/>
                <a:gd name="connsiteY1" fmla="*/ 0 h 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3046">
                  <a:moveTo>
                    <a:pt x="0" y="43046"/>
                  </a:moveTo>
                  <a:lnTo>
                    <a:pt x="0" y="0"/>
                  </a:lnTo>
                </a:path>
              </a:pathLst>
            </a:custGeom>
            <a:ln w="12535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84" name="Graphic 72">
              <a:extLst>
                <a:ext uri="{FF2B5EF4-FFF2-40B4-BE49-F238E27FC236}">
                  <a16:creationId xmlns:a16="http://schemas.microsoft.com/office/drawing/2014/main" id="{B414C368-13BE-28EB-7E80-0D9B9A237ED6}"/>
                </a:ext>
              </a:extLst>
            </p:cNvPr>
            <p:cNvGrpSpPr/>
            <p:nvPr/>
          </p:nvGrpSpPr>
          <p:grpSpPr>
            <a:xfrm>
              <a:off x="10778476" y="3485325"/>
              <a:ext cx="57741" cy="44312"/>
              <a:chOff x="10778476" y="3485325"/>
              <a:chExt cx="57741" cy="44312"/>
            </a:xfrm>
          </p:grpSpPr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46A729F1-8E9B-1111-4716-7D78AA4C07A7}"/>
                  </a:ext>
                </a:extLst>
              </p:cNvPr>
              <p:cNvSpPr/>
              <p:nvPr/>
            </p:nvSpPr>
            <p:spPr>
              <a:xfrm>
                <a:off x="10808603" y="3485325"/>
                <a:ext cx="12552" cy="44312"/>
              </a:xfrm>
              <a:custGeom>
                <a:avLst/>
                <a:gdLst>
                  <a:gd name="connsiteX0" fmla="*/ 0 w 12552"/>
                  <a:gd name="connsiteY0" fmla="*/ 0 h 44312"/>
                  <a:gd name="connsiteX1" fmla="*/ 0 w 12552"/>
                  <a:gd name="connsiteY1" fmla="*/ 44312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52" h="44312">
                    <a:moveTo>
                      <a:pt x="0" y="0"/>
                    </a:moveTo>
                    <a:lnTo>
                      <a:pt x="0" y="44312"/>
                    </a:lnTo>
                  </a:path>
                </a:pathLst>
              </a:custGeom>
              <a:ln w="8775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DE4F36B0-F191-449C-A947-FBA38C86AE74}"/>
                  </a:ext>
                </a:extLst>
              </p:cNvPr>
              <p:cNvSpPr/>
              <p:nvPr/>
            </p:nvSpPr>
            <p:spPr>
              <a:xfrm>
                <a:off x="10778476" y="3508114"/>
                <a:ext cx="57741" cy="12660"/>
              </a:xfrm>
              <a:custGeom>
                <a:avLst/>
                <a:gdLst>
                  <a:gd name="connsiteX0" fmla="*/ 0 w 57741"/>
                  <a:gd name="connsiteY0" fmla="*/ 0 h 12660"/>
                  <a:gd name="connsiteX1" fmla="*/ 57742 w 57741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41" h="12660">
                    <a:moveTo>
                      <a:pt x="0" y="0"/>
                    </a:moveTo>
                    <a:lnTo>
                      <a:pt x="57742" y="0"/>
                    </a:lnTo>
                  </a:path>
                </a:pathLst>
              </a:custGeom>
              <a:ln w="8775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7" name="Graphic 72">
              <a:extLst>
                <a:ext uri="{FF2B5EF4-FFF2-40B4-BE49-F238E27FC236}">
                  <a16:creationId xmlns:a16="http://schemas.microsoft.com/office/drawing/2014/main" id="{515E9D53-5209-D736-D4A3-36DE0752EE44}"/>
                </a:ext>
              </a:extLst>
            </p:cNvPr>
            <p:cNvGrpSpPr/>
            <p:nvPr/>
          </p:nvGrpSpPr>
          <p:grpSpPr>
            <a:xfrm>
              <a:off x="10578891" y="3485325"/>
              <a:ext cx="57741" cy="44312"/>
              <a:chOff x="10578891" y="3485325"/>
              <a:chExt cx="57741" cy="44312"/>
            </a:xfrm>
          </p:grpSpPr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0B7211B5-699D-7B53-3FAB-30720A8FE3B1}"/>
                  </a:ext>
                </a:extLst>
              </p:cNvPr>
              <p:cNvSpPr/>
              <p:nvPr/>
            </p:nvSpPr>
            <p:spPr>
              <a:xfrm>
                <a:off x="10607762" y="3485325"/>
                <a:ext cx="12552" cy="44312"/>
              </a:xfrm>
              <a:custGeom>
                <a:avLst/>
                <a:gdLst>
                  <a:gd name="connsiteX0" fmla="*/ 0 w 12552"/>
                  <a:gd name="connsiteY0" fmla="*/ 0 h 44312"/>
                  <a:gd name="connsiteX1" fmla="*/ 0 w 12552"/>
                  <a:gd name="connsiteY1" fmla="*/ 44312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52" h="44312">
                    <a:moveTo>
                      <a:pt x="0" y="0"/>
                    </a:moveTo>
                    <a:lnTo>
                      <a:pt x="0" y="44312"/>
                    </a:lnTo>
                  </a:path>
                </a:pathLst>
              </a:custGeom>
              <a:ln w="8775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191F489D-6F02-2C29-EB48-834C5A18B57C}"/>
                  </a:ext>
                </a:extLst>
              </p:cNvPr>
              <p:cNvSpPr/>
              <p:nvPr/>
            </p:nvSpPr>
            <p:spPr>
              <a:xfrm>
                <a:off x="10578891" y="3508114"/>
                <a:ext cx="57741" cy="12660"/>
              </a:xfrm>
              <a:custGeom>
                <a:avLst/>
                <a:gdLst>
                  <a:gd name="connsiteX0" fmla="*/ 0 w 57741"/>
                  <a:gd name="connsiteY0" fmla="*/ 0 h 12660"/>
                  <a:gd name="connsiteX1" fmla="*/ 57742 w 57741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41" h="12660">
                    <a:moveTo>
                      <a:pt x="0" y="0"/>
                    </a:moveTo>
                    <a:lnTo>
                      <a:pt x="57742" y="0"/>
                    </a:lnTo>
                  </a:path>
                </a:pathLst>
              </a:custGeom>
              <a:ln w="8775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0" name="Graphic 72">
              <a:extLst>
                <a:ext uri="{FF2B5EF4-FFF2-40B4-BE49-F238E27FC236}">
                  <a16:creationId xmlns:a16="http://schemas.microsoft.com/office/drawing/2014/main" id="{4BC1D25D-81C1-2AC6-A5AB-3E607568162D}"/>
                </a:ext>
              </a:extLst>
            </p:cNvPr>
            <p:cNvGrpSpPr/>
            <p:nvPr/>
          </p:nvGrpSpPr>
          <p:grpSpPr>
            <a:xfrm>
              <a:off x="10096872" y="3485325"/>
              <a:ext cx="56486" cy="44312"/>
              <a:chOff x="10096872" y="3485325"/>
              <a:chExt cx="56486" cy="44312"/>
            </a:xfrm>
          </p:grpSpPr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0910C896-73B3-25E2-1A76-776C5A0A1819}"/>
                  </a:ext>
                </a:extLst>
              </p:cNvPr>
              <p:cNvSpPr/>
              <p:nvPr/>
            </p:nvSpPr>
            <p:spPr>
              <a:xfrm>
                <a:off x="10125743" y="3485325"/>
                <a:ext cx="12552" cy="44312"/>
              </a:xfrm>
              <a:custGeom>
                <a:avLst/>
                <a:gdLst>
                  <a:gd name="connsiteX0" fmla="*/ 0 w 12552"/>
                  <a:gd name="connsiteY0" fmla="*/ 0 h 44312"/>
                  <a:gd name="connsiteX1" fmla="*/ 0 w 12552"/>
                  <a:gd name="connsiteY1" fmla="*/ 44312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52" h="44312">
                    <a:moveTo>
                      <a:pt x="0" y="0"/>
                    </a:moveTo>
                    <a:lnTo>
                      <a:pt x="0" y="44312"/>
                    </a:lnTo>
                  </a:path>
                </a:pathLst>
              </a:custGeom>
              <a:ln w="8775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4BFB1404-A339-DB59-F4F8-832A670E75CE}"/>
                  </a:ext>
                </a:extLst>
              </p:cNvPr>
              <p:cNvSpPr/>
              <p:nvPr/>
            </p:nvSpPr>
            <p:spPr>
              <a:xfrm>
                <a:off x="10096872" y="3508114"/>
                <a:ext cx="56486" cy="12660"/>
              </a:xfrm>
              <a:custGeom>
                <a:avLst/>
                <a:gdLst>
                  <a:gd name="connsiteX0" fmla="*/ 0 w 56486"/>
                  <a:gd name="connsiteY0" fmla="*/ 0 h 12660"/>
                  <a:gd name="connsiteX1" fmla="*/ 56487 w 56486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486" h="12660">
                    <a:moveTo>
                      <a:pt x="0" y="0"/>
                    </a:moveTo>
                    <a:lnTo>
                      <a:pt x="56487" y="0"/>
                    </a:lnTo>
                  </a:path>
                </a:pathLst>
              </a:custGeom>
              <a:ln w="8775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3" name="Graphic 72">
              <a:extLst>
                <a:ext uri="{FF2B5EF4-FFF2-40B4-BE49-F238E27FC236}">
                  <a16:creationId xmlns:a16="http://schemas.microsoft.com/office/drawing/2014/main" id="{52543FA9-486E-7DB5-76E1-C708F95F5293}"/>
                </a:ext>
              </a:extLst>
            </p:cNvPr>
            <p:cNvGrpSpPr/>
            <p:nvPr/>
          </p:nvGrpSpPr>
          <p:grpSpPr>
            <a:xfrm>
              <a:off x="9993941" y="3485325"/>
              <a:ext cx="57741" cy="44312"/>
              <a:chOff x="9993941" y="3485325"/>
              <a:chExt cx="57741" cy="44312"/>
            </a:xfrm>
          </p:grpSpPr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A8CA663C-B2F7-4747-6650-2337EFCD6720}"/>
                  </a:ext>
                </a:extLst>
              </p:cNvPr>
              <p:cNvSpPr/>
              <p:nvPr/>
            </p:nvSpPr>
            <p:spPr>
              <a:xfrm>
                <a:off x="10024067" y="3485325"/>
                <a:ext cx="12552" cy="44312"/>
              </a:xfrm>
              <a:custGeom>
                <a:avLst/>
                <a:gdLst>
                  <a:gd name="connsiteX0" fmla="*/ 0 w 12552"/>
                  <a:gd name="connsiteY0" fmla="*/ 0 h 44312"/>
                  <a:gd name="connsiteX1" fmla="*/ 0 w 12552"/>
                  <a:gd name="connsiteY1" fmla="*/ 44312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52" h="44312">
                    <a:moveTo>
                      <a:pt x="0" y="0"/>
                    </a:moveTo>
                    <a:lnTo>
                      <a:pt x="0" y="44312"/>
                    </a:lnTo>
                  </a:path>
                </a:pathLst>
              </a:custGeom>
              <a:ln w="8775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FB5F0E8A-EDDE-82F0-B1CD-90401C65F049}"/>
                  </a:ext>
                </a:extLst>
              </p:cNvPr>
              <p:cNvSpPr/>
              <p:nvPr/>
            </p:nvSpPr>
            <p:spPr>
              <a:xfrm>
                <a:off x="9993941" y="3508114"/>
                <a:ext cx="57741" cy="12660"/>
              </a:xfrm>
              <a:custGeom>
                <a:avLst/>
                <a:gdLst>
                  <a:gd name="connsiteX0" fmla="*/ 0 w 57741"/>
                  <a:gd name="connsiteY0" fmla="*/ 0 h 12660"/>
                  <a:gd name="connsiteX1" fmla="*/ 57742 w 57741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41" h="12660">
                    <a:moveTo>
                      <a:pt x="0" y="0"/>
                    </a:moveTo>
                    <a:lnTo>
                      <a:pt x="57742" y="0"/>
                    </a:lnTo>
                  </a:path>
                </a:pathLst>
              </a:custGeom>
              <a:ln w="8775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F3A0B765-8730-5E60-EC92-37C889C675E1}"/>
                </a:ext>
              </a:extLst>
            </p:cNvPr>
            <p:cNvSpPr/>
            <p:nvPr/>
          </p:nvSpPr>
          <p:spPr>
            <a:xfrm>
              <a:off x="6766675" y="1696367"/>
              <a:ext cx="4043182" cy="1810481"/>
            </a:xfrm>
            <a:custGeom>
              <a:avLst/>
              <a:gdLst>
                <a:gd name="connsiteX0" fmla="*/ 0 w 4043182"/>
                <a:gd name="connsiteY0" fmla="*/ 0 h 1810481"/>
                <a:gd name="connsiteX1" fmla="*/ 40168 w 4043182"/>
                <a:gd name="connsiteY1" fmla="*/ 0 h 1810481"/>
                <a:gd name="connsiteX2" fmla="*/ 40168 w 4043182"/>
                <a:gd name="connsiteY2" fmla="*/ 53175 h 1810481"/>
                <a:gd name="connsiteX3" fmla="*/ 61508 w 4043182"/>
                <a:gd name="connsiteY3" fmla="*/ 53175 h 1810481"/>
                <a:gd name="connsiteX4" fmla="*/ 61508 w 4043182"/>
                <a:gd name="connsiteY4" fmla="*/ 110148 h 1810481"/>
                <a:gd name="connsiteX5" fmla="*/ 150631 w 4043182"/>
                <a:gd name="connsiteY5" fmla="*/ 110148 h 1810481"/>
                <a:gd name="connsiteX6" fmla="*/ 150631 w 4043182"/>
                <a:gd name="connsiteY6" fmla="*/ 163323 h 1810481"/>
                <a:gd name="connsiteX7" fmla="*/ 312559 w 4043182"/>
                <a:gd name="connsiteY7" fmla="*/ 163323 h 1810481"/>
                <a:gd name="connsiteX8" fmla="*/ 312559 w 4043182"/>
                <a:gd name="connsiteY8" fmla="*/ 219030 h 1810481"/>
                <a:gd name="connsiteX9" fmla="*/ 376577 w 4043182"/>
                <a:gd name="connsiteY9" fmla="*/ 219030 h 1810481"/>
                <a:gd name="connsiteX10" fmla="*/ 376577 w 4043182"/>
                <a:gd name="connsiteY10" fmla="*/ 270939 h 1810481"/>
                <a:gd name="connsiteX11" fmla="*/ 434319 w 4043182"/>
                <a:gd name="connsiteY11" fmla="*/ 270939 h 1810481"/>
                <a:gd name="connsiteX12" fmla="*/ 434319 w 4043182"/>
                <a:gd name="connsiteY12" fmla="*/ 330444 h 1810481"/>
                <a:gd name="connsiteX13" fmla="*/ 439340 w 4043182"/>
                <a:gd name="connsiteY13" fmla="*/ 330444 h 1810481"/>
                <a:gd name="connsiteX14" fmla="*/ 439340 w 4043182"/>
                <a:gd name="connsiteY14" fmla="*/ 384886 h 1810481"/>
                <a:gd name="connsiteX15" fmla="*/ 451892 w 4043182"/>
                <a:gd name="connsiteY15" fmla="*/ 384886 h 1810481"/>
                <a:gd name="connsiteX16" fmla="*/ 451892 w 4043182"/>
                <a:gd name="connsiteY16" fmla="*/ 438060 h 1810481"/>
                <a:gd name="connsiteX17" fmla="*/ 468211 w 4043182"/>
                <a:gd name="connsiteY17" fmla="*/ 438060 h 1810481"/>
                <a:gd name="connsiteX18" fmla="*/ 468211 w 4043182"/>
                <a:gd name="connsiteY18" fmla="*/ 495034 h 1810481"/>
                <a:gd name="connsiteX19" fmla="*/ 507124 w 4043182"/>
                <a:gd name="connsiteY19" fmla="*/ 495034 h 1810481"/>
                <a:gd name="connsiteX20" fmla="*/ 507124 w 4043182"/>
                <a:gd name="connsiteY20" fmla="*/ 548209 h 1810481"/>
                <a:gd name="connsiteX21" fmla="*/ 583694 w 4043182"/>
                <a:gd name="connsiteY21" fmla="*/ 548209 h 1810481"/>
                <a:gd name="connsiteX22" fmla="*/ 583694 w 4043182"/>
                <a:gd name="connsiteY22" fmla="*/ 602650 h 1810481"/>
                <a:gd name="connsiteX23" fmla="*/ 589971 w 4043182"/>
                <a:gd name="connsiteY23" fmla="*/ 602650 h 1810481"/>
                <a:gd name="connsiteX24" fmla="*/ 589971 w 4043182"/>
                <a:gd name="connsiteY24" fmla="*/ 657091 h 1810481"/>
                <a:gd name="connsiteX25" fmla="*/ 616331 w 4043182"/>
                <a:gd name="connsiteY25" fmla="*/ 657091 h 1810481"/>
                <a:gd name="connsiteX26" fmla="*/ 616331 w 4043182"/>
                <a:gd name="connsiteY26" fmla="*/ 711532 h 1810481"/>
                <a:gd name="connsiteX27" fmla="*/ 623863 w 4043182"/>
                <a:gd name="connsiteY27" fmla="*/ 711532 h 1810481"/>
                <a:gd name="connsiteX28" fmla="*/ 623863 w 4043182"/>
                <a:gd name="connsiteY28" fmla="*/ 822946 h 1810481"/>
                <a:gd name="connsiteX29" fmla="*/ 674073 w 4043182"/>
                <a:gd name="connsiteY29" fmla="*/ 822946 h 1810481"/>
                <a:gd name="connsiteX30" fmla="*/ 674073 w 4043182"/>
                <a:gd name="connsiteY30" fmla="*/ 877387 h 1810481"/>
                <a:gd name="connsiteX31" fmla="*/ 715496 w 4043182"/>
                <a:gd name="connsiteY31" fmla="*/ 877387 h 1810481"/>
                <a:gd name="connsiteX32" fmla="*/ 715496 w 4043182"/>
                <a:gd name="connsiteY32" fmla="*/ 930562 h 1810481"/>
                <a:gd name="connsiteX33" fmla="*/ 746878 w 4043182"/>
                <a:gd name="connsiteY33" fmla="*/ 930562 h 1810481"/>
                <a:gd name="connsiteX34" fmla="*/ 746878 w 4043182"/>
                <a:gd name="connsiteY34" fmla="*/ 987535 h 1810481"/>
                <a:gd name="connsiteX35" fmla="*/ 753154 w 4043182"/>
                <a:gd name="connsiteY35" fmla="*/ 987535 h 1810481"/>
                <a:gd name="connsiteX36" fmla="*/ 753154 w 4043182"/>
                <a:gd name="connsiteY36" fmla="*/ 1040710 h 1810481"/>
                <a:gd name="connsiteX37" fmla="*/ 798343 w 4043182"/>
                <a:gd name="connsiteY37" fmla="*/ 1040710 h 1810481"/>
                <a:gd name="connsiteX38" fmla="*/ 798343 w 4043182"/>
                <a:gd name="connsiteY38" fmla="*/ 1093885 h 1810481"/>
                <a:gd name="connsiteX39" fmla="*/ 830980 w 4043182"/>
                <a:gd name="connsiteY39" fmla="*/ 1093885 h 1810481"/>
                <a:gd name="connsiteX40" fmla="*/ 830980 w 4043182"/>
                <a:gd name="connsiteY40" fmla="*/ 1153390 h 1810481"/>
                <a:gd name="connsiteX41" fmla="*/ 847298 w 4043182"/>
                <a:gd name="connsiteY41" fmla="*/ 1153390 h 1810481"/>
                <a:gd name="connsiteX42" fmla="*/ 847298 w 4043182"/>
                <a:gd name="connsiteY42" fmla="*/ 1210364 h 1810481"/>
                <a:gd name="connsiteX43" fmla="*/ 935166 w 4043182"/>
                <a:gd name="connsiteY43" fmla="*/ 1210364 h 1810481"/>
                <a:gd name="connsiteX44" fmla="*/ 935166 w 4043182"/>
                <a:gd name="connsiteY44" fmla="*/ 1261007 h 1810481"/>
                <a:gd name="connsiteX45" fmla="*/ 976590 w 4043182"/>
                <a:gd name="connsiteY45" fmla="*/ 1261007 h 1810481"/>
                <a:gd name="connsiteX46" fmla="*/ 976590 w 4043182"/>
                <a:gd name="connsiteY46" fmla="*/ 1316714 h 1810481"/>
                <a:gd name="connsiteX47" fmla="*/ 1021779 w 4043182"/>
                <a:gd name="connsiteY47" fmla="*/ 1316714 h 1810481"/>
                <a:gd name="connsiteX48" fmla="*/ 1021779 w 4043182"/>
                <a:gd name="connsiteY48" fmla="*/ 1371155 h 1810481"/>
                <a:gd name="connsiteX49" fmla="*/ 1058182 w 4043182"/>
                <a:gd name="connsiteY49" fmla="*/ 1371155 h 1810481"/>
                <a:gd name="connsiteX50" fmla="*/ 1058182 w 4043182"/>
                <a:gd name="connsiteY50" fmla="*/ 1424330 h 1810481"/>
                <a:gd name="connsiteX51" fmla="*/ 1090818 w 4043182"/>
                <a:gd name="connsiteY51" fmla="*/ 1424330 h 1810481"/>
                <a:gd name="connsiteX52" fmla="*/ 1090818 w 4043182"/>
                <a:gd name="connsiteY52" fmla="*/ 1482569 h 1810481"/>
                <a:gd name="connsiteX53" fmla="*/ 1208812 w 4043182"/>
                <a:gd name="connsiteY53" fmla="*/ 1482569 h 1810481"/>
                <a:gd name="connsiteX54" fmla="*/ 1208812 w 4043182"/>
                <a:gd name="connsiteY54" fmla="*/ 1537010 h 1810481"/>
                <a:gd name="connsiteX55" fmla="*/ 1489990 w 4043182"/>
                <a:gd name="connsiteY55" fmla="*/ 1537010 h 1810481"/>
                <a:gd name="connsiteX56" fmla="*/ 1489990 w 4043182"/>
                <a:gd name="connsiteY56" fmla="*/ 1595249 h 1810481"/>
                <a:gd name="connsiteX57" fmla="*/ 1702128 w 4043182"/>
                <a:gd name="connsiteY57" fmla="*/ 1595249 h 1810481"/>
                <a:gd name="connsiteX58" fmla="*/ 1702128 w 4043182"/>
                <a:gd name="connsiteY58" fmla="*/ 1647158 h 1810481"/>
                <a:gd name="connsiteX59" fmla="*/ 1948159 w 4043182"/>
                <a:gd name="connsiteY59" fmla="*/ 1647158 h 1810481"/>
                <a:gd name="connsiteX60" fmla="*/ 1948159 w 4043182"/>
                <a:gd name="connsiteY60" fmla="*/ 1702865 h 1810481"/>
                <a:gd name="connsiteX61" fmla="*/ 2029750 w 4043182"/>
                <a:gd name="connsiteY61" fmla="*/ 1702865 h 1810481"/>
                <a:gd name="connsiteX62" fmla="*/ 2029750 w 4043182"/>
                <a:gd name="connsiteY62" fmla="*/ 1756040 h 1810481"/>
                <a:gd name="connsiteX63" fmla="*/ 2289589 w 4043182"/>
                <a:gd name="connsiteY63" fmla="*/ 1756040 h 1810481"/>
                <a:gd name="connsiteX64" fmla="*/ 2289589 w 4043182"/>
                <a:gd name="connsiteY64" fmla="*/ 1810481 h 1810481"/>
                <a:gd name="connsiteX65" fmla="*/ 4043183 w 4043182"/>
                <a:gd name="connsiteY65" fmla="*/ 1810481 h 181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043182" h="1810481">
                  <a:moveTo>
                    <a:pt x="0" y="0"/>
                  </a:moveTo>
                  <a:lnTo>
                    <a:pt x="40168" y="0"/>
                  </a:lnTo>
                  <a:lnTo>
                    <a:pt x="40168" y="53175"/>
                  </a:lnTo>
                  <a:lnTo>
                    <a:pt x="61508" y="53175"/>
                  </a:lnTo>
                  <a:lnTo>
                    <a:pt x="61508" y="110148"/>
                  </a:lnTo>
                  <a:lnTo>
                    <a:pt x="150631" y="110148"/>
                  </a:lnTo>
                  <a:lnTo>
                    <a:pt x="150631" y="163323"/>
                  </a:lnTo>
                  <a:lnTo>
                    <a:pt x="312559" y="163323"/>
                  </a:lnTo>
                  <a:lnTo>
                    <a:pt x="312559" y="219030"/>
                  </a:lnTo>
                  <a:lnTo>
                    <a:pt x="376577" y="219030"/>
                  </a:lnTo>
                  <a:lnTo>
                    <a:pt x="376577" y="270939"/>
                  </a:lnTo>
                  <a:lnTo>
                    <a:pt x="434319" y="270939"/>
                  </a:lnTo>
                  <a:lnTo>
                    <a:pt x="434319" y="330444"/>
                  </a:lnTo>
                  <a:lnTo>
                    <a:pt x="439340" y="330444"/>
                  </a:lnTo>
                  <a:lnTo>
                    <a:pt x="439340" y="384886"/>
                  </a:lnTo>
                  <a:lnTo>
                    <a:pt x="451892" y="384886"/>
                  </a:lnTo>
                  <a:lnTo>
                    <a:pt x="451892" y="438060"/>
                  </a:lnTo>
                  <a:lnTo>
                    <a:pt x="468211" y="438060"/>
                  </a:lnTo>
                  <a:lnTo>
                    <a:pt x="468211" y="495034"/>
                  </a:lnTo>
                  <a:lnTo>
                    <a:pt x="507124" y="495034"/>
                  </a:lnTo>
                  <a:lnTo>
                    <a:pt x="507124" y="548209"/>
                  </a:lnTo>
                  <a:lnTo>
                    <a:pt x="583694" y="548209"/>
                  </a:lnTo>
                  <a:lnTo>
                    <a:pt x="583694" y="602650"/>
                  </a:lnTo>
                  <a:lnTo>
                    <a:pt x="589971" y="602650"/>
                  </a:lnTo>
                  <a:lnTo>
                    <a:pt x="589971" y="657091"/>
                  </a:lnTo>
                  <a:lnTo>
                    <a:pt x="616331" y="657091"/>
                  </a:lnTo>
                  <a:lnTo>
                    <a:pt x="616331" y="711532"/>
                  </a:lnTo>
                  <a:lnTo>
                    <a:pt x="623863" y="711532"/>
                  </a:lnTo>
                  <a:lnTo>
                    <a:pt x="623863" y="822946"/>
                  </a:lnTo>
                  <a:lnTo>
                    <a:pt x="674073" y="822946"/>
                  </a:lnTo>
                  <a:lnTo>
                    <a:pt x="674073" y="877387"/>
                  </a:lnTo>
                  <a:lnTo>
                    <a:pt x="715496" y="877387"/>
                  </a:lnTo>
                  <a:lnTo>
                    <a:pt x="715496" y="930562"/>
                  </a:lnTo>
                  <a:lnTo>
                    <a:pt x="746878" y="930562"/>
                  </a:lnTo>
                  <a:lnTo>
                    <a:pt x="746878" y="987535"/>
                  </a:lnTo>
                  <a:lnTo>
                    <a:pt x="753154" y="987535"/>
                  </a:lnTo>
                  <a:lnTo>
                    <a:pt x="753154" y="1040710"/>
                  </a:lnTo>
                  <a:lnTo>
                    <a:pt x="798343" y="1040710"/>
                  </a:lnTo>
                  <a:lnTo>
                    <a:pt x="798343" y="1093885"/>
                  </a:lnTo>
                  <a:lnTo>
                    <a:pt x="830980" y="1093885"/>
                  </a:lnTo>
                  <a:lnTo>
                    <a:pt x="830980" y="1153390"/>
                  </a:lnTo>
                  <a:lnTo>
                    <a:pt x="847298" y="1153390"/>
                  </a:lnTo>
                  <a:lnTo>
                    <a:pt x="847298" y="1210364"/>
                  </a:lnTo>
                  <a:lnTo>
                    <a:pt x="935166" y="1210364"/>
                  </a:lnTo>
                  <a:lnTo>
                    <a:pt x="935166" y="1261007"/>
                  </a:lnTo>
                  <a:lnTo>
                    <a:pt x="976590" y="1261007"/>
                  </a:lnTo>
                  <a:lnTo>
                    <a:pt x="976590" y="1316714"/>
                  </a:lnTo>
                  <a:lnTo>
                    <a:pt x="1021779" y="1316714"/>
                  </a:lnTo>
                  <a:lnTo>
                    <a:pt x="1021779" y="1371155"/>
                  </a:lnTo>
                  <a:lnTo>
                    <a:pt x="1058182" y="1371155"/>
                  </a:lnTo>
                  <a:lnTo>
                    <a:pt x="1058182" y="1424330"/>
                  </a:lnTo>
                  <a:lnTo>
                    <a:pt x="1090818" y="1424330"/>
                  </a:lnTo>
                  <a:lnTo>
                    <a:pt x="1090818" y="1482569"/>
                  </a:lnTo>
                  <a:lnTo>
                    <a:pt x="1208812" y="1482569"/>
                  </a:lnTo>
                  <a:lnTo>
                    <a:pt x="1208812" y="1537010"/>
                  </a:lnTo>
                  <a:lnTo>
                    <a:pt x="1489990" y="1537010"/>
                  </a:lnTo>
                  <a:lnTo>
                    <a:pt x="1489990" y="1595249"/>
                  </a:lnTo>
                  <a:lnTo>
                    <a:pt x="1702128" y="1595249"/>
                  </a:lnTo>
                  <a:lnTo>
                    <a:pt x="1702128" y="1647158"/>
                  </a:lnTo>
                  <a:lnTo>
                    <a:pt x="1948159" y="1647158"/>
                  </a:lnTo>
                  <a:lnTo>
                    <a:pt x="1948159" y="1702865"/>
                  </a:lnTo>
                  <a:lnTo>
                    <a:pt x="2029750" y="1702865"/>
                  </a:lnTo>
                  <a:lnTo>
                    <a:pt x="2029750" y="1756040"/>
                  </a:lnTo>
                  <a:lnTo>
                    <a:pt x="2289589" y="1756040"/>
                  </a:lnTo>
                  <a:lnTo>
                    <a:pt x="2289589" y="1810481"/>
                  </a:lnTo>
                  <a:lnTo>
                    <a:pt x="4043183" y="1810481"/>
                  </a:lnTo>
                </a:path>
              </a:pathLst>
            </a:custGeom>
            <a:noFill/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7" name="Graphic 72">
            <a:extLst>
              <a:ext uri="{FF2B5EF4-FFF2-40B4-BE49-F238E27FC236}">
                <a16:creationId xmlns:a16="http://schemas.microsoft.com/office/drawing/2014/main" id="{E39D040E-9620-2F45-C2AB-5DFDE3A1DFD6}"/>
              </a:ext>
            </a:extLst>
          </p:cNvPr>
          <p:cNvGrpSpPr/>
          <p:nvPr/>
        </p:nvGrpSpPr>
        <p:grpSpPr>
          <a:xfrm>
            <a:off x="5104325" y="1272276"/>
            <a:ext cx="2774432" cy="1392044"/>
            <a:chOff x="6796802" y="1696367"/>
            <a:chExt cx="3699242" cy="1856059"/>
          </a:xfrm>
          <a:noFill/>
        </p:grpSpPr>
        <p:grpSp>
          <p:nvGrpSpPr>
            <p:cNvPr id="198" name="Graphic 72">
              <a:extLst>
                <a:ext uri="{FF2B5EF4-FFF2-40B4-BE49-F238E27FC236}">
                  <a16:creationId xmlns:a16="http://schemas.microsoft.com/office/drawing/2014/main" id="{0C94DE46-AB0E-CEB7-B863-1E143960C803}"/>
                </a:ext>
              </a:extLst>
            </p:cNvPr>
            <p:cNvGrpSpPr/>
            <p:nvPr/>
          </p:nvGrpSpPr>
          <p:grpSpPr>
            <a:xfrm>
              <a:off x="10438302" y="3508114"/>
              <a:ext cx="57741" cy="44312"/>
              <a:chOff x="10438302" y="3508114"/>
              <a:chExt cx="57741" cy="44312"/>
            </a:xfrm>
          </p:grpSpPr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BE4C2392-929A-B000-4D24-279B85142716}"/>
                  </a:ext>
                </a:extLst>
              </p:cNvPr>
              <p:cNvSpPr/>
              <p:nvPr/>
            </p:nvSpPr>
            <p:spPr>
              <a:xfrm>
                <a:off x="10468428" y="3508114"/>
                <a:ext cx="12552" cy="44312"/>
              </a:xfrm>
              <a:custGeom>
                <a:avLst/>
                <a:gdLst>
                  <a:gd name="connsiteX0" fmla="*/ 0 w 12552"/>
                  <a:gd name="connsiteY0" fmla="*/ 0 h 44312"/>
                  <a:gd name="connsiteX1" fmla="*/ 0 w 12552"/>
                  <a:gd name="connsiteY1" fmla="*/ 44312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52" h="44312">
                    <a:moveTo>
                      <a:pt x="0" y="0"/>
                    </a:moveTo>
                    <a:lnTo>
                      <a:pt x="0" y="44312"/>
                    </a:lnTo>
                  </a:path>
                </a:pathLst>
              </a:custGeom>
              <a:ln w="8775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C4370C32-A88D-9570-CEDB-FA89DCE877AA}"/>
                  </a:ext>
                </a:extLst>
              </p:cNvPr>
              <p:cNvSpPr/>
              <p:nvPr/>
            </p:nvSpPr>
            <p:spPr>
              <a:xfrm>
                <a:off x="10438302" y="3530903"/>
                <a:ext cx="57741" cy="12660"/>
              </a:xfrm>
              <a:custGeom>
                <a:avLst/>
                <a:gdLst>
                  <a:gd name="connsiteX0" fmla="*/ 0 w 57741"/>
                  <a:gd name="connsiteY0" fmla="*/ 0 h 12660"/>
                  <a:gd name="connsiteX1" fmla="*/ 57742 w 57741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41" h="12660">
                    <a:moveTo>
                      <a:pt x="0" y="0"/>
                    </a:moveTo>
                    <a:lnTo>
                      <a:pt x="57742" y="0"/>
                    </a:lnTo>
                  </a:path>
                </a:pathLst>
              </a:custGeom>
              <a:ln w="8775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1" name="Graphic 72">
              <a:extLst>
                <a:ext uri="{FF2B5EF4-FFF2-40B4-BE49-F238E27FC236}">
                  <a16:creationId xmlns:a16="http://schemas.microsoft.com/office/drawing/2014/main" id="{1EBE755A-2F35-0A55-F39E-7B8865CA4167}"/>
                </a:ext>
              </a:extLst>
            </p:cNvPr>
            <p:cNvGrpSpPr/>
            <p:nvPr/>
          </p:nvGrpSpPr>
          <p:grpSpPr>
            <a:xfrm>
              <a:off x="10314031" y="3310607"/>
              <a:ext cx="57741" cy="44312"/>
              <a:chOff x="10314031" y="3310607"/>
              <a:chExt cx="57741" cy="44312"/>
            </a:xfrm>
          </p:grpSpPr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241F40D1-8394-659E-D32F-BF0FEF7FE028}"/>
                  </a:ext>
                </a:extLst>
              </p:cNvPr>
              <p:cNvSpPr/>
              <p:nvPr/>
            </p:nvSpPr>
            <p:spPr>
              <a:xfrm>
                <a:off x="10344158" y="3310607"/>
                <a:ext cx="12552" cy="44312"/>
              </a:xfrm>
              <a:custGeom>
                <a:avLst/>
                <a:gdLst>
                  <a:gd name="connsiteX0" fmla="*/ 0 w 12552"/>
                  <a:gd name="connsiteY0" fmla="*/ 0 h 44312"/>
                  <a:gd name="connsiteX1" fmla="*/ 0 w 12552"/>
                  <a:gd name="connsiteY1" fmla="*/ 44312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52" h="44312">
                    <a:moveTo>
                      <a:pt x="0" y="0"/>
                    </a:moveTo>
                    <a:lnTo>
                      <a:pt x="0" y="44312"/>
                    </a:lnTo>
                  </a:path>
                </a:pathLst>
              </a:custGeom>
              <a:ln w="8775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7155A7CE-37F0-39B8-A3B3-B6297ECF537A}"/>
                  </a:ext>
                </a:extLst>
              </p:cNvPr>
              <p:cNvSpPr/>
              <p:nvPr/>
            </p:nvSpPr>
            <p:spPr>
              <a:xfrm>
                <a:off x="10314031" y="3332130"/>
                <a:ext cx="57741" cy="12660"/>
              </a:xfrm>
              <a:custGeom>
                <a:avLst/>
                <a:gdLst>
                  <a:gd name="connsiteX0" fmla="*/ 0 w 57741"/>
                  <a:gd name="connsiteY0" fmla="*/ 0 h 12660"/>
                  <a:gd name="connsiteX1" fmla="*/ 57742 w 57741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41" h="12660">
                    <a:moveTo>
                      <a:pt x="0" y="0"/>
                    </a:moveTo>
                    <a:lnTo>
                      <a:pt x="57742" y="0"/>
                    </a:lnTo>
                  </a:path>
                </a:pathLst>
              </a:custGeom>
              <a:ln w="8775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4" name="Graphic 72">
              <a:extLst>
                <a:ext uri="{FF2B5EF4-FFF2-40B4-BE49-F238E27FC236}">
                  <a16:creationId xmlns:a16="http://schemas.microsoft.com/office/drawing/2014/main" id="{6349D8B0-2D73-CB9B-3950-BF6D8B037FBF}"/>
                </a:ext>
              </a:extLst>
            </p:cNvPr>
            <p:cNvGrpSpPr/>
            <p:nvPr/>
          </p:nvGrpSpPr>
          <p:grpSpPr>
            <a:xfrm>
              <a:off x="10100638" y="3310607"/>
              <a:ext cx="57741" cy="44312"/>
              <a:chOff x="10100638" y="3310607"/>
              <a:chExt cx="57741" cy="44312"/>
            </a:xfrm>
          </p:grpSpPr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C31A3AF5-B548-B36A-BF6B-ECB72B8B7C6B}"/>
                  </a:ext>
                </a:extLst>
              </p:cNvPr>
              <p:cNvSpPr/>
              <p:nvPr/>
            </p:nvSpPr>
            <p:spPr>
              <a:xfrm>
                <a:off x="10130764" y="3310607"/>
                <a:ext cx="12552" cy="44312"/>
              </a:xfrm>
              <a:custGeom>
                <a:avLst/>
                <a:gdLst>
                  <a:gd name="connsiteX0" fmla="*/ 0 w 12552"/>
                  <a:gd name="connsiteY0" fmla="*/ 0 h 44312"/>
                  <a:gd name="connsiteX1" fmla="*/ 0 w 12552"/>
                  <a:gd name="connsiteY1" fmla="*/ 44312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52" h="44312">
                    <a:moveTo>
                      <a:pt x="0" y="0"/>
                    </a:moveTo>
                    <a:lnTo>
                      <a:pt x="0" y="44312"/>
                    </a:lnTo>
                  </a:path>
                </a:pathLst>
              </a:custGeom>
              <a:ln w="8775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F3930A32-8A60-8457-12A8-361AAB595290}"/>
                  </a:ext>
                </a:extLst>
              </p:cNvPr>
              <p:cNvSpPr/>
              <p:nvPr/>
            </p:nvSpPr>
            <p:spPr>
              <a:xfrm>
                <a:off x="10100638" y="3332130"/>
                <a:ext cx="57741" cy="12660"/>
              </a:xfrm>
              <a:custGeom>
                <a:avLst/>
                <a:gdLst>
                  <a:gd name="connsiteX0" fmla="*/ 0 w 57741"/>
                  <a:gd name="connsiteY0" fmla="*/ 0 h 12660"/>
                  <a:gd name="connsiteX1" fmla="*/ 57742 w 57741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41" h="12660">
                    <a:moveTo>
                      <a:pt x="0" y="0"/>
                    </a:moveTo>
                    <a:lnTo>
                      <a:pt x="57742" y="0"/>
                    </a:lnTo>
                  </a:path>
                </a:pathLst>
              </a:custGeom>
              <a:ln w="8775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7" name="Graphic 72">
              <a:extLst>
                <a:ext uri="{FF2B5EF4-FFF2-40B4-BE49-F238E27FC236}">
                  <a16:creationId xmlns:a16="http://schemas.microsoft.com/office/drawing/2014/main" id="{0B6BF004-414A-5550-38C1-826453E9F37F}"/>
                </a:ext>
              </a:extLst>
            </p:cNvPr>
            <p:cNvGrpSpPr/>
            <p:nvPr/>
          </p:nvGrpSpPr>
          <p:grpSpPr>
            <a:xfrm>
              <a:off x="10030343" y="3310607"/>
              <a:ext cx="57741" cy="44312"/>
              <a:chOff x="10030343" y="3310607"/>
              <a:chExt cx="57741" cy="44312"/>
            </a:xfrm>
          </p:grpSpPr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A70CD2D6-748C-E906-BE5D-1B18DDA5DA22}"/>
                  </a:ext>
                </a:extLst>
              </p:cNvPr>
              <p:cNvSpPr/>
              <p:nvPr/>
            </p:nvSpPr>
            <p:spPr>
              <a:xfrm>
                <a:off x="10059214" y="3310607"/>
                <a:ext cx="12552" cy="44312"/>
              </a:xfrm>
              <a:custGeom>
                <a:avLst/>
                <a:gdLst>
                  <a:gd name="connsiteX0" fmla="*/ 0 w 12552"/>
                  <a:gd name="connsiteY0" fmla="*/ 0 h 44312"/>
                  <a:gd name="connsiteX1" fmla="*/ 0 w 12552"/>
                  <a:gd name="connsiteY1" fmla="*/ 44312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52" h="44312">
                    <a:moveTo>
                      <a:pt x="0" y="0"/>
                    </a:moveTo>
                    <a:lnTo>
                      <a:pt x="0" y="44312"/>
                    </a:lnTo>
                  </a:path>
                </a:pathLst>
              </a:custGeom>
              <a:ln w="8775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Freeform 208">
                <a:extLst>
                  <a:ext uri="{FF2B5EF4-FFF2-40B4-BE49-F238E27FC236}">
                    <a16:creationId xmlns:a16="http://schemas.microsoft.com/office/drawing/2014/main" id="{59FC71F5-11CE-A050-91B6-8A23E2633D98}"/>
                  </a:ext>
                </a:extLst>
              </p:cNvPr>
              <p:cNvSpPr/>
              <p:nvPr/>
            </p:nvSpPr>
            <p:spPr>
              <a:xfrm>
                <a:off x="10030343" y="3332130"/>
                <a:ext cx="57741" cy="12660"/>
              </a:xfrm>
              <a:custGeom>
                <a:avLst/>
                <a:gdLst>
                  <a:gd name="connsiteX0" fmla="*/ 0 w 57741"/>
                  <a:gd name="connsiteY0" fmla="*/ 0 h 12660"/>
                  <a:gd name="connsiteX1" fmla="*/ 57742 w 57741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41" h="12660">
                    <a:moveTo>
                      <a:pt x="0" y="0"/>
                    </a:moveTo>
                    <a:lnTo>
                      <a:pt x="57742" y="0"/>
                    </a:lnTo>
                  </a:path>
                </a:pathLst>
              </a:custGeom>
              <a:ln w="8775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0" name="Graphic 72">
              <a:extLst>
                <a:ext uri="{FF2B5EF4-FFF2-40B4-BE49-F238E27FC236}">
                  <a16:creationId xmlns:a16="http://schemas.microsoft.com/office/drawing/2014/main" id="{6733E0F5-D6B7-55B6-8A5C-F06A626910D1}"/>
                </a:ext>
              </a:extLst>
            </p:cNvPr>
            <p:cNvGrpSpPr/>
            <p:nvPr/>
          </p:nvGrpSpPr>
          <p:grpSpPr>
            <a:xfrm>
              <a:off x="9998962" y="3310607"/>
              <a:ext cx="57741" cy="44312"/>
              <a:chOff x="9998962" y="3310607"/>
              <a:chExt cx="57741" cy="44312"/>
            </a:xfrm>
          </p:grpSpPr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30D2D2B9-E0F7-07CF-86A2-8374FB43895B}"/>
                  </a:ext>
                </a:extLst>
              </p:cNvPr>
              <p:cNvSpPr/>
              <p:nvPr/>
            </p:nvSpPr>
            <p:spPr>
              <a:xfrm>
                <a:off x="10029088" y="3310607"/>
                <a:ext cx="12552" cy="44312"/>
              </a:xfrm>
              <a:custGeom>
                <a:avLst/>
                <a:gdLst>
                  <a:gd name="connsiteX0" fmla="*/ 0 w 12552"/>
                  <a:gd name="connsiteY0" fmla="*/ 0 h 44312"/>
                  <a:gd name="connsiteX1" fmla="*/ 0 w 12552"/>
                  <a:gd name="connsiteY1" fmla="*/ 44312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52" h="44312">
                    <a:moveTo>
                      <a:pt x="0" y="0"/>
                    </a:moveTo>
                    <a:lnTo>
                      <a:pt x="0" y="44312"/>
                    </a:lnTo>
                  </a:path>
                </a:pathLst>
              </a:custGeom>
              <a:ln w="8775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790592D5-6675-FF4D-AB76-8D3A3FBAA8BD}"/>
                  </a:ext>
                </a:extLst>
              </p:cNvPr>
              <p:cNvSpPr/>
              <p:nvPr/>
            </p:nvSpPr>
            <p:spPr>
              <a:xfrm>
                <a:off x="9998962" y="3332130"/>
                <a:ext cx="57741" cy="12660"/>
              </a:xfrm>
              <a:custGeom>
                <a:avLst/>
                <a:gdLst>
                  <a:gd name="connsiteX0" fmla="*/ 0 w 57741"/>
                  <a:gd name="connsiteY0" fmla="*/ 0 h 12660"/>
                  <a:gd name="connsiteX1" fmla="*/ 57742 w 57741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41" h="12660">
                    <a:moveTo>
                      <a:pt x="0" y="0"/>
                    </a:moveTo>
                    <a:lnTo>
                      <a:pt x="57742" y="0"/>
                    </a:lnTo>
                  </a:path>
                </a:pathLst>
              </a:custGeom>
              <a:ln w="8775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3" name="Graphic 72">
              <a:extLst>
                <a:ext uri="{FF2B5EF4-FFF2-40B4-BE49-F238E27FC236}">
                  <a16:creationId xmlns:a16="http://schemas.microsoft.com/office/drawing/2014/main" id="{E480AB16-DD32-ACF9-B9B9-C2F8550BE448}"/>
                </a:ext>
              </a:extLst>
            </p:cNvPr>
            <p:cNvGrpSpPr/>
            <p:nvPr/>
          </p:nvGrpSpPr>
          <p:grpSpPr>
            <a:xfrm>
              <a:off x="9991430" y="3310607"/>
              <a:ext cx="57741" cy="44312"/>
              <a:chOff x="9991430" y="3310607"/>
              <a:chExt cx="57741" cy="44312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0FC65CCC-C99C-6987-4D92-6E8E4D83B83E}"/>
                  </a:ext>
                </a:extLst>
              </p:cNvPr>
              <p:cNvSpPr/>
              <p:nvPr/>
            </p:nvSpPr>
            <p:spPr>
              <a:xfrm>
                <a:off x="10021557" y="3310607"/>
                <a:ext cx="12552" cy="44312"/>
              </a:xfrm>
              <a:custGeom>
                <a:avLst/>
                <a:gdLst>
                  <a:gd name="connsiteX0" fmla="*/ 0 w 12552"/>
                  <a:gd name="connsiteY0" fmla="*/ 0 h 44312"/>
                  <a:gd name="connsiteX1" fmla="*/ 0 w 12552"/>
                  <a:gd name="connsiteY1" fmla="*/ 44312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52" h="44312">
                    <a:moveTo>
                      <a:pt x="0" y="0"/>
                    </a:moveTo>
                    <a:lnTo>
                      <a:pt x="0" y="44312"/>
                    </a:lnTo>
                  </a:path>
                </a:pathLst>
              </a:custGeom>
              <a:ln w="8775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9AF1BABF-8CCE-4654-14EA-5271388FD31F}"/>
                  </a:ext>
                </a:extLst>
              </p:cNvPr>
              <p:cNvSpPr/>
              <p:nvPr/>
            </p:nvSpPr>
            <p:spPr>
              <a:xfrm>
                <a:off x="9991430" y="3332130"/>
                <a:ext cx="57741" cy="12660"/>
              </a:xfrm>
              <a:custGeom>
                <a:avLst/>
                <a:gdLst>
                  <a:gd name="connsiteX0" fmla="*/ 0 w 57741"/>
                  <a:gd name="connsiteY0" fmla="*/ 0 h 12660"/>
                  <a:gd name="connsiteX1" fmla="*/ 57742 w 57741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41" h="12660">
                    <a:moveTo>
                      <a:pt x="0" y="0"/>
                    </a:moveTo>
                    <a:lnTo>
                      <a:pt x="57742" y="0"/>
                    </a:lnTo>
                  </a:path>
                </a:pathLst>
              </a:custGeom>
              <a:ln w="8775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DDFCFB69-1500-D283-A54C-0369AEAAAB86}"/>
                </a:ext>
              </a:extLst>
            </p:cNvPr>
            <p:cNvSpPr/>
            <p:nvPr/>
          </p:nvSpPr>
          <p:spPr>
            <a:xfrm>
              <a:off x="6796802" y="1696367"/>
              <a:ext cx="3672881" cy="1833270"/>
            </a:xfrm>
            <a:custGeom>
              <a:avLst/>
              <a:gdLst>
                <a:gd name="connsiteX0" fmla="*/ 3672882 w 3672881"/>
                <a:gd name="connsiteY0" fmla="*/ 1833270 h 1833270"/>
                <a:gd name="connsiteX1" fmla="*/ 3618906 w 3672881"/>
                <a:gd name="connsiteY1" fmla="*/ 1833270 h 1833270"/>
                <a:gd name="connsiteX2" fmla="*/ 3618906 w 3672881"/>
                <a:gd name="connsiteY2" fmla="*/ 1635764 h 1833270"/>
                <a:gd name="connsiteX3" fmla="*/ 2253186 w 3672881"/>
                <a:gd name="connsiteY3" fmla="*/ 1635764 h 1833270"/>
                <a:gd name="connsiteX4" fmla="*/ 2253186 w 3672881"/>
                <a:gd name="connsiteY4" fmla="*/ 1581322 h 1833270"/>
                <a:gd name="connsiteX5" fmla="*/ 2127661 w 3672881"/>
                <a:gd name="connsiteY5" fmla="*/ 1581322 h 1833270"/>
                <a:gd name="connsiteX6" fmla="*/ 2127661 w 3672881"/>
                <a:gd name="connsiteY6" fmla="*/ 1520551 h 1833270"/>
                <a:gd name="connsiteX7" fmla="*/ 1833930 w 3672881"/>
                <a:gd name="connsiteY7" fmla="*/ 1520551 h 1833270"/>
                <a:gd name="connsiteX8" fmla="*/ 1833930 w 3672881"/>
                <a:gd name="connsiteY8" fmla="*/ 1466110 h 1833270"/>
                <a:gd name="connsiteX9" fmla="*/ 1521372 w 3672881"/>
                <a:gd name="connsiteY9" fmla="*/ 1466110 h 1833270"/>
                <a:gd name="connsiteX10" fmla="*/ 1521372 w 3672881"/>
                <a:gd name="connsiteY10" fmla="*/ 1412935 h 1833270"/>
                <a:gd name="connsiteX11" fmla="*/ 1368230 w 3672881"/>
                <a:gd name="connsiteY11" fmla="*/ 1412935 h 1833270"/>
                <a:gd name="connsiteX12" fmla="*/ 1368230 w 3672881"/>
                <a:gd name="connsiteY12" fmla="*/ 1353430 h 1833270"/>
                <a:gd name="connsiteX13" fmla="*/ 1200026 w 3672881"/>
                <a:gd name="connsiteY13" fmla="*/ 1353430 h 1833270"/>
                <a:gd name="connsiteX14" fmla="*/ 1200026 w 3672881"/>
                <a:gd name="connsiteY14" fmla="*/ 1295190 h 1833270"/>
                <a:gd name="connsiteX15" fmla="*/ 1193749 w 3672881"/>
                <a:gd name="connsiteY15" fmla="*/ 1295190 h 1833270"/>
                <a:gd name="connsiteX16" fmla="*/ 1193749 w 3672881"/>
                <a:gd name="connsiteY16" fmla="*/ 1240749 h 1833270"/>
                <a:gd name="connsiteX17" fmla="*/ 1176176 w 3672881"/>
                <a:gd name="connsiteY17" fmla="*/ 1240749 h 1833270"/>
                <a:gd name="connsiteX18" fmla="*/ 1176176 w 3672881"/>
                <a:gd name="connsiteY18" fmla="*/ 1183776 h 1833270"/>
                <a:gd name="connsiteX19" fmla="*/ 1018013 w 3672881"/>
                <a:gd name="connsiteY19" fmla="*/ 1183776 h 1833270"/>
                <a:gd name="connsiteX20" fmla="*/ 1018013 w 3672881"/>
                <a:gd name="connsiteY20" fmla="*/ 1126803 h 1833270"/>
                <a:gd name="connsiteX21" fmla="*/ 981611 w 3672881"/>
                <a:gd name="connsiteY21" fmla="*/ 1126803 h 1833270"/>
                <a:gd name="connsiteX22" fmla="*/ 981611 w 3672881"/>
                <a:gd name="connsiteY22" fmla="*/ 1016655 h 1833270"/>
                <a:gd name="connsiteX23" fmla="*/ 922614 w 3672881"/>
                <a:gd name="connsiteY23" fmla="*/ 1016655 h 1833270"/>
                <a:gd name="connsiteX24" fmla="*/ 922614 w 3672881"/>
                <a:gd name="connsiteY24" fmla="*/ 957150 h 1833270"/>
                <a:gd name="connsiteX25" fmla="*/ 906296 w 3672881"/>
                <a:gd name="connsiteY25" fmla="*/ 957150 h 1833270"/>
                <a:gd name="connsiteX26" fmla="*/ 906296 w 3672881"/>
                <a:gd name="connsiteY26" fmla="*/ 901442 h 1833270"/>
                <a:gd name="connsiteX27" fmla="*/ 808386 w 3672881"/>
                <a:gd name="connsiteY27" fmla="*/ 901442 h 1833270"/>
                <a:gd name="connsiteX28" fmla="*/ 808386 w 3672881"/>
                <a:gd name="connsiteY28" fmla="*/ 847001 h 1833270"/>
                <a:gd name="connsiteX29" fmla="*/ 735581 w 3672881"/>
                <a:gd name="connsiteY29" fmla="*/ 847001 h 1833270"/>
                <a:gd name="connsiteX30" fmla="*/ 735581 w 3672881"/>
                <a:gd name="connsiteY30" fmla="*/ 787496 h 1833270"/>
                <a:gd name="connsiteX31" fmla="*/ 728049 w 3672881"/>
                <a:gd name="connsiteY31" fmla="*/ 787496 h 1833270"/>
                <a:gd name="connsiteX32" fmla="*/ 728049 w 3672881"/>
                <a:gd name="connsiteY32" fmla="*/ 730523 h 1833270"/>
                <a:gd name="connsiteX33" fmla="*/ 669052 w 3672881"/>
                <a:gd name="connsiteY33" fmla="*/ 730523 h 1833270"/>
                <a:gd name="connsiteX34" fmla="*/ 669052 w 3672881"/>
                <a:gd name="connsiteY34" fmla="*/ 676082 h 1833270"/>
                <a:gd name="connsiteX35" fmla="*/ 608800 w 3672881"/>
                <a:gd name="connsiteY35" fmla="*/ 676082 h 1833270"/>
                <a:gd name="connsiteX36" fmla="*/ 608800 w 3672881"/>
                <a:gd name="connsiteY36" fmla="*/ 620375 h 1833270"/>
                <a:gd name="connsiteX37" fmla="*/ 569887 w 3672881"/>
                <a:gd name="connsiteY37" fmla="*/ 620375 h 1833270"/>
                <a:gd name="connsiteX38" fmla="*/ 569887 w 3672881"/>
                <a:gd name="connsiteY38" fmla="*/ 560869 h 1833270"/>
                <a:gd name="connsiteX39" fmla="*/ 535995 w 3672881"/>
                <a:gd name="connsiteY39" fmla="*/ 560869 h 1833270"/>
                <a:gd name="connsiteX40" fmla="*/ 535995 w 3672881"/>
                <a:gd name="connsiteY40" fmla="*/ 507694 h 1833270"/>
                <a:gd name="connsiteX41" fmla="*/ 460679 w 3672881"/>
                <a:gd name="connsiteY41" fmla="*/ 507694 h 1833270"/>
                <a:gd name="connsiteX42" fmla="*/ 460679 w 3672881"/>
                <a:gd name="connsiteY42" fmla="*/ 448189 h 1833270"/>
                <a:gd name="connsiteX43" fmla="*/ 438085 w 3672881"/>
                <a:gd name="connsiteY43" fmla="*/ 448189 h 1833270"/>
                <a:gd name="connsiteX44" fmla="*/ 438085 w 3672881"/>
                <a:gd name="connsiteY44" fmla="*/ 392482 h 1833270"/>
                <a:gd name="connsiteX45" fmla="*/ 407959 w 3672881"/>
                <a:gd name="connsiteY45" fmla="*/ 392482 h 1833270"/>
                <a:gd name="connsiteX46" fmla="*/ 407959 w 3672881"/>
                <a:gd name="connsiteY46" fmla="*/ 339307 h 1833270"/>
                <a:gd name="connsiteX47" fmla="*/ 391640 w 3672881"/>
                <a:gd name="connsiteY47" fmla="*/ 339307 h 1833270"/>
                <a:gd name="connsiteX48" fmla="*/ 391640 w 3672881"/>
                <a:gd name="connsiteY48" fmla="*/ 282334 h 1833270"/>
                <a:gd name="connsiteX49" fmla="*/ 340175 w 3672881"/>
                <a:gd name="connsiteY49" fmla="*/ 282334 h 1833270"/>
                <a:gd name="connsiteX50" fmla="*/ 340175 w 3672881"/>
                <a:gd name="connsiteY50" fmla="*/ 222828 h 1833270"/>
                <a:gd name="connsiteX51" fmla="*/ 331388 w 3672881"/>
                <a:gd name="connsiteY51" fmla="*/ 222828 h 1833270"/>
                <a:gd name="connsiteX52" fmla="*/ 331388 w 3672881"/>
                <a:gd name="connsiteY52" fmla="*/ 170920 h 1833270"/>
                <a:gd name="connsiteX53" fmla="*/ 222180 w 3672881"/>
                <a:gd name="connsiteY53" fmla="*/ 170920 h 1833270"/>
                <a:gd name="connsiteX54" fmla="*/ 222180 w 3672881"/>
                <a:gd name="connsiteY54" fmla="*/ 111414 h 1833270"/>
                <a:gd name="connsiteX55" fmla="*/ 158162 w 3672881"/>
                <a:gd name="connsiteY55" fmla="*/ 111414 h 1833270"/>
                <a:gd name="connsiteX56" fmla="*/ 158162 w 3672881"/>
                <a:gd name="connsiteY56" fmla="*/ 55707 h 1833270"/>
                <a:gd name="connsiteX57" fmla="*/ 62763 w 3672881"/>
                <a:gd name="connsiteY57" fmla="*/ 55707 h 1833270"/>
                <a:gd name="connsiteX58" fmla="*/ 62763 w 3672881"/>
                <a:gd name="connsiteY58" fmla="*/ 0 h 1833270"/>
                <a:gd name="connsiteX59" fmla="*/ 0 w 3672881"/>
                <a:gd name="connsiteY59" fmla="*/ 0 h 183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672881" h="1833270">
                  <a:moveTo>
                    <a:pt x="3672882" y="1833270"/>
                  </a:moveTo>
                  <a:lnTo>
                    <a:pt x="3618906" y="1833270"/>
                  </a:lnTo>
                  <a:lnTo>
                    <a:pt x="3618906" y="1635764"/>
                  </a:lnTo>
                  <a:lnTo>
                    <a:pt x="2253186" y="1635764"/>
                  </a:lnTo>
                  <a:lnTo>
                    <a:pt x="2253186" y="1581322"/>
                  </a:lnTo>
                  <a:lnTo>
                    <a:pt x="2127661" y="1581322"/>
                  </a:lnTo>
                  <a:lnTo>
                    <a:pt x="2127661" y="1520551"/>
                  </a:lnTo>
                  <a:lnTo>
                    <a:pt x="1833930" y="1520551"/>
                  </a:lnTo>
                  <a:lnTo>
                    <a:pt x="1833930" y="1466110"/>
                  </a:lnTo>
                  <a:lnTo>
                    <a:pt x="1521372" y="1466110"/>
                  </a:lnTo>
                  <a:lnTo>
                    <a:pt x="1521372" y="1412935"/>
                  </a:lnTo>
                  <a:lnTo>
                    <a:pt x="1368230" y="1412935"/>
                  </a:lnTo>
                  <a:lnTo>
                    <a:pt x="1368230" y="1353430"/>
                  </a:lnTo>
                  <a:lnTo>
                    <a:pt x="1200026" y="1353430"/>
                  </a:lnTo>
                  <a:lnTo>
                    <a:pt x="1200026" y="1295190"/>
                  </a:lnTo>
                  <a:lnTo>
                    <a:pt x="1193749" y="1295190"/>
                  </a:lnTo>
                  <a:lnTo>
                    <a:pt x="1193749" y="1240749"/>
                  </a:lnTo>
                  <a:lnTo>
                    <a:pt x="1176176" y="1240749"/>
                  </a:lnTo>
                  <a:lnTo>
                    <a:pt x="1176176" y="1183776"/>
                  </a:lnTo>
                  <a:lnTo>
                    <a:pt x="1018013" y="1183776"/>
                  </a:lnTo>
                  <a:lnTo>
                    <a:pt x="1018013" y="1126803"/>
                  </a:lnTo>
                  <a:lnTo>
                    <a:pt x="981611" y="1126803"/>
                  </a:lnTo>
                  <a:lnTo>
                    <a:pt x="981611" y="1016655"/>
                  </a:lnTo>
                  <a:lnTo>
                    <a:pt x="922614" y="1016655"/>
                  </a:lnTo>
                  <a:lnTo>
                    <a:pt x="922614" y="957150"/>
                  </a:lnTo>
                  <a:lnTo>
                    <a:pt x="906296" y="957150"/>
                  </a:lnTo>
                  <a:lnTo>
                    <a:pt x="906296" y="901442"/>
                  </a:lnTo>
                  <a:lnTo>
                    <a:pt x="808386" y="901442"/>
                  </a:lnTo>
                  <a:lnTo>
                    <a:pt x="808386" y="847001"/>
                  </a:lnTo>
                  <a:lnTo>
                    <a:pt x="735581" y="847001"/>
                  </a:lnTo>
                  <a:lnTo>
                    <a:pt x="735581" y="787496"/>
                  </a:lnTo>
                  <a:lnTo>
                    <a:pt x="728049" y="787496"/>
                  </a:lnTo>
                  <a:lnTo>
                    <a:pt x="728049" y="730523"/>
                  </a:lnTo>
                  <a:lnTo>
                    <a:pt x="669052" y="730523"/>
                  </a:lnTo>
                  <a:lnTo>
                    <a:pt x="669052" y="676082"/>
                  </a:lnTo>
                  <a:lnTo>
                    <a:pt x="608800" y="676082"/>
                  </a:lnTo>
                  <a:lnTo>
                    <a:pt x="608800" y="620375"/>
                  </a:lnTo>
                  <a:lnTo>
                    <a:pt x="569887" y="620375"/>
                  </a:lnTo>
                  <a:lnTo>
                    <a:pt x="569887" y="560869"/>
                  </a:lnTo>
                  <a:lnTo>
                    <a:pt x="535995" y="560869"/>
                  </a:lnTo>
                  <a:lnTo>
                    <a:pt x="535995" y="507694"/>
                  </a:lnTo>
                  <a:lnTo>
                    <a:pt x="460679" y="507694"/>
                  </a:lnTo>
                  <a:lnTo>
                    <a:pt x="460679" y="448189"/>
                  </a:lnTo>
                  <a:lnTo>
                    <a:pt x="438085" y="448189"/>
                  </a:lnTo>
                  <a:lnTo>
                    <a:pt x="438085" y="392482"/>
                  </a:lnTo>
                  <a:lnTo>
                    <a:pt x="407959" y="392482"/>
                  </a:lnTo>
                  <a:lnTo>
                    <a:pt x="407959" y="339307"/>
                  </a:lnTo>
                  <a:lnTo>
                    <a:pt x="391640" y="339307"/>
                  </a:lnTo>
                  <a:lnTo>
                    <a:pt x="391640" y="282334"/>
                  </a:lnTo>
                  <a:lnTo>
                    <a:pt x="340175" y="282334"/>
                  </a:lnTo>
                  <a:lnTo>
                    <a:pt x="340175" y="222828"/>
                  </a:lnTo>
                  <a:lnTo>
                    <a:pt x="331388" y="222828"/>
                  </a:lnTo>
                  <a:lnTo>
                    <a:pt x="331388" y="170920"/>
                  </a:lnTo>
                  <a:lnTo>
                    <a:pt x="222180" y="170920"/>
                  </a:lnTo>
                  <a:lnTo>
                    <a:pt x="222180" y="111414"/>
                  </a:lnTo>
                  <a:lnTo>
                    <a:pt x="158162" y="111414"/>
                  </a:lnTo>
                  <a:lnTo>
                    <a:pt x="158162" y="55707"/>
                  </a:lnTo>
                  <a:lnTo>
                    <a:pt x="62763" y="55707"/>
                  </a:lnTo>
                  <a:lnTo>
                    <a:pt x="62763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01DA8A-4C3F-40D5-8032-ED64A401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77" y="273843"/>
            <a:ext cx="8651048" cy="1028700"/>
          </a:xfrm>
        </p:spPr>
        <p:txBody>
          <a:bodyPr anchor="t">
            <a:normAutofit/>
          </a:bodyPr>
          <a:lstStyle/>
          <a:p>
            <a:r>
              <a:rPr lang="en-US" sz="1950"/>
              <a:t>Overall survival by MSS/MSI and </a:t>
            </a:r>
            <a:r>
              <a:rPr lang="en-US" sz="1950" i="1"/>
              <a:t>RAS/BRAF </a:t>
            </a:r>
            <a:r>
              <a:rPr lang="en-US" sz="1950"/>
              <a:t>status in right-sided mCRC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9DD10-FB36-5962-56B8-CDA862A216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Kentaro Yamazaki, MD, PhD</a:t>
            </a:r>
          </a:p>
        </p:txBody>
      </p:sp>
      <p:sp>
        <p:nvSpPr>
          <p:cNvPr id="24" name="テキスト ボックス 27">
            <a:extLst>
              <a:ext uri="{FF2B5EF4-FFF2-40B4-BE49-F238E27FC236}">
                <a16:creationId xmlns:a16="http://schemas.microsoft.com/office/drawing/2014/main" id="{6C4DF00C-D16E-4695-7B82-EE9FED91BA1A}"/>
              </a:ext>
            </a:extLst>
          </p:cNvPr>
          <p:cNvSpPr txBox="1"/>
          <p:nvPr/>
        </p:nvSpPr>
        <p:spPr>
          <a:xfrm>
            <a:off x="631659" y="843988"/>
            <a:ext cx="3815894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MSS/MSI-L and </a:t>
            </a:r>
            <a:r>
              <a:rPr kumimoji="1" lang="en-US" altLang="ja-JP" sz="1350" b="1" i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RAS</a:t>
            </a: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/</a:t>
            </a:r>
            <a:r>
              <a:rPr kumimoji="1" lang="en-US" altLang="ja-JP" sz="1350" b="1" i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BRAF</a:t>
            </a: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 WT</a:t>
            </a:r>
            <a:endParaRPr kumimoji="1" lang="ja-JP" altLang="en-US" sz="1350" b="1">
              <a:solidFill>
                <a:srgbClr val="002557"/>
              </a:solidFill>
              <a:latin typeface="Arial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">
            <a:extLst>
              <a:ext uri="{FF2B5EF4-FFF2-40B4-BE49-F238E27FC236}">
                <a16:creationId xmlns:a16="http://schemas.microsoft.com/office/drawing/2014/main" id="{9EA8DADB-977B-D471-7E94-EFF8DC7A7E45}"/>
              </a:ext>
            </a:extLst>
          </p:cNvPr>
          <p:cNvSpPr txBox="1"/>
          <p:nvPr/>
        </p:nvSpPr>
        <p:spPr>
          <a:xfrm>
            <a:off x="5025913" y="843988"/>
            <a:ext cx="386883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MSI-H and/or </a:t>
            </a:r>
            <a:r>
              <a:rPr kumimoji="1" lang="en-US" altLang="ja-JP" sz="1350" b="1" i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RAS/BRAF </a:t>
            </a: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mutation</a:t>
            </a:r>
            <a:endParaRPr kumimoji="1" lang="ja-JP" altLang="en-US" sz="1350" b="1">
              <a:solidFill>
                <a:srgbClr val="002557"/>
              </a:solidFill>
              <a:latin typeface="Arial"/>
              <a:ea typeface="メイリオ" panose="020B0604030504040204" pitchFamily="50" charset="-128"/>
            </a:endParaRPr>
          </a:p>
        </p:txBody>
      </p:sp>
      <p:graphicFrame>
        <p:nvGraphicFramePr>
          <p:cNvPr id="30" name="表 3">
            <a:extLst>
              <a:ext uri="{FF2B5EF4-FFF2-40B4-BE49-F238E27FC236}">
                <a16:creationId xmlns:a16="http://schemas.microsoft.com/office/drawing/2014/main" id="{33E2DB14-29D0-5254-AE53-C48EB8B8802F}"/>
              </a:ext>
            </a:extLst>
          </p:cNvPr>
          <p:cNvGraphicFramePr>
            <a:graphicFrameLocks noGrp="1"/>
          </p:cNvGraphicFramePr>
          <p:nvPr/>
        </p:nvGraphicFramePr>
        <p:xfrm>
          <a:off x="2110690" y="1317397"/>
          <a:ext cx="2253618" cy="15374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53618">
                  <a:extLst>
                    <a:ext uri="{9D8B030D-6E8A-4147-A177-3AD203B41FA5}">
                      <a16:colId xmlns:a16="http://schemas.microsoft.com/office/drawing/2014/main" val="2525182450"/>
                    </a:ext>
                  </a:extLst>
                </a:gridCol>
              </a:tblGrid>
              <a:tr h="1537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HR: 0.94 (95% CI 0.60–1.48); log-rank </a:t>
                      </a:r>
                      <a:r>
                        <a:rPr kumimoji="1" lang="en-US" altLang="ja-JP" sz="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P</a:t>
                      </a: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=0.780</a:t>
                      </a:r>
                      <a:endParaRPr kumimoji="1" lang="ja-JP" alt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557"/>
                        </a:solidFill>
                        <a:effectLst/>
                        <a:uLnTx/>
                        <a:uFillTx/>
                        <a:latin typeface="+mn-lt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630362"/>
                  </a:ext>
                </a:extLst>
              </a:tr>
            </a:tbl>
          </a:graphicData>
        </a:graphic>
      </p:graphicFrame>
      <p:graphicFrame>
        <p:nvGraphicFramePr>
          <p:cNvPr id="6" name="表 3">
            <a:extLst>
              <a:ext uri="{FF2B5EF4-FFF2-40B4-BE49-F238E27FC236}">
                <a16:creationId xmlns:a16="http://schemas.microsoft.com/office/drawing/2014/main" id="{7DE6A13A-3E0D-5225-981A-53DCF66B873F}"/>
              </a:ext>
            </a:extLst>
          </p:cNvPr>
          <p:cNvGraphicFramePr>
            <a:graphicFrameLocks noGrp="1"/>
          </p:cNvGraphicFramePr>
          <p:nvPr/>
        </p:nvGraphicFramePr>
        <p:xfrm>
          <a:off x="6350490" y="1317397"/>
          <a:ext cx="2496357" cy="15374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96357">
                  <a:extLst>
                    <a:ext uri="{9D8B030D-6E8A-4147-A177-3AD203B41FA5}">
                      <a16:colId xmlns:a16="http://schemas.microsoft.com/office/drawing/2014/main" val="2525182450"/>
                    </a:ext>
                  </a:extLst>
                </a:gridCol>
              </a:tblGrid>
              <a:tr h="1537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HR: 1.28 (95% CI 0.78–2.11); log-rank </a:t>
                      </a:r>
                      <a:r>
                        <a:rPr kumimoji="1" lang="en-US" altLang="ja-JP" sz="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P</a:t>
                      </a: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=0.320</a:t>
                      </a:r>
                      <a:endParaRPr kumimoji="1" lang="ja-JP" alt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557"/>
                        </a:solidFill>
                        <a:effectLst/>
                        <a:uLnTx/>
                        <a:uFillTx/>
                        <a:latin typeface="+mn-lt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63036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478FDB-416C-C289-ACFC-CD543E4F4E8A}"/>
              </a:ext>
            </a:extLst>
          </p:cNvPr>
          <p:cNvGraphicFramePr>
            <a:graphicFrameLocks noGrp="1"/>
          </p:cNvGraphicFramePr>
          <p:nvPr/>
        </p:nvGraphicFramePr>
        <p:xfrm>
          <a:off x="373077" y="3355908"/>
          <a:ext cx="8364542" cy="9525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87654">
                  <a:extLst>
                    <a:ext uri="{9D8B030D-6E8A-4147-A177-3AD203B41FA5}">
                      <a16:colId xmlns:a16="http://schemas.microsoft.com/office/drawing/2014/main" val="3566458180"/>
                    </a:ext>
                  </a:extLst>
                </a:gridCol>
                <a:gridCol w="277899">
                  <a:extLst>
                    <a:ext uri="{9D8B030D-6E8A-4147-A177-3AD203B41FA5}">
                      <a16:colId xmlns:a16="http://schemas.microsoft.com/office/drawing/2014/main" val="1903671504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4118813149"/>
                    </a:ext>
                  </a:extLst>
                </a:gridCol>
                <a:gridCol w="277899">
                  <a:extLst>
                    <a:ext uri="{9D8B030D-6E8A-4147-A177-3AD203B41FA5}">
                      <a16:colId xmlns:a16="http://schemas.microsoft.com/office/drawing/2014/main" val="3392307833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3755401567"/>
                    </a:ext>
                  </a:extLst>
                </a:gridCol>
                <a:gridCol w="2132215">
                  <a:extLst>
                    <a:ext uri="{9D8B030D-6E8A-4147-A177-3AD203B41FA5}">
                      <a16:colId xmlns:a16="http://schemas.microsoft.com/office/drawing/2014/main" val="3297409957"/>
                    </a:ext>
                  </a:extLst>
                </a:gridCol>
                <a:gridCol w="974558">
                  <a:extLst>
                    <a:ext uri="{9D8B030D-6E8A-4147-A177-3AD203B41FA5}">
                      <a16:colId xmlns:a16="http://schemas.microsoft.com/office/drawing/2014/main" val="877788813"/>
                    </a:ext>
                  </a:extLst>
                </a:gridCol>
                <a:gridCol w="682597">
                  <a:extLst>
                    <a:ext uri="{9D8B030D-6E8A-4147-A177-3AD203B41FA5}">
                      <a16:colId xmlns:a16="http://schemas.microsoft.com/office/drawing/2014/main" val="2172653088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latin typeface="+mn-lt"/>
                        </a:rPr>
                        <a:t>Panitumumab</a:t>
                      </a: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latin typeface="+mn-lt"/>
                        </a:rPr>
                        <a:t>Bevacizumab</a:t>
                      </a: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="1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R="27432" marT="0" marB="0" anchor="b">
                    <a:lnT w="12700" cap="flat" cmpd="sng" algn="ctr">
                      <a:solidFill>
                        <a:srgbClr val="00A4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4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HR (95% CI)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i="1">
                          <a:solidFill>
                            <a:schemeClr val="bg1"/>
                          </a:solidFill>
                          <a:latin typeface="+mn-lt"/>
                        </a:rPr>
                        <a:t>P</a:t>
                      </a: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-value for interaction</a:t>
                      </a:r>
                      <a:endParaRPr lang="en-US" sz="800" b="1" i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41321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err="1">
                          <a:solidFill>
                            <a:schemeClr val="bg1"/>
                          </a:solidFill>
                          <a:latin typeface="+mn-lt"/>
                        </a:rPr>
                        <a:t>mOS</a:t>
                      </a: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, months (95% CI)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err="1">
                          <a:solidFill>
                            <a:schemeClr val="bg1"/>
                          </a:solidFill>
                          <a:latin typeface="+mn-lt"/>
                        </a:rPr>
                        <a:t>mOS</a:t>
                      </a: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, months (95% CI)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5918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All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78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20.8 (15.1–32.0)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91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25.5 (19.1–31.3)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1.12 (0.80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–</a:t>
                      </a:r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1.56)</a:t>
                      </a:r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8726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MSS/MSI-L and 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RAS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/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BRAF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 WT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41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37.9 (22.0–42.2)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55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30.9 (23.2–35.4)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0.94 (0.60</a:t>
                      </a: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–</a:t>
                      </a:r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1.48)</a:t>
                      </a:r>
                      <a:endParaRPr kumimoji="1" lang="ja-JP" altLang="en-US" sz="800" b="1" dirty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0.327</a:t>
                      </a:r>
                      <a:endParaRPr kumimoji="1" lang="ja-JP" altLang="en-US" sz="800" b="1" dirty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519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MSI-H and/or 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RAS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/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BRAF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 mutation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37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13.7 (11.3–18.7)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36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17.9 (11.6–22.4)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1.28 (0.78</a:t>
                      </a: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–</a:t>
                      </a:r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2.11)</a:t>
                      </a:r>
                      <a:endParaRPr kumimoji="1" lang="ja-JP" altLang="en-US" sz="800" b="1" dirty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b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650622"/>
                  </a:ext>
                </a:extLst>
              </a:tr>
            </a:tbl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F40CE86-048C-F552-64DC-45C9ED92E3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16866" y="3702370"/>
          <a:ext cx="2844404" cy="1027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4456319" imgH="1608448" progId="Prism9.Document">
                  <p:embed/>
                </p:oleObj>
              </mc:Choice>
              <mc:Fallback>
                <p:oleObj name="Prism 9" r:id="rId3" imgW="4456319" imgH="1608448" progId="Prism9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F40CE86-048C-F552-64DC-45C9ED92E3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6866" y="3702370"/>
                        <a:ext cx="2844404" cy="1027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698C24D-5128-7935-AD29-1116C26EE2A3}"/>
              </a:ext>
            </a:extLst>
          </p:cNvPr>
          <p:cNvSpPr txBox="1"/>
          <p:nvPr/>
        </p:nvSpPr>
        <p:spPr>
          <a:xfrm>
            <a:off x="2106469" y="1676303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70C0"/>
                </a:solidFill>
                <a:latin typeface="Arial" panose="020B0604020202020204" pitchFamily="34" charset="0"/>
              </a:rPr>
              <a:t>Panitumumab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680ACE-E51B-3A80-CB4F-CD8CC539E620}"/>
              </a:ext>
            </a:extLst>
          </p:cNvPr>
          <p:cNvSpPr txBox="1"/>
          <p:nvPr/>
        </p:nvSpPr>
        <p:spPr>
          <a:xfrm>
            <a:off x="1141168" y="1992733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6720"/>
                </a:solidFill>
                <a:latin typeface="Arial" panose="020B0604020202020204" pitchFamily="34" charset="0"/>
              </a:rPr>
              <a:t>Bevacizumab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DEC381-E2EE-5484-A858-6A9B0E7CE57A}"/>
              </a:ext>
            </a:extLst>
          </p:cNvPr>
          <p:cNvSpPr txBox="1"/>
          <p:nvPr/>
        </p:nvSpPr>
        <p:spPr>
          <a:xfrm>
            <a:off x="5073257" y="2300245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70C0"/>
                </a:solidFill>
                <a:latin typeface="Arial" panose="020B0604020202020204" pitchFamily="34" charset="0"/>
              </a:rPr>
              <a:t>Panitumumab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FDF0DF-E552-C32C-2A05-E4E1FCEB9198}"/>
              </a:ext>
            </a:extLst>
          </p:cNvPr>
          <p:cNvSpPr txBox="1"/>
          <p:nvPr/>
        </p:nvSpPr>
        <p:spPr>
          <a:xfrm>
            <a:off x="6077777" y="2098824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6720"/>
                </a:solidFill>
                <a:latin typeface="Arial" panose="020B0604020202020204" pitchFamily="34" charset="0"/>
              </a:rPr>
              <a:t>Bevacizumab</a:t>
            </a:r>
          </a:p>
        </p:txBody>
      </p:sp>
      <p:graphicFrame>
        <p:nvGraphicFramePr>
          <p:cNvPr id="25" name="Table 40">
            <a:extLst>
              <a:ext uri="{FF2B5EF4-FFF2-40B4-BE49-F238E27FC236}">
                <a16:creationId xmlns:a16="http://schemas.microsoft.com/office/drawing/2014/main" id="{665EE48B-9ED0-F51E-DCB0-3C7DCDB6ADE6}"/>
              </a:ext>
            </a:extLst>
          </p:cNvPr>
          <p:cNvGraphicFramePr>
            <a:graphicFrameLocks noGrp="1"/>
          </p:cNvGraphicFramePr>
          <p:nvPr/>
        </p:nvGraphicFramePr>
        <p:xfrm>
          <a:off x="4481989" y="3039146"/>
          <a:ext cx="4183856" cy="465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3478">
                  <a:extLst>
                    <a:ext uri="{9D8B030D-6E8A-4147-A177-3AD203B41FA5}">
                      <a16:colId xmlns:a16="http://schemas.microsoft.com/office/drawing/2014/main" val="3468183459"/>
                    </a:ext>
                  </a:extLst>
                </a:gridCol>
                <a:gridCol w="247644">
                  <a:extLst>
                    <a:ext uri="{9D8B030D-6E8A-4147-A177-3AD203B41FA5}">
                      <a16:colId xmlns:a16="http://schemas.microsoft.com/office/drawing/2014/main" val="1774423199"/>
                    </a:ext>
                  </a:extLst>
                </a:gridCol>
                <a:gridCol w="247644">
                  <a:extLst>
                    <a:ext uri="{9D8B030D-6E8A-4147-A177-3AD203B41FA5}">
                      <a16:colId xmlns:a16="http://schemas.microsoft.com/office/drawing/2014/main" val="622094358"/>
                    </a:ext>
                  </a:extLst>
                </a:gridCol>
                <a:gridCol w="247644">
                  <a:extLst>
                    <a:ext uri="{9D8B030D-6E8A-4147-A177-3AD203B41FA5}">
                      <a16:colId xmlns:a16="http://schemas.microsoft.com/office/drawing/2014/main" val="4062308355"/>
                    </a:ext>
                  </a:extLst>
                </a:gridCol>
                <a:gridCol w="247644">
                  <a:extLst>
                    <a:ext uri="{9D8B030D-6E8A-4147-A177-3AD203B41FA5}">
                      <a16:colId xmlns:a16="http://schemas.microsoft.com/office/drawing/2014/main" val="908298290"/>
                    </a:ext>
                  </a:extLst>
                </a:gridCol>
                <a:gridCol w="247644">
                  <a:extLst>
                    <a:ext uri="{9D8B030D-6E8A-4147-A177-3AD203B41FA5}">
                      <a16:colId xmlns:a16="http://schemas.microsoft.com/office/drawing/2014/main" val="985248270"/>
                    </a:ext>
                  </a:extLst>
                </a:gridCol>
                <a:gridCol w="247644">
                  <a:extLst>
                    <a:ext uri="{9D8B030D-6E8A-4147-A177-3AD203B41FA5}">
                      <a16:colId xmlns:a16="http://schemas.microsoft.com/office/drawing/2014/main" val="3079875668"/>
                    </a:ext>
                  </a:extLst>
                </a:gridCol>
                <a:gridCol w="247644">
                  <a:extLst>
                    <a:ext uri="{9D8B030D-6E8A-4147-A177-3AD203B41FA5}">
                      <a16:colId xmlns:a16="http://schemas.microsoft.com/office/drawing/2014/main" val="2564385739"/>
                    </a:ext>
                  </a:extLst>
                </a:gridCol>
                <a:gridCol w="247644">
                  <a:extLst>
                    <a:ext uri="{9D8B030D-6E8A-4147-A177-3AD203B41FA5}">
                      <a16:colId xmlns:a16="http://schemas.microsoft.com/office/drawing/2014/main" val="3491573124"/>
                    </a:ext>
                  </a:extLst>
                </a:gridCol>
                <a:gridCol w="247644">
                  <a:extLst>
                    <a:ext uri="{9D8B030D-6E8A-4147-A177-3AD203B41FA5}">
                      <a16:colId xmlns:a16="http://schemas.microsoft.com/office/drawing/2014/main" val="1042909214"/>
                    </a:ext>
                  </a:extLst>
                </a:gridCol>
                <a:gridCol w="247644">
                  <a:extLst>
                    <a:ext uri="{9D8B030D-6E8A-4147-A177-3AD203B41FA5}">
                      <a16:colId xmlns:a16="http://schemas.microsoft.com/office/drawing/2014/main" val="3220620882"/>
                    </a:ext>
                  </a:extLst>
                </a:gridCol>
                <a:gridCol w="247644">
                  <a:extLst>
                    <a:ext uri="{9D8B030D-6E8A-4147-A177-3AD203B41FA5}">
                      <a16:colId xmlns:a16="http://schemas.microsoft.com/office/drawing/2014/main" val="1324113917"/>
                    </a:ext>
                  </a:extLst>
                </a:gridCol>
                <a:gridCol w="247644">
                  <a:extLst>
                    <a:ext uri="{9D8B030D-6E8A-4147-A177-3AD203B41FA5}">
                      <a16:colId xmlns:a16="http://schemas.microsoft.com/office/drawing/2014/main" val="161778754"/>
                    </a:ext>
                  </a:extLst>
                </a:gridCol>
                <a:gridCol w="247644">
                  <a:extLst>
                    <a:ext uri="{9D8B030D-6E8A-4147-A177-3AD203B41FA5}">
                      <a16:colId xmlns:a16="http://schemas.microsoft.com/office/drawing/2014/main" val="192650933"/>
                    </a:ext>
                  </a:extLst>
                </a:gridCol>
                <a:gridCol w="247644">
                  <a:extLst>
                    <a:ext uri="{9D8B030D-6E8A-4147-A177-3AD203B41FA5}">
                      <a16:colId xmlns:a16="http://schemas.microsoft.com/office/drawing/2014/main" val="4282868039"/>
                    </a:ext>
                  </a:extLst>
                </a:gridCol>
                <a:gridCol w="233362">
                  <a:extLst>
                    <a:ext uri="{9D8B030D-6E8A-4147-A177-3AD203B41FA5}">
                      <a16:colId xmlns:a16="http://schemas.microsoft.com/office/drawing/2014/main" val="1871549918"/>
                    </a:ext>
                  </a:extLst>
                </a:gridCol>
              </a:tblGrid>
              <a:tr h="100118">
                <a:tc>
                  <a:txBody>
                    <a:bodyPr/>
                    <a:lstStyle/>
                    <a:p>
                      <a:pPr algn="l"/>
                      <a:r>
                        <a:rPr lang="en-US" sz="600" b="1">
                          <a:solidFill>
                            <a:srgbClr val="002557"/>
                          </a:solidFill>
                        </a:rPr>
                        <a:t>No. at risk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8544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Panitumumab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37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33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13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9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6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643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Bevacizumab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36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33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24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9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3687"/>
                  </a:ext>
                </a:extLst>
              </a:tr>
            </a:tbl>
          </a:graphicData>
        </a:graphic>
      </p:graphicFrame>
      <p:sp>
        <p:nvSpPr>
          <p:cNvPr id="139" name="TextBox 138">
            <a:extLst>
              <a:ext uri="{FF2B5EF4-FFF2-40B4-BE49-F238E27FC236}">
                <a16:creationId xmlns:a16="http://schemas.microsoft.com/office/drawing/2014/main" id="{AFB6B90B-3493-B38F-C3A9-ED56DCD9F089}"/>
              </a:ext>
            </a:extLst>
          </p:cNvPr>
          <p:cNvSpPr txBox="1"/>
          <p:nvPr/>
        </p:nvSpPr>
        <p:spPr>
          <a:xfrm>
            <a:off x="387217" y="1183459"/>
            <a:ext cx="36260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E1130789-E934-AB46-96D7-2159CA4495D2}"/>
              </a:ext>
            </a:extLst>
          </p:cNvPr>
          <p:cNvSpPr txBox="1"/>
          <p:nvPr/>
        </p:nvSpPr>
        <p:spPr>
          <a:xfrm>
            <a:off x="446529" y="1557778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75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5AD5FB17-F1D7-BCD6-8BA8-A190E8EAF59A}"/>
              </a:ext>
            </a:extLst>
          </p:cNvPr>
          <p:cNvSpPr txBox="1"/>
          <p:nvPr/>
        </p:nvSpPr>
        <p:spPr>
          <a:xfrm>
            <a:off x="446529" y="1935589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9D417C78-A892-CFAB-F5C7-590C70CB7F2F}"/>
              </a:ext>
            </a:extLst>
          </p:cNvPr>
          <p:cNvSpPr txBox="1"/>
          <p:nvPr/>
        </p:nvSpPr>
        <p:spPr>
          <a:xfrm>
            <a:off x="446529" y="2311787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9D44F39-5C00-6E65-3EDA-F515217AD897}"/>
              </a:ext>
            </a:extLst>
          </p:cNvPr>
          <p:cNvSpPr txBox="1"/>
          <p:nvPr/>
        </p:nvSpPr>
        <p:spPr>
          <a:xfrm>
            <a:off x="505840" y="2687071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B1CE6CB-7D3A-A815-CCCA-383AB7406578}"/>
              </a:ext>
            </a:extLst>
          </p:cNvPr>
          <p:cNvSpPr txBox="1"/>
          <p:nvPr/>
        </p:nvSpPr>
        <p:spPr>
          <a:xfrm rot="16200000">
            <a:off x="-409293" y="1843620"/>
            <a:ext cx="159050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</a:rPr>
              <a:t>Overall survival (% of patients)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B859E894-B7AC-904E-4C84-03B3E68B4775}"/>
              </a:ext>
            </a:extLst>
          </p:cNvPr>
          <p:cNvSpPr txBox="1"/>
          <p:nvPr/>
        </p:nvSpPr>
        <p:spPr>
          <a:xfrm>
            <a:off x="2029094" y="2922693"/>
            <a:ext cx="84831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</a:rPr>
              <a:t>Time (months)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675B12C-412A-C945-A221-55707FCA038D}"/>
              </a:ext>
            </a:extLst>
          </p:cNvPr>
          <p:cNvSpPr txBox="1"/>
          <p:nvPr/>
        </p:nvSpPr>
        <p:spPr>
          <a:xfrm>
            <a:off x="589141" y="2797564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0D1A7F5A-8119-8B0B-5F8D-DF2A1920B779}"/>
              </a:ext>
            </a:extLst>
          </p:cNvPr>
          <p:cNvSpPr txBox="1"/>
          <p:nvPr/>
        </p:nvSpPr>
        <p:spPr>
          <a:xfrm>
            <a:off x="841237" y="2797564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51A0062-2D8A-1987-7CE5-2CEE9FC968A9}"/>
              </a:ext>
            </a:extLst>
          </p:cNvPr>
          <p:cNvSpPr txBox="1"/>
          <p:nvPr/>
        </p:nvSpPr>
        <p:spPr>
          <a:xfrm>
            <a:off x="1057077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73A6876-E87B-4376-A761-8CA38C6B5B78}"/>
              </a:ext>
            </a:extLst>
          </p:cNvPr>
          <p:cNvSpPr txBox="1"/>
          <p:nvPr/>
        </p:nvSpPr>
        <p:spPr>
          <a:xfrm>
            <a:off x="1299284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AF57AA6-FBB9-F34C-0D33-4DB1AA998CFF}"/>
              </a:ext>
            </a:extLst>
          </p:cNvPr>
          <p:cNvSpPr txBox="1"/>
          <p:nvPr/>
        </p:nvSpPr>
        <p:spPr>
          <a:xfrm>
            <a:off x="153877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FA54C8-AC39-D292-5DD4-F10E77E21E3B}"/>
              </a:ext>
            </a:extLst>
          </p:cNvPr>
          <p:cNvSpPr txBox="1"/>
          <p:nvPr/>
        </p:nvSpPr>
        <p:spPr>
          <a:xfrm>
            <a:off x="1800028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E3A2983-DB9C-4F04-BFA8-F5E9ECBBD94E}"/>
              </a:ext>
            </a:extLst>
          </p:cNvPr>
          <p:cNvSpPr txBox="1"/>
          <p:nvPr/>
        </p:nvSpPr>
        <p:spPr>
          <a:xfrm>
            <a:off x="205312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8B7AF2F-3AA0-3138-CCC7-D8AFF1EB0D43}"/>
              </a:ext>
            </a:extLst>
          </p:cNvPr>
          <p:cNvSpPr txBox="1"/>
          <p:nvPr/>
        </p:nvSpPr>
        <p:spPr>
          <a:xfrm>
            <a:off x="2295328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BBBB332-E9BF-11DD-32A5-6BE2E103F951}"/>
              </a:ext>
            </a:extLst>
          </p:cNvPr>
          <p:cNvSpPr txBox="1"/>
          <p:nvPr/>
        </p:nvSpPr>
        <p:spPr>
          <a:xfrm>
            <a:off x="2542978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DC44A56-907F-091E-5D86-CDA8F6F9905C}"/>
              </a:ext>
            </a:extLst>
          </p:cNvPr>
          <p:cNvSpPr txBox="1"/>
          <p:nvPr/>
        </p:nvSpPr>
        <p:spPr>
          <a:xfrm>
            <a:off x="279607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54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ADFDBE0-7CF9-AFF8-048C-EA6E5630BEB7}"/>
              </a:ext>
            </a:extLst>
          </p:cNvPr>
          <p:cNvSpPr txBox="1"/>
          <p:nvPr/>
        </p:nvSpPr>
        <p:spPr>
          <a:xfrm>
            <a:off x="3051884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0BE7ADA-18EC-44F2-7C16-312FDF9F20C5}"/>
              </a:ext>
            </a:extLst>
          </p:cNvPr>
          <p:cNvSpPr txBox="1"/>
          <p:nvPr/>
        </p:nvSpPr>
        <p:spPr>
          <a:xfrm>
            <a:off x="3294092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66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5F73BF1-338C-1749-027E-EFD51AA0BD06}"/>
              </a:ext>
            </a:extLst>
          </p:cNvPr>
          <p:cNvSpPr txBox="1"/>
          <p:nvPr/>
        </p:nvSpPr>
        <p:spPr>
          <a:xfrm>
            <a:off x="3541742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01138D9E-A74B-209C-46CF-9E3C2D57B0F3}"/>
              </a:ext>
            </a:extLst>
          </p:cNvPr>
          <p:cNvSpPr txBox="1"/>
          <p:nvPr/>
        </p:nvSpPr>
        <p:spPr>
          <a:xfrm>
            <a:off x="3779946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78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C51BE48F-B090-E06C-9FCD-9460888C5910}"/>
              </a:ext>
            </a:extLst>
          </p:cNvPr>
          <p:cNvSpPr txBox="1"/>
          <p:nvPr/>
        </p:nvSpPr>
        <p:spPr>
          <a:xfrm>
            <a:off x="401815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84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AD4BF169-2F3F-9645-DF97-0FA55E9BE625}"/>
              </a:ext>
            </a:extLst>
          </p:cNvPr>
          <p:cNvSpPr txBox="1"/>
          <p:nvPr/>
        </p:nvSpPr>
        <p:spPr>
          <a:xfrm>
            <a:off x="6369763" y="2922693"/>
            <a:ext cx="84831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</a:rPr>
              <a:t>Time (months)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E134CD1D-BD35-EC1C-49BF-F1EFF1C22410}"/>
              </a:ext>
            </a:extLst>
          </p:cNvPr>
          <p:cNvSpPr txBox="1"/>
          <p:nvPr/>
        </p:nvSpPr>
        <p:spPr>
          <a:xfrm>
            <a:off x="4947261" y="2797564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018771B0-4CAE-A87B-7D29-6E89B0A07AF4}"/>
              </a:ext>
            </a:extLst>
          </p:cNvPr>
          <p:cNvSpPr txBox="1"/>
          <p:nvPr/>
        </p:nvSpPr>
        <p:spPr>
          <a:xfrm>
            <a:off x="5198407" y="2797564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2EDE6349-3855-47C1-1F37-7ABC490C65C2}"/>
              </a:ext>
            </a:extLst>
          </p:cNvPr>
          <p:cNvSpPr txBox="1"/>
          <p:nvPr/>
        </p:nvSpPr>
        <p:spPr>
          <a:xfrm>
            <a:off x="5408114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138C31A0-8611-3BCA-5C51-43929977C754}"/>
              </a:ext>
            </a:extLst>
          </p:cNvPr>
          <p:cNvSpPr txBox="1"/>
          <p:nvPr/>
        </p:nvSpPr>
        <p:spPr>
          <a:xfrm>
            <a:off x="565032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09DDDD7A-6385-64DA-24E2-6BB65C0AD12D}"/>
              </a:ext>
            </a:extLst>
          </p:cNvPr>
          <p:cNvSpPr txBox="1"/>
          <p:nvPr/>
        </p:nvSpPr>
        <p:spPr>
          <a:xfrm>
            <a:off x="589653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39771707-895A-5199-97D0-B810342164E3}"/>
              </a:ext>
            </a:extLst>
          </p:cNvPr>
          <p:cNvSpPr txBox="1"/>
          <p:nvPr/>
        </p:nvSpPr>
        <p:spPr>
          <a:xfrm>
            <a:off x="614661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9143EEA6-A6AD-60E5-405C-110C8309F688}"/>
              </a:ext>
            </a:extLst>
          </p:cNvPr>
          <p:cNvSpPr txBox="1"/>
          <p:nvPr/>
        </p:nvSpPr>
        <p:spPr>
          <a:xfrm>
            <a:off x="6392980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C7CBFD54-E101-9194-ED74-7B06EF5F877C}"/>
              </a:ext>
            </a:extLst>
          </p:cNvPr>
          <p:cNvSpPr txBox="1"/>
          <p:nvPr/>
        </p:nvSpPr>
        <p:spPr>
          <a:xfrm>
            <a:off x="6635187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201B5EB8-60BF-1FED-EB01-409FA1C73159}"/>
              </a:ext>
            </a:extLst>
          </p:cNvPr>
          <p:cNvSpPr txBox="1"/>
          <p:nvPr/>
        </p:nvSpPr>
        <p:spPr>
          <a:xfrm>
            <a:off x="6878384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AFB152DE-E6DF-9A14-7777-E961AD06C54D}"/>
              </a:ext>
            </a:extLst>
          </p:cNvPr>
          <p:cNvSpPr txBox="1"/>
          <p:nvPr/>
        </p:nvSpPr>
        <p:spPr>
          <a:xfrm>
            <a:off x="7131476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54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39AFC78D-B464-0807-3614-54F2694B95C4}"/>
              </a:ext>
            </a:extLst>
          </p:cNvPr>
          <p:cNvSpPr txBox="1"/>
          <p:nvPr/>
        </p:nvSpPr>
        <p:spPr>
          <a:xfrm>
            <a:off x="7376113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3A0DB5DD-0126-4F91-1701-CDEFAAA29806}"/>
              </a:ext>
            </a:extLst>
          </p:cNvPr>
          <p:cNvSpPr txBox="1"/>
          <p:nvPr/>
        </p:nvSpPr>
        <p:spPr>
          <a:xfrm>
            <a:off x="7618320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66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696FE4D3-DBD2-50B7-B035-0B4948CB0FB7}"/>
              </a:ext>
            </a:extLst>
          </p:cNvPr>
          <p:cNvSpPr txBox="1"/>
          <p:nvPr/>
        </p:nvSpPr>
        <p:spPr>
          <a:xfrm>
            <a:off x="7872607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EDD31955-7C3B-BF8C-AC4E-26C20B13F45C}"/>
              </a:ext>
            </a:extLst>
          </p:cNvPr>
          <p:cNvSpPr txBox="1"/>
          <p:nvPr/>
        </p:nvSpPr>
        <p:spPr>
          <a:xfrm>
            <a:off x="811081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78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EB82FF10-A9A7-0C06-54B1-DDAA42B4B8F0}"/>
              </a:ext>
            </a:extLst>
          </p:cNvPr>
          <p:cNvSpPr txBox="1"/>
          <p:nvPr/>
        </p:nvSpPr>
        <p:spPr>
          <a:xfrm>
            <a:off x="8355740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84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577B44A6-1F87-F470-79D9-EEDEC5B64D59}"/>
              </a:ext>
            </a:extLst>
          </p:cNvPr>
          <p:cNvSpPr txBox="1"/>
          <p:nvPr/>
        </p:nvSpPr>
        <p:spPr>
          <a:xfrm>
            <a:off x="4748574" y="1190188"/>
            <a:ext cx="36260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9D06A82F-3296-B768-26D8-25EFD593B750}"/>
              </a:ext>
            </a:extLst>
          </p:cNvPr>
          <p:cNvSpPr txBox="1"/>
          <p:nvPr/>
        </p:nvSpPr>
        <p:spPr>
          <a:xfrm>
            <a:off x="4807886" y="1564507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75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FBFC01FC-219B-6E4F-0240-3A7589C06762}"/>
              </a:ext>
            </a:extLst>
          </p:cNvPr>
          <p:cNvSpPr txBox="1"/>
          <p:nvPr/>
        </p:nvSpPr>
        <p:spPr>
          <a:xfrm>
            <a:off x="4807886" y="19428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DA56D7D5-A20F-ED15-4B9A-1C373EEE9717}"/>
              </a:ext>
            </a:extLst>
          </p:cNvPr>
          <p:cNvSpPr txBox="1"/>
          <p:nvPr/>
        </p:nvSpPr>
        <p:spPr>
          <a:xfrm>
            <a:off x="4807886" y="2317989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0B1FEB2A-D4CC-5932-F7F9-ED97490E787B}"/>
              </a:ext>
            </a:extLst>
          </p:cNvPr>
          <p:cNvSpPr txBox="1"/>
          <p:nvPr/>
        </p:nvSpPr>
        <p:spPr>
          <a:xfrm>
            <a:off x="4867197" y="2687071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4F51EF72-2BF1-11DA-DA03-08FA17F70C90}"/>
              </a:ext>
            </a:extLst>
          </p:cNvPr>
          <p:cNvSpPr txBox="1"/>
          <p:nvPr/>
        </p:nvSpPr>
        <p:spPr>
          <a:xfrm rot="16200000">
            <a:off x="3931894" y="1843620"/>
            <a:ext cx="159050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</a:rPr>
              <a:t>Overall survival (% of patients)</a:t>
            </a:r>
          </a:p>
        </p:txBody>
      </p:sp>
      <p:graphicFrame>
        <p:nvGraphicFramePr>
          <p:cNvPr id="13" name="Table 40">
            <a:extLst>
              <a:ext uri="{FF2B5EF4-FFF2-40B4-BE49-F238E27FC236}">
                <a16:creationId xmlns:a16="http://schemas.microsoft.com/office/drawing/2014/main" id="{7BC0DC66-DB46-191E-CA50-82977849B476}"/>
              </a:ext>
            </a:extLst>
          </p:cNvPr>
          <p:cNvGraphicFramePr>
            <a:graphicFrameLocks noGrp="1"/>
          </p:cNvGraphicFramePr>
          <p:nvPr/>
        </p:nvGraphicFramePr>
        <p:xfrm>
          <a:off x="42862" y="3035266"/>
          <a:ext cx="4277247" cy="304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346818345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774423199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622094358"/>
                    </a:ext>
                  </a:extLst>
                </a:gridCol>
                <a:gridCol w="264319">
                  <a:extLst>
                    <a:ext uri="{9D8B030D-6E8A-4147-A177-3AD203B41FA5}">
                      <a16:colId xmlns:a16="http://schemas.microsoft.com/office/drawing/2014/main" val="4062308355"/>
                    </a:ext>
                  </a:extLst>
                </a:gridCol>
                <a:gridCol w="192482">
                  <a:extLst>
                    <a:ext uri="{9D8B030D-6E8A-4147-A177-3AD203B41FA5}">
                      <a16:colId xmlns:a16="http://schemas.microsoft.com/office/drawing/2014/main" val="908298290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985248270"/>
                    </a:ext>
                  </a:extLst>
                </a:gridCol>
                <a:gridCol w="207568">
                  <a:extLst>
                    <a:ext uri="{9D8B030D-6E8A-4147-A177-3AD203B41FA5}">
                      <a16:colId xmlns:a16="http://schemas.microsoft.com/office/drawing/2014/main" val="3079875668"/>
                    </a:ext>
                  </a:extLst>
                </a:gridCol>
                <a:gridCol w="264319">
                  <a:extLst>
                    <a:ext uri="{9D8B030D-6E8A-4147-A177-3AD203B41FA5}">
                      <a16:colId xmlns:a16="http://schemas.microsoft.com/office/drawing/2014/main" val="2564385739"/>
                    </a:ext>
                  </a:extLst>
                </a:gridCol>
                <a:gridCol w="256835">
                  <a:extLst>
                    <a:ext uri="{9D8B030D-6E8A-4147-A177-3AD203B41FA5}">
                      <a16:colId xmlns:a16="http://schemas.microsoft.com/office/drawing/2014/main" val="3491573124"/>
                    </a:ext>
                  </a:extLst>
                </a:gridCol>
                <a:gridCol w="245732">
                  <a:extLst>
                    <a:ext uri="{9D8B030D-6E8A-4147-A177-3AD203B41FA5}">
                      <a16:colId xmlns:a16="http://schemas.microsoft.com/office/drawing/2014/main" val="1042909214"/>
                    </a:ext>
                  </a:extLst>
                </a:gridCol>
                <a:gridCol w="245732">
                  <a:extLst>
                    <a:ext uri="{9D8B030D-6E8A-4147-A177-3AD203B41FA5}">
                      <a16:colId xmlns:a16="http://schemas.microsoft.com/office/drawing/2014/main" val="3220620882"/>
                    </a:ext>
                  </a:extLst>
                </a:gridCol>
                <a:gridCol w="245732">
                  <a:extLst>
                    <a:ext uri="{9D8B030D-6E8A-4147-A177-3AD203B41FA5}">
                      <a16:colId xmlns:a16="http://schemas.microsoft.com/office/drawing/2014/main" val="1324113917"/>
                    </a:ext>
                  </a:extLst>
                </a:gridCol>
                <a:gridCol w="245732">
                  <a:extLst>
                    <a:ext uri="{9D8B030D-6E8A-4147-A177-3AD203B41FA5}">
                      <a16:colId xmlns:a16="http://schemas.microsoft.com/office/drawing/2014/main" val="161778754"/>
                    </a:ext>
                  </a:extLst>
                </a:gridCol>
                <a:gridCol w="245732">
                  <a:extLst>
                    <a:ext uri="{9D8B030D-6E8A-4147-A177-3AD203B41FA5}">
                      <a16:colId xmlns:a16="http://schemas.microsoft.com/office/drawing/2014/main" val="192650933"/>
                    </a:ext>
                  </a:extLst>
                </a:gridCol>
                <a:gridCol w="245732">
                  <a:extLst>
                    <a:ext uri="{9D8B030D-6E8A-4147-A177-3AD203B41FA5}">
                      <a16:colId xmlns:a16="http://schemas.microsoft.com/office/drawing/2014/main" val="4282868039"/>
                    </a:ext>
                  </a:extLst>
                </a:gridCol>
                <a:gridCol w="245732">
                  <a:extLst>
                    <a:ext uri="{9D8B030D-6E8A-4147-A177-3AD203B41FA5}">
                      <a16:colId xmlns:a16="http://schemas.microsoft.com/office/drawing/2014/main" val="1871549918"/>
                    </a:ext>
                  </a:extLst>
                </a:gridCol>
              </a:tblGrid>
              <a:tr h="100118">
                <a:tc>
                  <a:txBody>
                    <a:bodyPr/>
                    <a:lstStyle/>
                    <a:p>
                      <a:pPr algn="l"/>
                      <a:r>
                        <a:rPr lang="en-US" sz="600" b="1">
                          <a:solidFill>
                            <a:srgbClr val="002557"/>
                          </a:solidFill>
                        </a:rPr>
                        <a:t>No. at risk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854430"/>
                  </a:ext>
                </a:extLst>
              </a:tr>
              <a:tr h="103999">
                <a:tc>
                  <a:txBody>
                    <a:bodyPr/>
                    <a:lstStyle/>
                    <a:p>
                      <a:pPr algn="l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Panitumumab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41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37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33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30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24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13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64360"/>
                  </a:ext>
                </a:extLst>
              </a:tr>
              <a:tr h="100118">
                <a:tc>
                  <a:txBody>
                    <a:bodyPr/>
                    <a:lstStyle/>
                    <a:p>
                      <a:pPr algn="l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Bevacizumab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55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50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44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40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34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19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16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9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3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37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表 3">
            <a:extLst>
              <a:ext uri="{FF2B5EF4-FFF2-40B4-BE49-F238E27FC236}">
                <a16:creationId xmlns:a16="http://schemas.microsoft.com/office/drawing/2014/main" id="{33E2DB14-29D0-5254-AE53-C48EB8B8802F}"/>
              </a:ext>
            </a:extLst>
          </p:cNvPr>
          <p:cNvGraphicFramePr>
            <a:graphicFrameLocks noGrp="1"/>
          </p:cNvGraphicFramePr>
          <p:nvPr/>
        </p:nvGraphicFramePr>
        <p:xfrm>
          <a:off x="2074193" y="1169147"/>
          <a:ext cx="2317796" cy="15374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17796">
                  <a:extLst>
                    <a:ext uri="{9D8B030D-6E8A-4147-A177-3AD203B41FA5}">
                      <a16:colId xmlns:a16="http://schemas.microsoft.com/office/drawing/2014/main" val="2525182450"/>
                    </a:ext>
                  </a:extLst>
                </a:gridCol>
              </a:tblGrid>
              <a:tr h="1537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HR: 0.79 (95% CI 0.66–0.96); log-rank </a:t>
                      </a:r>
                      <a:r>
                        <a:rPr kumimoji="1" lang="en-US" altLang="ja-JP" sz="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P</a:t>
                      </a:r>
                      <a:r>
                        <a:rPr kumimoji="1" lang="en-US" altLang="ja-JP" sz="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=0.014</a:t>
                      </a:r>
                      <a:endParaRPr kumimoji="1" lang="ja-JP" alt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557"/>
                        </a:solidFill>
                        <a:effectLst/>
                        <a:uLnTx/>
                        <a:uFillTx/>
                        <a:latin typeface="+mn-lt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630362"/>
                  </a:ext>
                </a:extLst>
              </a:tr>
            </a:tbl>
          </a:graphicData>
        </a:graphic>
      </p:graphicFrame>
      <p:graphicFrame>
        <p:nvGraphicFramePr>
          <p:cNvPr id="7" name="Table 40">
            <a:extLst>
              <a:ext uri="{FF2B5EF4-FFF2-40B4-BE49-F238E27FC236}">
                <a16:creationId xmlns:a16="http://schemas.microsoft.com/office/drawing/2014/main" id="{72A4BA26-90BC-CD57-CAC8-F7D0E492027B}"/>
              </a:ext>
            </a:extLst>
          </p:cNvPr>
          <p:cNvGraphicFramePr>
            <a:graphicFrameLocks noGrp="1"/>
          </p:cNvGraphicFramePr>
          <p:nvPr/>
        </p:nvGraphicFramePr>
        <p:xfrm>
          <a:off x="4480610" y="3015025"/>
          <a:ext cx="4189354" cy="465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464">
                  <a:extLst>
                    <a:ext uri="{9D8B030D-6E8A-4147-A177-3AD203B41FA5}">
                      <a16:colId xmlns:a16="http://schemas.microsoft.com/office/drawing/2014/main" val="3468183459"/>
                    </a:ext>
                  </a:extLst>
                </a:gridCol>
                <a:gridCol w="247126">
                  <a:extLst>
                    <a:ext uri="{9D8B030D-6E8A-4147-A177-3AD203B41FA5}">
                      <a16:colId xmlns:a16="http://schemas.microsoft.com/office/drawing/2014/main" val="1774423199"/>
                    </a:ext>
                  </a:extLst>
                </a:gridCol>
                <a:gridCol w="247126">
                  <a:extLst>
                    <a:ext uri="{9D8B030D-6E8A-4147-A177-3AD203B41FA5}">
                      <a16:colId xmlns:a16="http://schemas.microsoft.com/office/drawing/2014/main" val="622094358"/>
                    </a:ext>
                  </a:extLst>
                </a:gridCol>
                <a:gridCol w="247126">
                  <a:extLst>
                    <a:ext uri="{9D8B030D-6E8A-4147-A177-3AD203B41FA5}">
                      <a16:colId xmlns:a16="http://schemas.microsoft.com/office/drawing/2014/main" val="4062308355"/>
                    </a:ext>
                  </a:extLst>
                </a:gridCol>
                <a:gridCol w="247126">
                  <a:extLst>
                    <a:ext uri="{9D8B030D-6E8A-4147-A177-3AD203B41FA5}">
                      <a16:colId xmlns:a16="http://schemas.microsoft.com/office/drawing/2014/main" val="908298290"/>
                    </a:ext>
                  </a:extLst>
                </a:gridCol>
                <a:gridCol w="247126">
                  <a:extLst>
                    <a:ext uri="{9D8B030D-6E8A-4147-A177-3AD203B41FA5}">
                      <a16:colId xmlns:a16="http://schemas.microsoft.com/office/drawing/2014/main" val="985248270"/>
                    </a:ext>
                  </a:extLst>
                </a:gridCol>
                <a:gridCol w="247126">
                  <a:extLst>
                    <a:ext uri="{9D8B030D-6E8A-4147-A177-3AD203B41FA5}">
                      <a16:colId xmlns:a16="http://schemas.microsoft.com/office/drawing/2014/main" val="3079875668"/>
                    </a:ext>
                  </a:extLst>
                </a:gridCol>
                <a:gridCol w="247126">
                  <a:extLst>
                    <a:ext uri="{9D8B030D-6E8A-4147-A177-3AD203B41FA5}">
                      <a16:colId xmlns:a16="http://schemas.microsoft.com/office/drawing/2014/main" val="2564385739"/>
                    </a:ext>
                  </a:extLst>
                </a:gridCol>
                <a:gridCol w="247126">
                  <a:extLst>
                    <a:ext uri="{9D8B030D-6E8A-4147-A177-3AD203B41FA5}">
                      <a16:colId xmlns:a16="http://schemas.microsoft.com/office/drawing/2014/main" val="3491573124"/>
                    </a:ext>
                  </a:extLst>
                </a:gridCol>
                <a:gridCol w="247126">
                  <a:extLst>
                    <a:ext uri="{9D8B030D-6E8A-4147-A177-3AD203B41FA5}">
                      <a16:colId xmlns:a16="http://schemas.microsoft.com/office/drawing/2014/main" val="1042909214"/>
                    </a:ext>
                  </a:extLst>
                </a:gridCol>
                <a:gridCol w="247126">
                  <a:extLst>
                    <a:ext uri="{9D8B030D-6E8A-4147-A177-3AD203B41FA5}">
                      <a16:colId xmlns:a16="http://schemas.microsoft.com/office/drawing/2014/main" val="3220620882"/>
                    </a:ext>
                  </a:extLst>
                </a:gridCol>
                <a:gridCol w="247126">
                  <a:extLst>
                    <a:ext uri="{9D8B030D-6E8A-4147-A177-3AD203B41FA5}">
                      <a16:colId xmlns:a16="http://schemas.microsoft.com/office/drawing/2014/main" val="1324113917"/>
                    </a:ext>
                  </a:extLst>
                </a:gridCol>
                <a:gridCol w="247126">
                  <a:extLst>
                    <a:ext uri="{9D8B030D-6E8A-4147-A177-3AD203B41FA5}">
                      <a16:colId xmlns:a16="http://schemas.microsoft.com/office/drawing/2014/main" val="161778754"/>
                    </a:ext>
                  </a:extLst>
                </a:gridCol>
                <a:gridCol w="247126">
                  <a:extLst>
                    <a:ext uri="{9D8B030D-6E8A-4147-A177-3AD203B41FA5}">
                      <a16:colId xmlns:a16="http://schemas.microsoft.com/office/drawing/2014/main" val="192650933"/>
                    </a:ext>
                  </a:extLst>
                </a:gridCol>
                <a:gridCol w="247126">
                  <a:extLst>
                    <a:ext uri="{9D8B030D-6E8A-4147-A177-3AD203B41FA5}">
                      <a16:colId xmlns:a16="http://schemas.microsoft.com/office/drawing/2014/main" val="4282868039"/>
                    </a:ext>
                  </a:extLst>
                </a:gridCol>
                <a:gridCol w="247126">
                  <a:extLst>
                    <a:ext uri="{9D8B030D-6E8A-4147-A177-3AD203B41FA5}">
                      <a16:colId xmlns:a16="http://schemas.microsoft.com/office/drawing/2014/main" val="1871549918"/>
                    </a:ext>
                  </a:extLst>
                </a:gridCol>
              </a:tblGrid>
              <a:tr h="100118">
                <a:tc>
                  <a:txBody>
                    <a:bodyPr/>
                    <a:lstStyle/>
                    <a:p>
                      <a:pPr algn="l"/>
                      <a:r>
                        <a:rPr lang="en-US" sz="600" b="1">
                          <a:solidFill>
                            <a:srgbClr val="002557"/>
                          </a:solidFill>
                        </a:rPr>
                        <a:t>No. at risk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8544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Panitumumab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69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59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42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29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13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6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643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Bevacizumab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66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63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48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37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14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13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3687"/>
                  </a:ext>
                </a:extLst>
              </a:tr>
            </a:tbl>
          </a:graphicData>
        </a:graphic>
      </p:graphicFrame>
      <p:graphicFrame>
        <p:nvGraphicFramePr>
          <p:cNvPr id="9" name="表 3">
            <a:extLst>
              <a:ext uri="{FF2B5EF4-FFF2-40B4-BE49-F238E27FC236}">
                <a16:creationId xmlns:a16="http://schemas.microsoft.com/office/drawing/2014/main" id="{A12DC28F-4060-0C88-6F41-D162CCB5CCF1}"/>
              </a:ext>
            </a:extLst>
          </p:cNvPr>
          <p:cNvGraphicFramePr>
            <a:graphicFrameLocks noGrp="1"/>
          </p:cNvGraphicFramePr>
          <p:nvPr/>
        </p:nvGraphicFramePr>
        <p:xfrm>
          <a:off x="6433244" y="1169147"/>
          <a:ext cx="2328458" cy="15374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28458">
                  <a:extLst>
                    <a:ext uri="{9D8B030D-6E8A-4147-A177-3AD203B41FA5}">
                      <a16:colId xmlns:a16="http://schemas.microsoft.com/office/drawing/2014/main" val="2525182450"/>
                    </a:ext>
                  </a:extLst>
                </a:gridCol>
              </a:tblGrid>
              <a:tr h="1537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HR: 1.27 (95% CI 0.88–1.84); log-rank </a:t>
                      </a:r>
                      <a:r>
                        <a:rPr kumimoji="1" lang="en-US" altLang="ja-JP" sz="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P</a:t>
                      </a:r>
                      <a:r>
                        <a:rPr kumimoji="1" lang="en-US" altLang="ja-JP" sz="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=0.202</a:t>
                      </a:r>
                      <a:endParaRPr kumimoji="1" lang="ja-JP" alt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557"/>
                        </a:solidFill>
                        <a:effectLst/>
                        <a:uLnTx/>
                        <a:uFillTx/>
                        <a:latin typeface="+mn-lt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63036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9B4694F-3CFB-9041-5CC8-2C93B6538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73844"/>
            <a:ext cx="8229600" cy="330245"/>
          </a:xfrm>
        </p:spPr>
        <p:txBody>
          <a:bodyPr anchor="t">
            <a:normAutofit/>
          </a:bodyPr>
          <a:lstStyle/>
          <a:p>
            <a:r>
              <a:rPr lang="en-US" sz="1800"/>
              <a:t>Overall survival by MSS/MSI and </a:t>
            </a:r>
            <a:r>
              <a:rPr lang="en-US" sz="1800" i="1"/>
              <a:t>RAS/BRAF </a:t>
            </a:r>
            <a:r>
              <a:rPr lang="en-US" sz="1800"/>
              <a:t>status in the overall population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F2ED7A-84FE-05E5-D82C-4B67EADE89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err="1"/>
              <a:t>Kentaro</a:t>
            </a:r>
            <a:r>
              <a:rPr lang="en-US"/>
              <a:t> Yamazaki, MD, PhD</a:t>
            </a:r>
          </a:p>
        </p:txBody>
      </p:sp>
      <p:sp>
        <p:nvSpPr>
          <p:cNvPr id="19" name="テキスト ボックス 27">
            <a:extLst>
              <a:ext uri="{FF2B5EF4-FFF2-40B4-BE49-F238E27FC236}">
                <a16:creationId xmlns:a16="http://schemas.microsoft.com/office/drawing/2014/main" id="{7EB48798-9A95-F880-12D9-CE72D7E0F81C}"/>
              </a:ext>
            </a:extLst>
          </p:cNvPr>
          <p:cNvSpPr txBox="1"/>
          <p:nvPr/>
        </p:nvSpPr>
        <p:spPr>
          <a:xfrm>
            <a:off x="631659" y="777437"/>
            <a:ext cx="3815894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MSS/MSI-L and </a:t>
            </a:r>
            <a:r>
              <a:rPr kumimoji="1" lang="en-US" altLang="ja-JP" sz="1350" b="1" i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RAS</a:t>
            </a: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/</a:t>
            </a:r>
            <a:r>
              <a:rPr kumimoji="1" lang="en-US" altLang="ja-JP" sz="1350" b="1" i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BRAF</a:t>
            </a: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 WT</a:t>
            </a:r>
            <a:endParaRPr kumimoji="1" lang="ja-JP" altLang="en-US" sz="1350" b="1">
              <a:solidFill>
                <a:srgbClr val="002557"/>
              </a:solidFill>
              <a:latin typeface="Arial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2">
            <a:extLst>
              <a:ext uri="{FF2B5EF4-FFF2-40B4-BE49-F238E27FC236}">
                <a16:creationId xmlns:a16="http://schemas.microsoft.com/office/drawing/2014/main" id="{A38F811B-C816-3875-A70E-FDB382B47126}"/>
              </a:ext>
            </a:extLst>
          </p:cNvPr>
          <p:cNvSpPr txBox="1"/>
          <p:nvPr/>
        </p:nvSpPr>
        <p:spPr>
          <a:xfrm>
            <a:off x="5025913" y="777437"/>
            <a:ext cx="386883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350" b="1" dirty="0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MSI-H and/or </a:t>
            </a:r>
            <a:r>
              <a:rPr kumimoji="1" lang="en-US" altLang="ja-JP" sz="1350" b="1" i="1" dirty="0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RAS/BRAF </a:t>
            </a:r>
            <a:r>
              <a:rPr kumimoji="1" lang="en-US" altLang="ja-JP" sz="1350" b="1" dirty="0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mutation</a:t>
            </a:r>
            <a:endParaRPr kumimoji="1" lang="ja-JP" altLang="en-US" sz="1350" b="1" dirty="0">
              <a:solidFill>
                <a:srgbClr val="002557"/>
              </a:solidFill>
              <a:latin typeface="Arial"/>
              <a:ea typeface="メイリオ" panose="020B0604030504040204" pitchFamily="50" charset="-128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58F721D-26CD-87B9-5948-5FA15AD1F14C}"/>
              </a:ext>
            </a:extLst>
          </p:cNvPr>
          <p:cNvGraphicFramePr>
            <a:graphicFrameLocks noGrp="1"/>
          </p:cNvGraphicFramePr>
          <p:nvPr/>
        </p:nvGraphicFramePr>
        <p:xfrm>
          <a:off x="373078" y="3358173"/>
          <a:ext cx="8350104" cy="9525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87654">
                  <a:extLst>
                    <a:ext uri="{9D8B030D-6E8A-4147-A177-3AD203B41FA5}">
                      <a16:colId xmlns:a16="http://schemas.microsoft.com/office/drawing/2014/main" val="3566458180"/>
                    </a:ext>
                  </a:extLst>
                </a:gridCol>
                <a:gridCol w="277899">
                  <a:extLst>
                    <a:ext uri="{9D8B030D-6E8A-4147-A177-3AD203B41FA5}">
                      <a16:colId xmlns:a16="http://schemas.microsoft.com/office/drawing/2014/main" val="1903671504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4118813149"/>
                    </a:ext>
                  </a:extLst>
                </a:gridCol>
                <a:gridCol w="277899">
                  <a:extLst>
                    <a:ext uri="{9D8B030D-6E8A-4147-A177-3AD203B41FA5}">
                      <a16:colId xmlns:a16="http://schemas.microsoft.com/office/drawing/2014/main" val="3392307833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3755401567"/>
                    </a:ext>
                  </a:extLst>
                </a:gridCol>
                <a:gridCol w="2132215">
                  <a:extLst>
                    <a:ext uri="{9D8B030D-6E8A-4147-A177-3AD203B41FA5}">
                      <a16:colId xmlns:a16="http://schemas.microsoft.com/office/drawing/2014/main" val="3297409957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877788813"/>
                    </a:ext>
                  </a:extLst>
                </a:gridCol>
                <a:gridCol w="682597">
                  <a:extLst>
                    <a:ext uri="{9D8B030D-6E8A-4147-A177-3AD203B41FA5}">
                      <a16:colId xmlns:a16="http://schemas.microsoft.com/office/drawing/2014/main" val="2172653088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l"/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latin typeface="+mn-lt"/>
                        </a:rPr>
                        <a:t>Panitumumab</a:t>
                      </a: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latin typeface="+mn-lt"/>
                        </a:rPr>
                        <a:t>Bevacizumab</a:t>
                      </a: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="1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R="27432" marT="0" marB="0" anchor="b">
                    <a:lnT w="12700" cap="flat" cmpd="sng" algn="ctr">
                      <a:solidFill>
                        <a:srgbClr val="00A4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4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HR (95% CI)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i="1" dirty="0">
                          <a:solidFill>
                            <a:schemeClr val="bg1"/>
                          </a:solidFill>
                          <a:latin typeface="+mn-lt"/>
                        </a:rPr>
                        <a:t>P</a:t>
                      </a: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-value for interaction</a:t>
                      </a:r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41321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mOS</a:t>
                      </a: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, months (95% CI)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mOS</a:t>
                      </a: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, months (95% CI)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5918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All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368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35.6 (31.1–38.9)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365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31.6 (29.3–34.5)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0.87 (0.73–1.02)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8726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MSS/MSI-L and 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RAS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/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BRAF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 WT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299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39.0 (36.3–43.3)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299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34.1 (31.1–37.6)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0.79 (0.66–0.96)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0.027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519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MSI-H and/or 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RAS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/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BRAF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 mutation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69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14.6 (11.3–18.8)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66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19.8 (15.3–25.5)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1.27 (0.88–1.84)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650622"/>
                  </a:ext>
                </a:extLst>
              </a:tr>
            </a:tbl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EB496A5-906F-D1AD-E601-71811184D8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62722" y="3704635"/>
          <a:ext cx="2844404" cy="1027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4456319" imgH="1608448" progId="Prism9.Document">
                  <p:embed/>
                </p:oleObj>
              </mc:Choice>
              <mc:Fallback>
                <p:oleObj name="Prism 9" r:id="rId3" imgW="4456319" imgH="1608448" progId="Prism9.Document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6EB496A5-906F-D1AD-E601-71811184D8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2722" y="3704635"/>
                        <a:ext cx="2844404" cy="102750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aphic 10">
            <a:extLst>
              <a:ext uri="{FF2B5EF4-FFF2-40B4-BE49-F238E27FC236}">
                <a16:creationId xmlns:a16="http://schemas.microsoft.com/office/drawing/2014/main" id="{9DD1D549-CB4A-516E-7FFA-CE34836CADD8}"/>
              </a:ext>
            </a:extLst>
          </p:cNvPr>
          <p:cNvGrpSpPr/>
          <p:nvPr/>
        </p:nvGrpSpPr>
        <p:grpSpPr>
          <a:xfrm>
            <a:off x="712548" y="1112007"/>
            <a:ext cx="3644886" cy="1714913"/>
            <a:chOff x="950064" y="1482675"/>
            <a:chExt cx="4859848" cy="2286551"/>
          </a:xfrm>
          <a:noFill/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446449F-6FC0-456E-34B1-CB663269F828}"/>
                </a:ext>
              </a:extLst>
            </p:cNvPr>
            <p:cNvSpPr/>
            <p:nvPr/>
          </p:nvSpPr>
          <p:spPr>
            <a:xfrm>
              <a:off x="950064" y="2221757"/>
              <a:ext cx="40330" cy="12530"/>
            </a:xfrm>
            <a:custGeom>
              <a:avLst/>
              <a:gdLst>
                <a:gd name="connsiteX0" fmla="*/ 0 w 40330"/>
                <a:gd name="connsiteY0" fmla="*/ 0 h 12530"/>
                <a:gd name="connsiteX1" fmla="*/ 40330 w 40330"/>
                <a:gd name="connsiteY1" fmla="*/ 0 h 1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30" h="12530">
                  <a:moveTo>
                    <a:pt x="0" y="0"/>
                  </a:moveTo>
                  <a:lnTo>
                    <a:pt x="4033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F037096-BA16-72C7-14D5-9858A9AF530D}"/>
                </a:ext>
              </a:extLst>
            </p:cNvPr>
            <p:cNvSpPr/>
            <p:nvPr/>
          </p:nvSpPr>
          <p:spPr>
            <a:xfrm>
              <a:off x="950064" y="2721709"/>
              <a:ext cx="40330" cy="12530"/>
            </a:xfrm>
            <a:custGeom>
              <a:avLst/>
              <a:gdLst>
                <a:gd name="connsiteX0" fmla="*/ 0 w 40330"/>
                <a:gd name="connsiteY0" fmla="*/ 0 h 12530"/>
                <a:gd name="connsiteX1" fmla="*/ 40330 w 40330"/>
                <a:gd name="connsiteY1" fmla="*/ 0 h 1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30" h="12530">
                  <a:moveTo>
                    <a:pt x="0" y="0"/>
                  </a:moveTo>
                  <a:lnTo>
                    <a:pt x="4033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7A44922-10B2-A045-3DA8-523D1A6048B2}"/>
                </a:ext>
              </a:extLst>
            </p:cNvPr>
            <p:cNvSpPr/>
            <p:nvPr/>
          </p:nvSpPr>
          <p:spPr>
            <a:xfrm>
              <a:off x="950064" y="3221660"/>
              <a:ext cx="40330" cy="12530"/>
            </a:xfrm>
            <a:custGeom>
              <a:avLst/>
              <a:gdLst>
                <a:gd name="connsiteX0" fmla="*/ 0 w 40330"/>
                <a:gd name="connsiteY0" fmla="*/ 0 h 12530"/>
                <a:gd name="connsiteX1" fmla="*/ 40330 w 40330"/>
                <a:gd name="connsiteY1" fmla="*/ 0 h 1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30" h="12530">
                  <a:moveTo>
                    <a:pt x="0" y="0"/>
                  </a:moveTo>
                  <a:lnTo>
                    <a:pt x="4033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6D75F74-2099-208F-1ECE-C3CB6A8D0E1C}"/>
                </a:ext>
              </a:extLst>
            </p:cNvPr>
            <p:cNvSpPr/>
            <p:nvPr/>
          </p:nvSpPr>
          <p:spPr>
            <a:xfrm>
              <a:off x="950064" y="3722865"/>
              <a:ext cx="40330" cy="12530"/>
            </a:xfrm>
            <a:custGeom>
              <a:avLst/>
              <a:gdLst>
                <a:gd name="connsiteX0" fmla="*/ 0 w 40330"/>
                <a:gd name="connsiteY0" fmla="*/ 0 h 12530"/>
                <a:gd name="connsiteX1" fmla="*/ 40330 w 40330"/>
                <a:gd name="connsiteY1" fmla="*/ 0 h 1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30" h="12530">
                  <a:moveTo>
                    <a:pt x="0" y="0"/>
                  </a:moveTo>
                  <a:lnTo>
                    <a:pt x="4033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DF04185-CF17-DCAF-E1F1-4C6C2285B56B}"/>
                </a:ext>
              </a:extLst>
            </p:cNvPr>
            <p:cNvSpPr/>
            <p:nvPr/>
          </p:nvSpPr>
          <p:spPr>
            <a:xfrm>
              <a:off x="984094" y="1482675"/>
              <a:ext cx="4825818" cy="2240189"/>
            </a:xfrm>
            <a:custGeom>
              <a:avLst/>
              <a:gdLst>
                <a:gd name="connsiteX0" fmla="*/ 0 w 5067747"/>
                <a:gd name="connsiteY0" fmla="*/ 0 h 2204046"/>
                <a:gd name="connsiteX1" fmla="*/ 0 w 5067747"/>
                <a:gd name="connsiteY1" fmla="*/ 2204047 h 2204046"/>
                <a:gd name="connsiteX2" fmla="*/ 5067747 w 5067747"/>
                <a:gd name="connsiteY2" fmla="*/ 2204047 h 220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67747" h="2204046">
                  <a:moveTo>
                    <a:pt x="0" y="0"/>
                  </a:moveTo>
                  <a:lnTo>
                    <a:pt x="0" y="2204047"/>
                  </a:lnTo>
                  <a:lnTo>
                    <a:pt x="5067747" y="2204047"/>
                  </a:lnTo>
                </a:path>
              </a:pathLst>
            </a:custGeom>
            <a:noFill/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46D892A-823E-F4EE-82AD-6B874274ADC8}"/>
                </a:ext>
              </a:extLst>
            </p:cNvPr>
            <p:cNvSpPr/>
            <p:nvPr/>
          </p:nvSpPr>
          <p:spPr>
            <a:xfrm>
              <a:off x="984093" y="3726624"/>
              <a:ext cx="12603" cy="42602"/>
            </a:xfrm>
            <a:custGeom>
              <a:avLst/>
              <a:gdLst>
                <a:gd name="connsiteX0" fmla="*/ 0 w 12603"/>
                <a:gd name="connsiteY0" fmla="*/ 42602 h 42602"/>
                <a:gd name="connsiteX1" fmla="*/ 0 w 12603"/>
                <a:gd name="connsiteY1" fmla="*/ 0 h 4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02">
                  <a:moveTo>
                    <a:pt x="0" y="4260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E68F420-2E5D-67BF-BFB5-9527B6C2005F}"/>
                </a:ext>
              </a:extLst>
            </p:cNvPr>
            <p:cNvSpPr/>
            <p:nvPr/>
          </p:nvSpPr>
          <p:spPr>
            <a:xfrm>
              <a:off x="2628811" y="3726624"/>
              <a:ext cx="12603" cy="42602"/>
            </a:xfrm>
            <a:custGeom>
              <a:avLst/>
              <a:gdLst>
                <a:gd name="connsiteX0" fmla="*/ 0 w 12603"/>
                <a:gd name="connsiteY0" fmla="*/ 42602 h 42602"/>
                <a:gd name="connsiteX1" fmla="*/ 0 w 12603"/>
                <a:gd name="connsiteY1" fmla="*/ 0 h 4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02">
                  <a:moveTo>
                    <a:pt x="0" y="4260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5D6751E-736A-1CC6-123C-ED5EA0A5E7B0}"/>
                </a:ext>
              </a:extLst>
            </p:cNvPr>
            <p:cNvSpPr/>
            <p:nvPr/>
          </p:nvSpPr>
          <p:spPr>
            <a:xfrm>
              <a:off x="2957754" y="3726624"/>
              <a:ext cx="12603" cy="42602"/>
            </a:xfrm>
            <a:custGeom>
              <a:avLst/>
              <a:gdLst>
                <a:gd name="connsiteX0" fmla="*/ 0 w 12603"/>
                <a:gd name="connsiteY0" fmla="*/ 42602 h 42602"/>
                <a:gd name="connsiteX1" fmla="*/ 0 w 12603"/>
                <a:gd name="connsiteY1" fmla="*/ 0 h 4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02">
                  <a:moveTo>
                    <a:pt x="0" y="4260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5363DE7-611E-0968-1A98-89894EB1F9DF}"/>
                </a:ext>
              </a:extLst>
            </p:cNvPr>
            <p:cNvSpPr/>
            <p:nvPr/>
          </p:nvSpPr>
          <p:spPr>
            <a:xfrm>
              <a:off x="3286698" y="3726624"/>
              <a:ext cx="12603" cy="42602"/>
            </a:xfrm>
            <a:custGeom>
              <a:avLst/>
              <a:gdLst>
                <a:gd name="connsiteX0" fmla="*/ 0 w 12603"/>
                <a:gd name="connsiteY0" fmla="*/ 42602 h 42602"/>
                <a:gd name="connsiteX1" fmla="*/ 0 w 12603"/>
                <a:gd name="connsiteY1" fmla="*/ 0 h 4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02">
                  <a:moveTo>
                    <a:pt x="0" y="4260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2DAC3BB-C6AF-8DDD-BAAA-7BDB0945C9FE}"/>
                </a:ext>
              </a:extLst>
            </p:cNvPr>
            <p:cNvSpPr/>
            <p:nvPr/>
          </p:nvSpPr>
          <p:spPr>
            <a:xfrm>
              <a:off x="3614381" y="3726624"/>
              <a:ext cx="12603" cy="42602"/>
            </a:xfrm>
            <a:custGeom>
              <a:avLst/>
              <a:gdLst>
                <a:gd name="connsiteX0" fmla="*/ 0 w 12603"/>
                <a:gd name="connsiteY0" fmla="*/ 42602 h 42602"/>
                <a:gd name="connsiteX1" fmla="*/ 0 w 12603"/>
                <a:gd name="connsiteY1" fmla="*/ 0 h 4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02">
                  <a:moveTo>
                    <a:pt x="0" y="4260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F0CAA9A-D2C1-7E90-CF7A-85D64A46C80B}"/>
                </a:ext>
              </a:extLst>
            </p:cNvPr>
            <p:cNvSpPr/>
            <p:nvPr/>
          </p:nvSpPr>
          <p:spPr>
            <a:xfrm>
              <a:off x="3943325" y="3726624"/>
              <a:ext cx="12603" cy="42602"/>
            </a:xfrm>
            <a:custGeom>
              <a:avLst/>
              <a:gdLst>
                <a:gd name="connsiteX0" fmla="*/ 0 w 12603"/>
                <a:gd name="connsiteY0" fmla="*/ 42602 h 42602"/>
                <a:gd name="connsiteX1" fmla="*/ 0 w 12603"/>
                <a:gd name="connsiteY1" fmla="*/ 0 h 4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02">
                  <a:moveTo>
                    <a:pt x="0" y="4260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5BFD9BD-D33C-C291-A416-D639CFB07494}"/>
                </a:ext>
              </a:extLst>
            </p:cNvPr>
            <p:cNvSpPr/>
            <p:nvPr/>
          </p:nvSpPr>
          <p:spPr>
            <a:xfrm>
              <a:off x="4272268" y="3726624"/>
              <a:ext cx="12603" cy="42602"/>
            </a:xfrm>
            <a:custGeom>
              <a:avLst/>
              <a:gdLst>
                <a:gd name="connsiteX0" fmla="*/ 0 w 12603"/>
                <a:gd name="connsiteY0" fmla="*/ 42602 h 42602"/>
                <a:gd name="connsiteX1" fmla="*/ 0 w 12603"/>
                <a:gd name="connsiteY1" fmla="*/ 0 h 4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02">
                  <a:moveTo>
                    <a:pt x="0" y="4260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2F9B5B7-EA7F-0565-BF01-AC6190F72193}"/>
                </a:ext>
              </a:extLst>
            </p:cNvPr>
            <p:cNvSpPr/>
            <p:nvPr/>
          </p:nvSpPr>
          <p:spPr>
            <a:xfrm>
              <a:off x="4601212" y="3726624"/>
              <a:ext cx="12603" cy="42602"/>
            </a:xfrm>
            <a:custGeom>
              <a:avLst/>
              <a:gdLst>
                <a:gd name="connsiteX0" fmla="*/ 0 w 12603"/>
                <a:gd name="connsiteY0" fmla="*/ 42602 h 42602"/>
                <a:gd name="connsiteX1" fmla="*/ 0 w 12603"/>
                <a:gd name="connsiteY1" fmla="*/ 0 h 4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02">
                  <a:moveTo>
                    <a:pt x="0" y="4260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47BC66A-2400-1433-230B-08B2A32E797D}"/>
                </a:ext>
              </a:extLst>
            </p:cNvPr>
            <p:cNvSpPr/>
            <p:nvPr/>
          </p:nvSpPr>
          <p:spPr>
            <a:xfrm>
              <a:off x="4930155" y="3726624"/>
              <a:ext cx="12603" cy="42602"/>
            </a:xfrm>
            <a:custGeom>
              <a:avLst/>
              <a:gdLst>
                <a:gd name="connsiteX0" fmla="*/ 0 w 12603"/>
                <a:gd name="connsiteY0" fmla="*/ 42602 h 42602"/>
                <a:gd name="connsiteX1" fmla="*/ 0 w 12603"/>
                <a:gd name="connsiteY1" fmla="*/ 0 h 4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02">
                  <a:moveTo>
                    <a:pt x="0" y="4260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B6A0C24-CB8D-B255-AEA2-777B20EAA212}"/>
                </a:ext>
              </a:extLst>
            </p:cNvPr>
            <p:cNvSpPr/>
            <p:nvPr/>
          </p:nvSpPr>
          <p:spPr>
            <a:xfrm>
              <a:off x="5259099" y="3726624"/>
              <a:ext cx="12603" cy="42602"/>
            </a:xfrm>
            <a:custGeom>
              <a:avLst/>
              <a:gdLst>
                <a:gd name="connsiteX0" fmla="*/ 0 w 12603"/>
                <a:gd name="connsiteY0" fmla="*/ 42602 h 42602"/>
                <a:gd name="connsiteX1" fmla="*/ 0 w 12603"/>
                <a:gd name="connsiteY1" fmla="*/ 0 h 4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02">
                  <a:moveTo>
                    <a:pt x="0" y="4260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2883975-9890-E573-FA1A-746363F9BC9D}"/>
                </a:ext>
              </a:extLst>
            </p:cNvPr>
            <p:cNvSpPr/>
            <p:nvPr/>
          </p:nvSpPr>
          <p:spPr>
            <a:xfrm>
              <a:off x="5588043" y="3726624"/>
              <a:ext cx="12603" cy="42602"/>
            </a:xfrm>
            <a:custGeom>
              <a:avLst/>
              <a:gdLst>
                <a:gd name="connsiteX0" fmla="*/ 0 w 12603"/>
                <a:gd name="connsiteY0" fmla="*/ 42602 h 42602"/>
                <a:gd name="connsiteX1" fmla="*/ 0 w 12603"/>
                <a:gd name="connsiteY1" fmla="*/ 0 h 4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02">
                  <a:moveTo>
                    <a:pt x="0" y="4260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292D9877-8D29-03BF-AF89-410B927374D6}"/>
                </a:ext>
              </a:extLst>
            </p:cNvPr>
            <p:cNvSpPr/>
            <p:nvPr/>
          </p:nvSpPr>
          <p:spPr>
            <a:xfrm>
              <a:off x="1641980" y="3726624"/>
              <a:ext cx="12603" cy="42602"/>
            </a:xfrm>
            <a:custGeom>
              <a:avLst/>
              <a:gdLst>
                <a:gd name="connsiteX0" fmla="*/ 0 w 12603"/>
                <a:gd name="connsiteY0" fmla="*/ 42602 h 42602"/>
                <a:gd name="connsiteX1" fmla="*/ 0 w 12603"/>
                <a:gd name="connsiteY1" fmla="*/ 0 h 4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02">
                  <a:moveTo>
                    <a:pt x="0" y="4260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705287A1-A535-F1F8-0191-BC54639CEE67}"/>
                </a:ext>
              </a:extLst>
            </p:cNvPr>
            <p:cNvSpPr/>
            <p:nvPr/>
          </p:nvSpPr>
          <p:spPr>
            <a:xfrm>
              <a:off x="1970924" y="3726624"/>
              <a:ext cx="12603" cy="42602"/>
            </a:xfrm>
            <a:custGeom>
              <a:avLst/>
              <a:gdLst>
                <a:gd name="connsiteX0" fmla="*/ 0 w 12603"/>
                <a:gd name="connsiteY0" fmla="*/ 42602 h 42602"/>
                <a:gd name="connsiteX1" fmla="*/ 0 w 12603"/>
                <a:gd name="connsiteY1" fmla="*/ 0 h 4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02">
                  <a:moveTo>
                    <a:pt x="0" y="4260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A904974-9FD7-9627-8919-A078AD8DA5B7}"/>
                </a:ext>
              </a:extLst>
            </p:cNvPr>
            <p:cNvSpPr/>
            <p:nvPr/>
          </p:nvSpPr>
          <p:spPr>
            <a:xfrm>
              <a:off x="2299867" y="3726624"/>
              <a:ext cx="12603" cy="42602"/>
            </a:xfrm>
            <a:custGeom>
              <a:avLst/>
              <a:gdLst>
                <a:gd name="connsiteX0" fmla="*/ 0 w 12603"/>
                <a:gd name="connsiteY0" fmla="*/ 42602 h 42602"/>
                <a:gd name="connsiteX1" fmla="*/ 0 w 12603"/>
                <a:gd name="connsiteY1" fmla="*/ 0 h 4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02">
                  <a:moveTo>
                    <a:pt x="0" y="4260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958B0ED-D105-E81E-F743-7667686884BD}"/>
                </a:ext>
              </a:extLst>
            </p:cNvPr>
            <p:cNvSpPr/>
            <p:nvPr/>
          </p:nvSpPr>
          <p:spPr>
            <a:xfrm>
              <a:off x="1313037" y="3726624"/>
              <a:ext cx="12603" cy="42602"/>
            </a:xfrm>
            <a:custGeom>
              <a:avLst/>
              <a:gdLst>
                <a:gd name="connsiteX0" fmla="*/ 0 w 12603"/>
                <a:gd name="connsiteY0" fmla="*/ 42602 h 42602"/>
                <a:gd name="connsiteX1" fmla="*/ 0 w 12603"/>
                <a:gd name="connsiteY1" fmla="*/ 0 h 4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02">
                  <a:moveTo>
                    <a:pt x="0" y="4260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45" name="Graphic 10">
              <a:extLst>
                <a:ext uri="{FF2B5EF4-FFF2-40B4-BE49-F238E27FC236}">
                  <a16:creationId xmlns:a16="http://schemas.microsoft.com/office/drawing/2014/main" id="{277217AA-F750-0664-6553-66E1CAFB386E}"/>
                </a:ext>
              </a:extLst>
            </p:cNvPr>
            <p:cNvGrpSpPr/>
            <p:nvPr/>
          </p:nvGrpSpPr>
          <p:grpSpPr>
            <a:xfrm>
              <a:off x="999217" y="1716794"/>
              <a:ext cx="4143932" cy="1611372"/>
              <a:chOff x="999217" y="1716794"/>
              <a:chExt cx="4143932" cy="1611372"/>
            </a:xfrm>
            <a:noFill/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7A93DBB7-E785-9A74-7717-C9B5A680F5BD}"/>
                  </a:ext>
                </a:extLst>
              </p:cNvPr>
              <p:cNvSpPr/>
              <p:nvPr/>
            </p:nvSpPr>
            <p:spPr>
              <a:xfrm>
                <a:off x="999217" y="1716794"/>
                <a:ext cx="4112424" cy="1590071"/>
              </a:xfrm>
              <a:custGeom>
                <a:avLst/>
                <a:gdLst>
                  <a:gd name="connsiteX0" fmla="*/ 4112425 w 4112424"/>
                  <a:gd name="connsiteY0" fmla="*/ 1590071 h 1590071"/>
                  <a:gd name="connsiteX1" fmla="*/ 3787262 w 4112424"/>
                  <a:gd name="connsiteY1" fmla="*/ 1590071 h 1590071"/>
                  <a:gd name="connsiteX2" fmla="*/ 3787262 w 4112424"/>
                  <a:gd name="connsiteY2" fmla="*/ 1552481 h 1590071"/>
                  <a:gd name="connsiteX3" fmla="*/ 3767097 w 4112424"/>
                  <a:gd name="connsiteY3" fmla="*/ 1552481 h 1590071"/>
                  <a:gd name="connsiteX4" fmla="*/ 3767097 w 4112424"/>
                  <a:gd name="connsiteY4" fmla="*/ 1473541 h 1590071"/>
                  <a:gd name="connsiteX5" fmla="*/ 3555363 w 4112424"/>
                  <a:gd name="connsiteY5" fmla="*/ 1473541 h 1590071"/>
                  <a:gd name="connsiteX6" fmla="*/ 3555363 w 4112424"/>
                  <a:gd name="connsiteY6" fmla="*/ 1453493 h 1590071"/>
                  <a:gd name="connsiteX7" fmla="*/ 3511252 w 4112424"/>
                  <a:gd name="connsiteY7" fmla="*/ 1453493 h 1590071"/>
                  <a:gd name="connsiteX8" fmla="*/ 3511252 w 4112424"/>
                  <a:gd name="connsiteY8" fmla="*/ 1437204 h 1590071"/>
                  <a:gd name="connsiteX9" fmla="*/ 3429331 w 4112424"/>
                  <a:gd name="connsiteY9" fmla="*/ 1437204 h 1590071"/>
                  <a:gd name="connsiteX10" fmla="*/ 3429331 w 4112424"/>
                  <a:gd name="connsiteY10" fmla="*/ 1428433 h 1590071"/>
                  <a:gd name="connsiteX11" fmla="*/ 3410426 w 4112424"/>
                  <a:gd name="connsiteY11" fmla="*/ 1428433 h 1590071"/>
                  <a:gd name="connsiteX12" fmla="*/ 3410426 w 4112424"/>
                  <a:gd name="connsiteY12" fmla="*/ 1408385 h 1590071"/>
                  <a:gd name="connsiteX13" fmla="*/ 3343629 w 4112424"/>
                  <a:gd name="connsiteY13" fmla="*/ 1408385 h 1590071"/>
                  <a:gd name="connsiteX14" fmla="*/ 3343629 w 4112424"/>
                  <a:gd name="connsiteY14" fmla="*/ 1388336 h 1590071"/>
                  <a:gd name="connsiteX15" fmla="*/ 3281874 w 4112424"/>
                  <a:gd name="connsiteY15" fmla="*/ 1388336 h 1590071"/>
                  <a:gd name="connsiteX16" fmla="*/ 3281874 w 4112424"/>
                  <a:gd name="connsiteY16" fmla="*/ 1374553 h 1590071"/>
                  <a:gd name="connsiteX17" fmla="*/ 3223899 w 4112424"/>
                  <a:gd name="connsiteY17" fmla="*/ 1374553 h 1590071"/>
                  <a:gd name="connsiteX18" fmla="*/ 3223899 w 4112424"/>
                  <a:gd name="connsiteY18" fmla="*/ 1365782 h 1590071"/>
                  <a:gd name="connsiteX19" fmla="*/ 3177267 w 4112424"/>
                  <a:gd name="connsiteY19" fmla="*/ 1365782 h 1590071"/>
                  <a:gd name="connsiteX20" fmla="*/ 3177267 w 4112424"/>
                  <a:gd name="connsiteY20" fmla="*/ 1357011 h 1590071"/>
                  <a:gd name="connsiteX21" fmla="*/ 3163404 w 4112424"/>
                  <a:gd name="connsiteY21" fmla="*/ 1357011 h 1590071"/>
                  <a:gd name="connsiteX22" fmla="*/ 3163404 w 4112424"/>
                  <a:gd name="connsiteY22" fmla="*/ 1343228 h 1590071"/>
                  <a:gd name="connsiteX23" fmla="*/ 3133156 w 4112424"/>
                  <a:gd name="connsiteY23" fmla="*/ 1343228 h 1590071"/>
                  <a:gd name="connsiteX24" fmla="*/ 3133156 w 4112424"/>
                  <a:gd name="connsiteY24" fmla="*/ 1330698 h 1590071"/>
                  <a:gd name="connsiteX25" fmla="*/ 3034851 w 4112424"/>
                  <a:gd name="connsiteY25" fmla="*/ 1330698 h 1590071"/>
                  <a:gd name="connsiteX26" fmla="*/ 3034851 w 4112424"/>
                  <a:gd name="connsiteY26" fmla="*/ 1318168 h 1590071"/>
                  <a:gd name="connsiteX27" fmla="*/ 3008384 w 4112424"/>
                  <a:gd name="connsiteY27" fmla="*/ 1318168 h 1590071"/>
                  <a:gd name="connsiteX28" fmla="*/ 3008384 w 4112424"/>
                  <a:gd name="connsiteY28" fmla="*/ 1305638 h 1590071"/>
                  <a:gd name="connsiteX29" fmla="*/ 2955451 w 4112424"/>
                  <a:gd name="connsiteY29" fmla="*/ 1305638 h 1590071"/>
                  <a:gd name="connsiteX30" fmla="*/ 2955451 w 4112424"/>
                  <a:gd name="connsiteY30" fmla="*/ 1299373 h 1590071"/>
                  <a:gd name="connsiteX31" fmla="*/ 2942848 w 4112424"/>
                  <a:gd name="connsiteY31" fmla="*/ 1299373 h 1590071"/>
                  <a:gd name="connsiteX32" fmla="*/ 2942848 w 4112424"/>
                  <a:gd name="connsiteY32" fmla="*/ 1290602 h 1590071"/>
                  <a:gd name="connsiteX33" fmla="*/ 2884873 w 4112424"/>
                  <a:gd name="connsiteY33" fmla="*/ 1290602 h 1590071"/>
                  <a:gd name="connsiteX34" fmla="*/ 2884873 w 4112424"/>
                  <a:gd name="connsiteY34" fmla="*/ 1283084 h 1590071"/>
                  <a:gd name="connsiteX35" fmla="*/ 2845803 w 4112424"/>
                  <a:gd name="connsiteY35" fmla="*/ 1283084 h 1590071"/>
                  <a:gd name="connsiteX36" fmla="*/ 2845803 w 4112424"/>
                  <a:gd name="connsiteY36" fmla="*/ 1278072 h 1590071"/>
                  <a:gd name="connsiteX37" fmla="*/ 2840762 w 4112424"/>
                  <a:gd name="connsiteY37" fmla="*/ 1278072 h 1590071"/>
                  <a:gd name="connsiteX38" fmla="*/ 2840762 w 4112424"/>
                  <a:gd name="connsiteY38" fmla="*/ 1265542 h 1590071"/>
                  <a:gd name="connsiteX39" fmla="*/ 2835720 w 4112424"/>
                  <a:gd name="connsiteY39" fmla="*/ 1265542 h 1590071"/>
                  <a:gd name="connsiteX40" fmla="*/ 2835720 w 4112424"/>
                  <a:gd name="connsiteY40" fmla="*/ 1249252 h 1590071"/>
                  <a:gd name="connsiteX41" fmla="*/ 2815555 w 4112424"/>
                  <a:gd name="connsiteY41" fmla="*/ 1249252 h 1590071"/>
                  <a:gd name="connsiteX42" fmla="*/ 2815555 w 4112424"/>
                  <a:gd name="connsiteY42" fmla="*/ 1245493 h 1590071"/>
                  <a:gd name="connsiteX43" fmla="*/ 2795390 w 4112424"/>
                  <a:gd name="connsiteY43" fmla="*/ 1245493 h 1590071"/>
                  <a:gd name="connsiteX44" fmla="*/ 2795390 w 4112424"/>
                  <a:gd name="connsiteY44" fmla="*/ 1237975 h 1590071"/>
                  <a:gd name="connsiteX45" fmla="*/ 2776485 w 4112424"/>
                  <a:gd name="connsiteY45" fmla="*/ 1237975 h 1590071"/>
                  <a:gd name="connsiteX46" fmla="*/ 2776485 w 4112424"/>
                  <a:gd name="connsiteY46" fmla="*/ 1231710 h 1590071"/>
                  <a:gd name="connsiteX47" fmla="*/ 2765142 w 4112424"/>
                  <a:gd name="connsiteY47" fmla="*/ 1231710 h 1590071"/>
                  <a:gd name="connsiteX48" fmla="*/ 2765142 w 4112424"/>
                  <a:gd name="connsiteY48" fmla="*/ 1221686 h 1590071"/>
                  <a:gd name="connsiteX49" fmla="*/ 2723552 w 4112424"/>
                  <a:gd name="connsiteY49" fmla="*/ 1221686 h 1590071"/>
                  <a:gd name="connsiteX50" fmla="*/ 2723552 w 4112424"/>
                  <a:gd name="connsiteY50" fmla="*/ 1217927 h 1590071"/>
                  <a:gd name="connsiteX51" fmla="*/ 2719771 w 4112424"/>
                  <a:gd name="connsiteY51" fmla="*/ 1217927 h 1590071"/>
                  <a:gd name="connsiteX52" fmla="*/ 2719771 w 4112424"/>
                  <a:gd name="connsiteY52" fmla="*/ 1210409 h 1590071"/>
                  <a:gd name="connsiteX53" fmla="*/ 2708428 w 4112424"/>
                  <a:gd name="connsiteY53" fmla="*/ 1210409 h 1590071"/>
                  <a:gd name="connsiteX54" fmla="*/ 2708428 w 4112424"/>
                  <a:gd name="connsiteY54" fmla="*/ 1199132 h 1590071"/>
                  <a:gd name="connsiteX55" fmla="*/ 2702126 w 4112424"/>
                  <a:gd name="connsiteY55" fmla="*/ 1199132 h 1590071"/>
                  <a:gd name="connsiteX56" fmla="*/ 2702126 w 4112424"/>
                  <a:gd name="connsiteY56" fmla="*/ 1192867 h 1590071"/>
                  <a:gd name="connsiteX57" fmla="*/ 2684482 w 4112424"/>
                  <a:gd name="connsiteY57" fmla="*/ 1192867 h 1590071"/>
                  <a:gd name="connsiteX58" fmla="*/ 2684482 w 4112424"/>
                  <a:gd name="connsiteY58" fmla="*/ 1182843 h 1590071"/>
                  <a:gd name="connsiteX59" fmla="*/ 2655495 w 4112424"/>
                  <a:gd name="connsiteY59" fmla="*/ 1182843 h 1590071"/>
                  <a:gd name="connsiteX60" fmla="*/ 2655495 w 4112424"/>
                  <a:gd name="connsiteY60" fmla="*/ 1175325 h 1590071"/>
                  <a:gd name="connsiteX61" fmla="*/ 2621466 w 4112424"/>
                  <a:gd name="connsiteY61" fmla="*/ 1175325 h 1590071"/>
                  <a:gd name="connsiteX62" fmla="*/ 2621466 w 4112424"/>
                  <a:gd name="connsiteY62" fmla="*/ 1164048 h 1590071"/>
                  <a:gd name="connsiteX63" fmla="*/ 2589958 w 4112424"/>
                  <a:gd name="connsiteY63" fmla="*/ 1164048 h 1590071"/>
                  <a:gd name="connsiteX64" fmla="*/ 2589958 w 4112424"/>
                  <a:gd name="connsiteY64" fmla="*/ 1156529 h 1590071"/>
                  <a:gd name="connsiteX65" fmla="*/ 2569793 w 4112424"/>
                  <a:gd name="connsiteY65" fmla="*/ 1156529 h 1590071"/>
                  <a:gd name="connsiteX66" fmla="*/ 2569793 w 4112424"/>
                  <a:gd name="connsiteY66" fmla="*/ 1146505 h 1590071"/>
                  <a:gd name="connsiteX67" fmla="*/ 2553409 w 4112424"/>
                  <a:gd name="connsiteY67" fmla="*/ 1146505 h 1590071"/>
                  <a:gd name="connsiteX68" fmla="*/ 2553409 w 4112424"/>
                  <a:gd name="connsiteY68" fmla="*/ 1141493 h 1590071"/>
                  <a:gd name="connsiteX69" fmla="*/ 2463926 w 4112424"/>
                  <a:gd name="connsiteY69" fmla="*/ 1141493 h 1590071"/>
                  <a:gd name="connsiteX70" fmla="*/ 2463926 w 4112424"/>
                  <a:gd name="connsiteY70" fmla="*/ 1135228 h 1590071"/>
                  <a:gd name="connsiteX71" fmla="*/ 2416034 w 4112424"/>
                  <a:gd name="connsiteY71" fmla="*/ 1135228 h 1590071"/>
                  <a:gd name="connsiteX72" fmla="*/ 2416034 w 4112424"/>
                  <a:gd name="connsiteY72" fmla="*/ 1130216 h 1590071"/>
                  <a:gd name="connsiteX73" fmla="*/ 2397129 w 4112424"/>
                  <a:gd name="connsiteY73" fmla="*/ 1130216 h 1590071"/>
                  <a:gd name="connsiteX74" fmla="*/ 2397129 w 4112424"/>
                  <a:gd name="connsiteY74" fmla="*/ 1123951 h 1590071"/>
                  <a:gd name="connsiteX75" fmla="*/ 2370662 w 4112424"/>
                  <a:gd name="connsiteY75" fmla="*/ 1123951 h 1590071"/>
                  <a:gd name="connsiteX76" fmla="*/ 2370662 w 4112424"/>
                  <a:gd name="connsiteY76" fmla="*/ 1112674 h 1590071"/>
                  <a:gd name="connsiteX77" fmla="*/ 2355538 w 4112424"/>
                  <a:gd name="connsiteY77" fmla="*/ 1112674 h 1590071"/>
                  <a:gd name="connsiteX78" fmla="*/ 2355538 w 4112424"/>
                  <a:gd name="connsiteY78" fmla="*/ 1107662 h 1590071"/>
                  <a:gd name="connsiteX79" fmla="*/ 2325291 w 4112424"/>
                  <a:gd name="connsiteY79" fmla="*/ 1107662 h 1590071"/>
                  <a:gd name="connsiteX80" fmla="*/ 2325291 w 4112424"/>
                  <a:gd name="connsiteY80" fmla="*/ 1101397 h 1590071"/>
                  <a:gd name="connsiteX81" fmla="*/ 2318989 w 4112424"/>
                  <a:gd name="connsiteY81" fmla="*/ 1101397 h 1590071"/>
                  <a:gd name="connsiteX82" fmla="*/ 2318989 w 4112424"/>
                  <a:gd name="connsiteY82" fmla="*/ 1095132 h 1590071"/>
                  <a:gd name="connsiteX83" fmla="*/ 2313948 w 4112424"/>
                  <a:gd name="connsiteY83" fmla="*/ 1095132 h 1590071"/>
                  <a:gd name="connsiteX84" fmla="*/ 2313948 w 4112424"/>
                  <a:gd name="connsiteY84" fmla="*/ 1078843 h 1590071"/>
                  <a:gd name="connsiteX85" fmla="*/ 2297564 w 4112424"/>
                  <a:gd name="connsiteY85" fmla="*/ 1078843 h 1590071"/>
                  <a:gd name="connsiteX86" fmla="*/ 2297564 w 4112424"/>
                  <a:gd name="connsiteY86" fmla="*/ 1070072 h 1590071"/>
                  <a:gd name="connsiteX87" fmla="*/ 2292522 w 4112424"/>
                  <a:gd name="connsiteY87" fmla="*/ 1070072 h 1590071"/>
                  <a:gd name="connsiteX88" fmla="*/ 2292522 w 4112424"/>
                  <a:gd name="connsiteY88" fmla="*/ 1056289 h 1590071"/>
                  <a:gd name="connsiteX89" fmla="*/ 2268576 w 4112424"/>
                  <a:gd name="connsiteY89" fmla="*/ 1056289 h 1590071"/>
                  <a:gd name="connsiteX90" fmla="*/ 2268576 w 4112424"/>
                  <a:gd name="connsiteY90" fmla="*/ 1045011 h 1590071"/>
                  <a:gd name="connsiteX91" fmla="*/ 2252192 w 4112424"/>
                  <a:gd name="connsiteY91" fmla="*/ 1045011 h 1590071"/>
                  <a:gd name="connsiteX92" fmla="*/ 2252192 w 4112424"/>
                  <a:gd name="connsiteY92" fmla="*/ 1038746 h 1590071"/>
                  <a:gd name="connsiteX93" fmla="*/ 2218164 w 4112424"/>
                  <a:gd name="connsiteY93" fmla="*/ 1038746 h 1590071"/>
                  <a:gd name="connsiteX94" fmla="*/ 2218164 w 4112424"/>
                  <a:gd name="connsiteY94" fmla="*/ 1021204 h 1590071"/>
                  <a:gd name="connsiteX95" fmla="*/ 2200519 w 4112424"/>
                  <a:gd name="connsiteY95" fmla="*/ 1021204 h 1590071"/>
                  <a:gd name="connsiteX96" fmla="*/ 2200519 w 4112424"/>
                  <a:gd name="connsiteY96" fmla="*/ 1001156 h 1590071"/>
                  <a:gd name="connsiteX97" fmla="*/ 2124900 w 4112424"/>
                  <a:gd name="connsiteY97" fmla="*/ 1001156 h 1590071"/>
                  <a:gd name="connsiteX98" fmla="*/ 2124900 w 4112424"/>
                  <a:gd name="connsiteY98" fmla="*/ 993638 h 1590071"/>
                  <a:gd name="connsiteX99" fmla="*/ 2118598 w 4112424"/>
                  <a:gd name="connsiteY99" fmla="*/ 993638 h 1590071"/>
                  <a:gd name="connsiteX100" fmla="*/ 2118598 w 4112424"/>
                  <a:gd name="connsiteY100" fmla="*/ 987373 h 1590071"/>
                  <a:gd name="connsiteX101" fmla="*/ 2113557 w 4112424"/>
                  <a:gd name="connsiteY101" fmla="*/ 987373 h 1590071"/>
                  <a:gd name="connsiteX102" fmla="*/ 2113557 w 4112424"/>
                  <a:gd name="connsiteY102" fmla="*/ 982361 h 1590071"/>
                  <a:gd name="connsiteX103" fmla="*/ 2078268 w 4112424"/>
                  <a:gd name="connsiteY103" fmla="*/ 982361 h 1590071"/>
                  <a:gd name="connsiteX104" fmla="*/ 2078268 w 4112424"/>
                  <a:gd name="connsiteY104" fmla="*/ 974843 h 1590071"/>
                  <a:gd name="connsiteX105" fmla="*/ 2070706 w 4112424"/>
                  <a:gd name="connsiteY105" fmla="*/ 974843 h 1590071"/>
                  <a:gd name="connsiteX106" fmla="*/ 2070706 w 4112424"/>
                  <a:gd name="connsiteY106" fmla="*/ 969831 h 1590071"/>
                  <a:gd name="connsiteX107" fmla="*/ 2065665 w 4112424"/>
                  <a:gd name="connsiteY107" fmla="*/ 969831 h 1590071"/>
                  <a:gd name="connsiteX108" fmla="*/ 2065665 w 4112424"/>
                  <a:gd name="connsiteY108" fmla="*/ 964819 h 1590071"/>
                  <a:gd name="connsiteX109" fmla="*/ 2061884 w 4112424"/>
                  <a:gd name="connsiteY109" fmla="*/ 964819 h 1590071"/>
                  <a:gd name="connsiteX110" fmla="*/ 2061884 w 4112424"/>
                  <a:gd name="connsiteY110" fmla="*/ 951036 h 1590071"/>
                  <a:gd name="connsiteX111" fmla="*/ 2054322 w 4112424"/>
                  <a:gd name="connsiteY111" fmla="*/ 951036 h 1590071"/>
                  <a:gd name="connsiteX112" fmla="*/ 2054322 w 4112424"/>
                  <a:gd name="connsiteY112" fmla="*/ 943518 h 1590071"/>
                  <a:gd name="connsiteX113" fmla="*/ 2049281 w 4112424"/>
                  <a:gd name="connsiteY113" fmla="*/ 943518 h 1590071"/>
                  <a:gd name="connsiteX114" fmla="*/ 2049281 w 4112424"/>
                  <a:gd name="connsiteY114" fmla="*/ 937252 h 1590071"/>
                  <a:gd name="connsiteX115" fmla="*/ 2044239 w 4112424"/>
                  <a:gd name="connsiteY115" fmla="*/ 937252 h 1590071"/>
                  <a:gd name="connsiteX116" fmla="*/ 2044239 w 4112424"/>
                  <a:gd name="connsiteY116" fmla="*/ 933493 h 1590071"/>
                  <a:gd name="connsiteX117" fmla="*/ 2040458 w 4112424"/>
                  <a:gd name="connsiteY117" fmla="*/ 933493 h 1590071"/>
                  <a:gd name="connsiteX118" fmla="*/ 2040458 w 4112424"/>
                  <a:gd name="connsiteY118" fmla="*/ 924722 h 1590071"/>
                  <a:gd name="connsiteX119" fmla="*/ 2025334 w 4112424"/>
                  <a:gd name="connsiteY119" fmla="*/ 924722 h 1590071"/>
                  <a:gd name="connsiteX120" fmla="*/ 2025334 w 4112424"/>
                  <a:gd name="connsiteY120" fmla="*/ 919710 h 1590071"/>
                  <a:gd name="connsiteX121" fmla="*/ 2021553 w 4112424"/>
                  <a:gd name="connsiteY121" fmla="*/ 919710 h 1590071"/>
                  <a:gd name="connsiteX122" fmla="*/ 2021553 w 4112424"/>
                  <a:gd name="connsiteY122" fmla="*/ 914698 h 1590071"/>
                  <a:gd name="connsiteX123" fmla="*/ 2011471 w 4112424"/>
                  <a:gd name="connsiteY123" fmla="*/ 914698 h 1590071"/>
                  <a:gd name="connsiteX124" fmla="*/ 2011471 w 4112424"/>
                  <a:gd name="connsiteY124" fmla="*/ 905927 h 1590071"/>
                  <a:gd name="connsiteX125" fmla="*/ 1979963 w 4112424"/>
                  <a:gd name="connsiteY125" fmla="*/ 905927 h 1590071"/>
                  <a:gd name="connsiteX126" fmla="*/ 1979963 w 4112424"/>
                  <a:gd name="connsiteY126" fmla="*/ 899662 h 1590071"/>
                  <a:gd name="connsiteX127" fmla="*/ 1976182 w 4112424"/>
                  <a:gd name="connsiteY127" fmla="*/ 899662 h 1590071"/>
                  <a:gd name="connsiteX128" fmla="*/ 1976182 w 4112424"/>
                  <a:gd name="connsiteY128" fmla="*/ 883373 h 1590071"/>
                  <a:gd name="connsiteX129" fmla="*/ 1971141 w 4112424"/>
                  <a:gd name="connsiteY129" fmla="*/ 883373 h 1590071"/>
                  <a:gd name="connsiteX130" fmla="*/ 1971141 w 4112424"/>
                  <a:gd name="connsiteY130" fmla="*/ 869590 h 1590071"/>
                  <a:gd name="connsiteX131" fmla="*/ 1930810 w 4112424"/>
                  <a:gd name="connsiteY131" fmla="*/ 869590 h 1590071"/>
                  <a:gd name="connsiteX132" fmla="*/ 1930810 w 4112424"/>
                  <a:gd name="connsiteY132" fmla="*/ 862072 h 1590071"/>
                  <a:gd name="connsiteX133" fmla="*/ 1923249 w 4112424"/>
                  <a:gd name="connsiteY133" fmla="*/ 862072 h 1590071"/>
                  <a:gd name="connsiteX134" fmla="*/ 1923249 w 4112424"/>
                  <a:gd name="connsiteY134" fmla="*/ 857060 h 1590071"/>
                  <a:gd name="connsiteX135" fmla="*/ 1919468 w 4112424"/>
                  <a:gd name="connsiteY135" fmla="*/ 857060 h 1590071"/>
                  <a:gd name="connsiteX136" fmla="*/ 1919468 w 4112424"/>
                  <a:gd name="connsiteY136" fmla="*/ 848289 h 1590071"/>
                  <a:gd name="connsiteX137" fmla="*/ 1913166 w 4112424"/>
                  <a:gd name="connsiteY137" fmla="*/ 848289 h 1590071"/>
                  <a:gd name="connsiteX138" fmla="*/ 1913166 w 4112424"/>
                  <a:gd name="connsiteY138" fmla="*/ 843277 h 1590071"/>
                  <a:gd name="connsiteX139" fmla="*/ 1908125 w 4112424"/>
                  <a:gd name="connsiteY139" fmla="*/ 843277 h 1590071"/>
                  <a:gd name="connsiteX140" fmla="*/ 1908125 w 4112424"/>
                  <a:gd name="connsiteY140" fmla="*/ 834505 h 1590071"/>
                  <a:gd name="connsiteX141" fmla="*/ 1891741 w 4112424"/>
                  <a:gd name="connsiteY141" fmla="*/ 834505 h 1590071"/>
                  <a:gd name="connsiteX142" fmla="*/ 1891741 w 4112424"/>
                  <a:gd name="connsiteY142" fmla="*/ 821975 h 1590071"/>
                  <a:gd name="connsiteX143" fmla="*/ 1880398 w 4112424"/>
                  <a:gd name="connsiteY143" fmla="*/ 821975 h 1590071"/>
                  <a:gd name="connsiteX144" fmla="*/ 1880398 w 4112424"/>
                  <a:gd name="connsiteY144" fmla="*/ 815710 h 1590071"/>
                  <a:gd name="connsiteX145" fmla="*/ 1856452 w 4112424"/>
                  <a:gd name="connsiteY145" fmla="*/ 815710 h 1590071"/>
                  <a:gd name="connsiteX146" fmla="*/ 1856452 w 4112424"/>
                  <a:gd name="connsiteY146" fmla="*/ 808192 h 1590071"/>
                  <a:gd name="connsiteX147" fmla="*/ 1852671 w 4112424"/>
                  <a:gd name="connsiteY147" fmla="*/ 808192 h 1590071"/>
                  <a:gd name="connsiteX148" fmla="*/ 1852671 w 4112424"/>
                  <a:gd name="connsiteY148" fmla="*/ 794409 h 1590071"/>
                  <a:gd name="connsiteX149" fmla="*/ 1840067 w 4112424"/>
                  <a:gd name="connsiteY149" fmla="*/ 794409 h 1590071"/>
                  <a:gd name="connsiteX150" fmla="*/ 1840067 w 4112424"/>
                  <a:gd name="connsiteY150" fmla="*/ 788144 h 1590071"/>
                  <a:gd name="connsiteX151" fmla="*/ 1829985 w 4112424"/>
                  <a:gd name="connsiteY151" fmla="*/ 788144 h 1590071"/>
                  <a:gd name="connsiteX152" fmla="*/ 1829985 w 4112424"/>
                  <a:gd name="connsiteY152" fmla="*/ 783132 h 1590071"/>
                  <a:gd name="connsiteX153" fmla="*/ 1800997 w 4112424"/>
                  <a:gd name="connsiteY153" fmla="*/ 783132 h 1590071"/>
                  <a:gd name="connsiteX154" fmla="*/ 1800997 w 4112424"/>
                  <a:gd name="connsiteY154" fmla="*/ 778120 h 1590071"/>
                  <a:gd name="connsiteX155" fmla="*/ 1789655 w 4112424"/>
                  <a:gd name="connsiteY155" fmla="*/ 778120 h 1590071"/>
                  <a:gd name="connsiteX156" fmla="*/ 1789655 w 4112424"/>
                  <a:gd name="connsiteY156" fmla="*/ 771855 h 1590071"/>
                  <a:gd name="connsiteX157" fmla="*/ 1783353 w 4112424"/>
                  <a:gd name="connsiteY157" fmla="*/ 771855 h 1590071"/>
                  <a:gd name="connsiteX158" fmla="*/ 1783353 w 4112424"/>
                  <a:gd name="connsiteY158" fmla="*/ 761831 h 1590071"/>
                  <a:gd name="connsiteX159" fmla="*/ 1765709 w 4112424"/>
                  <a:gd name="connsiteY159" fmla="*/ 761831 h 1590071"/>
                  <a:gd name="connsiteX160" fmla="*/ 1765709 w 4112424"/>
                  <a:gd name="connsiteY160" fmla="*/ 755566 h 1590071"/>
                  <a:gd name="connsiteX161" fmla="*/ 1744283 w 4112424"/>
                  <a:gd name="connsiteY161" fmla="*/ 755566 h 1590071"/>
                  <a:gd name="connsiteX162" fmla="*/ 1744283 w 4112424"/>
                  <a:gd name="connsiteY162" fmla="*/ 744289 h 1590071"/>
                  <a:gd name="connsiteX163" fmla="*/ 1687569 w 4112424"/>
                  <a:gd name="connsiteY163" fmla="*/ 744289 h 1590071"/>
                  <a:gd name="connsiteX164" fmla="*/ 1687569 w 4112424"/>
                  <a:gd name="connsiteY164" fmla="*/ 728000 h 1590071"/>
                  <a:gd name="connsiteX165" fmla="*/ 1681267 w 4112424"/>
                  <a:gd name="connsiteY165" fmla="*/ 728000 h 1590071"/>
                  <a:gd name="connsiteX166" fmla="*/ 1681267 w 4112424"/>
                  <a:gd name="connsiteY166" fmla="*/ 719228 h 1590071"/>
                  <a:gd name="connsiteX167" fmla="*/ 1674965 w 4112424"/>
                  <a:gd name="connsiteY167" fmla="*/ 719228 h 1590071"/>
                  <a:gd name="connsiteX168" fmla="*/ 1674965 w 4112424"/>
                  <a:gd name="connsiteY168" fmla="*/ 714216 h 1590071"/>
                  <a:gd name="connsiteX169" fmla="*/ 1664883 w 4112424"/>
                  <a:gd name="connsiteY169" fmla="*/ 714216 h 1590071"/>
                  <a:gd name="connsiteX170" fmla="*/ 1664883 w 4112424"/>
                  <a:gd name="connsiteY170" fmla="*/ 709204 h 1590071"/>
                  <a:gd name="connsiteX171" fmla="*/ 1652280 w 4112424"/>
                  <a:gd name="connsiteY171" fmla="*/ 709204 h 1590071"/>
                  <a:gd name="connsiteX172" fmla="*/ 1652280 w 4112424"/>
                  <a:gd name="connsiteY172" fmla="*/ 704192 h 1590071"/>
                  <a:gd name="connsiteX173" fmla="*/ 1595565 w 4112424"/>
                  <a:gd name="connsiteY173" fmla="*/ 704192 h 1590071"/>
                  <a:gd name="connsiteX174" fmla="*/ 1595565 w 4112424"/>
                  <a:gd name="connsiteY174" fmla="*/ 695421 h 1590071"/>
                  <a:gd name="connsiteX175" fmla="*/ 1559016 w 4112424"/>
                  <a:gd name="connsiteY175" fmla="*/ 695421 h 1590071"/>
                  <a:gd name="connsiteX176" fmla="*/ 1559016 w 4112424"/>
                  <a:gd name="connsiteY176" fmla="*/ 684144 h 1590071"/>
                  <a:gd name="connsiteX177" fmla="*/ 1517425 w 4112424"/>
                  <a:gd name="connsiteY177" fmla="*/ 684144 h 1590071"/>
                  <a:gd name="connsiteX178" fmla="*/ 1517425 w 4112424"/>
                  <a:gd name="connsiteY178" fmla="*/ 677879 h 1590071"/>
                  <a:gd name="connsiteX179" fmla="*/ 1511124 w 4112424"/>
                  <a:gd name="connsiteY179" fmla="*/ 677879 h 1590071"/>
                  <a:gd name="connsiteX180" fmla="*/ 1511124 w 4112424"/>
                  <a:gd name="connsiteY180" fmla="*/ 671614 h 1590071"/>
                  <a:gd name="connsiteX181" fmla="*/ 1485917 w 4112424"/>
                  <a:gd name="connsiteY181" fmla="*/ 671614 h 1590071"/>
                  <a:gd name="connsiteX182" fmla="*/ 1485917 w 4112424"/>
                  <a:gd name="connsiteY182" fmla="*/ 665349 h 1590071"/>
                  <a:gd name="connsiteX183" fmla="*/ 1479616 w 4112424"/>
                  <a:gd name="connsiteY183" fmla="*/ 665349 h 1590071"/>
                  <a:gd name="connsiteX184" fmla="*/ 1479616 w 4112424"/>
                  <a:gd name="connsiteY184" fmla="*/ 657831 h 1590071"/>
                  <a:gd name="connsiteX185" fmla="*/ 1472054 w 4112424"/>
                  <a:gd name="connsiteY185" fmla="*/ 657831 h 1590071"/>
                  <a:gd name="connsiteX186" fmla="*/ 1472054 w 4112424"/>
                  <a:gd name="connsiteY186" fmla="*/ 649060 h 1590071"/>
                  <a:gd name="connsiteX187" fmla="*/ 1440546 w 4112424"/>
                  <a:gd name="connsiteY187" fmla="*/ 649060 h 1590071"/>
                  <a:gd name="connsiteX188" fmla="*/ 1440546 w 4112424"/>
                  <a:gd name="connsiteY188" fmla="*/ 641542 h 1590071"/>
                  <a:gd name="connsiteX189" fmla="*/ 1432984 w 4112424"/>
                  <a:gd name="connsiteY189" fmla="*/ 641542 h 1590071"/>
                  <a:gd name="connsiteX190" fmla="*/ 1432984 w 4112424"/>
                  <a:gd name="connsiteY190" fmla="*/ 625253 h 1590071"/>
                  <a:gd name="connsiteX191" fmla="*/ 1421641 w 4112424"/>
                  <a:gd name="connsiteY191" fmla="*/ 625253 h 1590071"/>
                  <a:gd name="connsiteX192" fmla="*/ 1421641 w 4112424"/>
                  <a:gd name="connsiteY192" fmla="*/ 618988 h 1590071"/>
                  <a:gd name="connsiteX193" fmla="*/ 1412819 w 4112424"/>
                  <a:gd name="connsiteY193" fmla="*/ 618988 h 1590071"/>
                  <a:gd name="connsiteX194" fmla="*/ 1412819 w 4112424"/>
                  <a:gd name="connsiteY194" fmla="*/ 611470 h 1590071"/>
                  <a:gd name="connsiteX195" fmla="*/ 1405257 w 4112424"/>
                  <a:gd name="connsiteY195" fmla="*/ 611470 h 1590071"/>
                  <a:gd name="connsiteX196" fmla="*/ 1405257 w 4112424"/>
                  <a:gd name="connsiteY196" fmla="*/ 601445 h 1590071"/>
                  <a:gd name="connsiteX197" fmla="*/ 1398955 w 4112424"/>
                  <a:gd name="connsiteY197" fmla="*/ 601445 h 1590071"/>
                  <a:gd name="connsiteX198" fmla="*/ 1398955 w 4112424"/>
                  <a:gd name="connsiteY198" fmla="*/ 595180 h 1590071"/>
                  <a:gd name="connsiteX199" fmla="*/ 1381311 w 4112424"/>
                  <a:gd name="connsiteY199" fmla="*/ 595180 h 1590071"/>
                  <a:gd name="connsiteX200" fmla="*/ 1381311 w 4112424"/>
                  <a:gd name="connsiteY200" fmla="*/ 586409 h 1590071"/>
                  <a:gd name="connsiteX201" fmla="*/ 1356105 w 4112424"/>
                  <a:gd name="connsiteY201" fmla="*/ 586409 h 1590071"/>
                  <a:gd name="connsiteX202" fmla="*/ 1356105 w 4112424"/>
                  <a:gd name="connsiteY202" fmla="*/ 580144 h 1590071"/>
                  <a:gd name="connsiteX203" fmla="*/ 1327117 w 4112424"/>
                  <a:gd name="connsiteY203" fmla="*/ 580144 h 1590071"/>
                  <a:gd name="connsiteX204" fmla="*/ 1327117 w 4112424"/>
                  <a:gd name="connsiteY204" fmla="*/ 572626 h 1590071"/>
                  <a:gd name="connsiteX205" fmla="*/ 1319555 w 4112424"/>
                  <a:gd name="connsiteY205" fmla="*/ 572626 h 1590071"/>
                  <a:gd name="connsiteX206" fmla="*/ 1319555 w 4112424"/>
                  <a:gd name="connsiteY206" fmla="*/ 567614 h 1590071"/>
                  <a:gd name="connsiteX207" fmla="*/ 1300650 w 4112424"/>
                  <a:gd name="connsiteY207" fmla="*/ 567614 h 1590071"/>
                  <a:gd name="connsiteX208" fmla="*/ 1300650 w 4112424"/>
                  <a:gd name="connsiteY208" fmla="*/ 561349 h 1590071"/>
                  <a:gd name="connsiteX209" fmla="*/ 1277965 w 4112424"/>
                  <a:gd name="connsiteY209" fmla="*/ 561349 h 1590071"/>
                  <a:gd name="connsiteX210" fmla="*/ 1277965 w 4112424"/>
                  <a:gd name="connsiteY210" fmla="*/ 546313 h 1590071"/>
                  <a:gd name="connsiteX211" fmla="*/ 1250238 w 4112424"/>
                  <a:gd name="connsiteY211" fmla="*/ 546313 h 1590071"/>
                  <a:gd name="connsiteX212" fmla="*/ 1250238 w 4112424"/>
                  <a:gd name="connsiteY212" fmla="*/ 532530 h 1590071"/>
                  <a:gd name="connsiteX213" fmla="*/ 1222511 w 4112424"/>
                  <a:gd name="connsiteY213" fmla="*/ 532530 h 1590071"/>
                  <a:gd name="connsiteX214" fmla="*/ 1222511 w 4112424"/>
                  <a:gd name="connsiteY214" fmla="*/ 511229 h 1590071"/>
                  <a:gd name="connsiteX215" fmla="*/ 1211168 w 4112424"/>
                  <a:gd name="connsiteY215" fmla="*/ 511229 h 1590071"/>
                  <a:gd name="connsiteX216" fmla="*/ 1211168 w 4112424"/>
                  <a:gd name="connsiteY216" fmla="*/ 506217 h 1590071"/>
                  <a:gd name="connsiteX217" fmla="*/ 1201085 w 4112424"/>
                  <a:gd name="connsiteY217" fmla="*/ 506217 h 1590071"/>
                  <a:gd name="connsiteX218" fmla="*/ 1201085 w 4112424"/>
                  <a:gd name="connsiteY218" fmla="*/ 499952 h 1590071"/>
                  <a:gd name="connsiteX219" fmla="*/ 1193523 w 4112424"/>
                  <a:gd name="connsiteY219" fmla="*/ 499952 h 1590071"/>
                  <a:gd name="connsiteX220" fmla="*/ 1193523 w 4112424"/>
                  <a:gd name="connsiteY220" fmla="*/ 493686 h 1590071"/>
                  <a:gd name="connsiteX221" fmla="*/ 1182180 w 4112424"/>
                  <a:gd name="connsiteY221" fmla="*/ 493686 h 1590071"/>
                  <a:gd name="connsiteX222" fmla="*/ 1182180 w 4112424"/>
                  <a:gd name="connsiteY222" fmla="*/ 474891 h 1590071"/>
                  <a:gd name="connsiteX223" fmla="*/ 1160755 w 4112424"/>
                  <a:gd name="connsiteY223" fmla="*/ 474891 h 1590071"/>
                  <a:gd name="connsiteX224" fmla="*/ 1160755 w 4112424"/>
                  <a:gd name="connsiteY224" fmla="*/ 464867 h 1590071"/>
                  <a:gd name="connsiteX225" fmla="*/ 1138069 w 4112424"/>
                  <a:gd name="connsiteY225" fmla="*/ 464867 h 1590071"/>
                  <a:gd name="connsiteX226" fmla="*/ 1138069 w 4112424"/>
                  <a:gd name="connsiteY226" fmla="*/ 459855 h 1590071"/>
                  <a:gd name="connsiteX227" fmla="*/ 1129247 w 4112424"/>
                  <a:gd name="connsiteY227" fmla="*/ 459855 h 1590071"/>
                  <a:gd name="connsiteX228" fmla="*/ 1129247 w 4112424"/>
                  <a:gd name="connsiteY228" fmla="*/ 449831 h 1590071"/>
                  <a:gd name="connsiteX229" fmla="*/ 1102780 w 4112424"/>
                  <a:gd name="connsiteY229" fmla="*/ 449831 h 1590071"/>
                  <a:gd name="connsiteX230" fmla="*/ 1102780 w 4112424"/>
                  <a:gd name="connsiteY230" fmla="*/ 442313 h 1590071"/>
                  <a:gd name="connsiteX231" fmla="*/ 1091437 w 4112424"/>
                  <a:gd name="connsiteY231" fmla="*/ 442313 h 1590071"/>
                  <a:gd name="connsiteX232" fmla="*/ 1091437 w 4112424"/>
                  <a:gd name="connsiteY232" fmla="*/ 436048 h 1590071"/>
                  <a:gd name="connsiteX233" fmla="*/ 1086396 w 4112424"/>
                  <a:gd name="connsiteY233" fmla="*/ 436048 h 1590071"/>
                  <a:gd name="connsiteX234" fmla="*/ 1086396 w 4112424"/>
                  <a:gd name="connsiteY234" fmla="*/ 431036 h 1590071"/>
                  <a:gd name="connsiteX235" fmla="*/ 1080094 w 4112424"/>
                  <a:gd name="connsiteY235" fmla="*/ 431036 h 1590071"/>
                  <a:gd name="connsiteX236" fmla="*/ 1080094 w 4112424"/>
                  <a:gd name="connsiteY236" fmla="*/ 424771 h 1590071"/>
                  <a:gd name="connsiteX237" fmla="*/ 1064971 w 4112424"/>
                  <a:gd name="connsiteY237" fmla="*/ 424771 h 1590071"/>
                  <a:gd name="connsiteX238" fmla="*/ 1064971 w 4112424"/>
                  <a:gd name="connsiteY238" fmla="*/ 419759 h 1590071"/>
                  <a:gd name="connsiteX239" fmla="*/ 1057409 w 4112424"/>
                  <a:gd name="connsiteY239" fmla="*/ 419759 h 1590071"/>
                  <a:gd name="connsiteX240" fmla="*/ 1057409 w 4112424"/>
                  <a:gd name="connsiteY240" fmla="*/ 414747 h 1590071"/>
                  <a:gd name="connsiteX241" fmla="*/ 1046066 w 4112424"/>
                  <a:gd name="connsiteY241" fmla="*/ 414747 h 1590071"/>
                  <a:gd name="connsiteX242" fmla="*/ 1046066 w 4112424"/>
                  <a:gd name="connsiteY242" fmla="*/ 409735 h 1590071"/>
                  <a:gd name="connsiteX243" fmla="*/ 1028421 w 4112424"/>
                  <a:gd name="connsiteY243" fmla="*/ 409735 h 1590071"/>
                  <a:gd name="connsiteX244" fmla="*/ 1028421 w 4112424"/>
                  <a:gd name="connsiteY244" fmla="*/ 402217 h 1590071"/>
                  <a:gd name="connsiteX245" fmla="*/ 1012037 w 4112424"/>
                  <a:gd name="connsiteY245" fmla="*/ 402217 h 1590071"/>
                  <a:gd name="connsiteX246" fmla="*/ 1012037 w 4112424"/>
                  <a:gd name="connsiteY246" fmla="*/ 395952 h 1590071"/>
                  <a:gd name="connsiteX247" fmla="*/ 1005736 w 4112424"/>
                  <a:gd name="connsiteY247" fmla="*/ 395952 h 1590071"/>
                  <a:gd name="connsiteX248" fmla="*/ 1005736 w 4112424"/>
                  <a:gd name="connsiteY248" fmla="*/ 389687 h 1590071"/>
                  <a:gd name="connsiteX249" fmla="*/ 994393 w 4112424"/>
                  <a:gd name="connsiteY249" fmla="*/ 389687 h 1590071"/>
                  <a:gd name="connsiteX250" fmla="*/ 994393 w 4112424"/>
                  <a:gd name="connsiteY250" fmla="*/ 384674 h 1590071"/>
                  <a:gd name="connsiteX251" fmla="*/ 986831 w 4112424"/>
                  <a:gd name="connsiteY251" fmla="*/ 384674 h 1590071"/>
                  <a:gd name="connsiteX252" fmla="*/ 986831 w 4112424"/>
                  <a:gd name="connsiteY252" fmla="*/ 375903 h 1590071"/>
                  <a:gd name="connsiteX253" fmla="*/ 972967 w 4112424"/>
                  <a:gd name="connsiteY253" fmla="*/ 375903 h 1590071"/>
                  <a:gd name="connsiteX254" fmla="*/ 972967 w 4112424"/>
                  <a:gd name="connsiteY254" fmla="*/ 372144 h 1590071"/>
                  <a:gd name="connsiteX255" fmla="*/ 966666 w 4112424"/>
                  <a:gd name="connsiteY255" fmla="*/ 372144 h 1590071"/>
                  <a:gd name="connsiteX256" fmla="*/ 966666 w 4112424"/>
                  <a:gd name="connsiteY256" fmla="*/ 360867 h 1590071"/>
                  <a:gd name="connsiteX257" fmla="*/ 960364 w 4112424"/>
                  <a:gd name="connsiteY257" fmla="*/ 360867 h 1590071"/>
                  <a:gd name="connsiteX258" fmla="*/ 960364 w 4112424"/>
                  <a:gd name="connsiteY258" fmla="*/ 349590 h 1590071"/>
                  <a:gd name="connsiteX259" fmla="*/ 949021 w 4112424"/>
                  <a:gd name="connsiteY259" fmla="*/ 349590 h 1590071"/>
                  <a:gd name="connsiteX260" fmla="*/ 949021 w 4112424"/>
                  <a:gd name="connsiteY260" fmla="*/ 328289 h 1590071"/>
                  <a:gd name="connsiteX261" fmla="*/ 945240 w 4112424"/>
                  <a:gd name="connsiteY261" fmla="*/ 328289 h 1590071"/>
                  <a:gd name="connsiteX262" fmla="*/ 945240 w 4112424"/>
                  <a:gd name="connsiteY262" fmla="*/ 323277 h 1590071"/>
                  <a:gd name="connsiteX263" fmla="*/ 899869 w 4112424"/>
                  <a:gd name="connsiteY263" fmla="*/ 323277 h 1590071"/>
                  <a:gd name="connsiteX264" fmla="*/ 899869 w 4112424"/>
                  <a:gd name="connsiteY264" fmla="*/ 317012 h 1590071"/>
                  <a:gd name="connsiteX265" fmla="*/ 830551 w 4112424"/>
                  <a:gd name="connsiteY265" fmla="*/ 317012 h 1590071"/>
                  <a:gd name="connsiteX266" fmla="*/ 830551 w 4112424"/>
                  <a:gd name="connsiteY266" fmla="*/ 309494 h 1590071"/>
                  <a:gd name="connsiteX267" fmla="*/ 814167 w 4112424"/>
                  <a:gd name="connsiteY267" fmla="*/ 309494 h 1590071"/>
                  <a:gd name="connsiteX268" fmla="*/ 814167 w 4112424"/>
                  <a:gd name="connsiteY268" fmla="*/ 299470 h 1590071"/>
                  <a:gd name="connsiteX269" fmla="*/ 807865 w 4112424"/>
                  <a:gd name="connsiteY269" fmla="*/ 299470 h 1590071"/>
                  <a:gd name="connsiteX270" fmla="*/ 807865 w 4112424"/>
                  <a:gd name="connsiteY270" fmla="*/ 270650 h 1590071"/>
                  <a:gd name="connsiteX271" fmla="*/ 771316 w 4112424"/>
                  <a:gd name="connsiteY271" fmla="*/ 270650 h 1590071"/>
                  <a:gd name="connsiteX272" fmla="*/ 771316 w 4112424"/>
                  <a:gd name="connsiteY272" fmla="*/ 259373 h 1590071"/>
                  <a:gd name="connsiteX273" fmla="*/ 763754 w 4112424"/>
                  <a:gd name="connsiteY273" fmla="*/ 259373 h 1590071"/>
                  <a:gd name="connsiteX274" fmla="*/ 763754 w 4112424"/>
                  <a:gd name="connsiteY274" fmla="*/ 248096 h 1590071"/>
                  <a:gd name="connsiteX275" fmla="*/ 733506 w 4112424"/>
                  <a:gd name="connsiteY275" fmla="*/ 248096 h 1590071"/>
                  <a:gd name="connsiteX276" fmla="*/ 733506 w 4112424"/>
                  <a:gd name="connsiteY276" fmla="*/ 241831 h 1590071"/>
                  <a:gd name="connsiteX277" fmla="*/ 717122 w 4112424"/>
                  <a:gd name="connsiteY277" fmla="*/ 241831 h 1590071"/>
                  <a:gd name="connsiteX278" fmla="*/ 717122 w 4112424"/>
                  <a:gd name="connsiteY278" fmla="*/ 220530 h 1590071"/>
                  <a:gd name="connsiteX279" fmla="*/ 688135 w 4112424"/>
                  <a:gd name="connsiteY279" fmla="*/ 220530 h 1590071"/>
                  <a:gd name="connsiteX280" fmla="*/ 688135 w 4112424"/>
                  <a:gd name="connsiteY280" fmla="*/ 211759 h 1590071"/>
                  <a:gd name="connsiteX281" fmla="*/ 679313 w 4112424"/>
                  <a:gd name="connsiteY281" fmla="*/ 211759 h 1590071"/>
                  <a:gd name="connsiteX282" fmla="*/ 679313 w 4112424"/>
                  <a:gd name="connsiteY282" fmla="*/ 195470 h 1590071"/>
                  <a:gd name="connsiteX283" fmla="*/ 650325 w 4112424"/>
                  <a:gd name="connsiteY283" fmla="*/ 195470 h 1590071"/>
                  <a:gd name="connsiteX284" fmla="*/ 650325 w 4112424"/>
                  <a:gd name="connsiteY284" fmla="*/ 190458 h 1590071"/>
                  <a:gd name="connsiteX285" fmla="*/ 596131 w 4112424"/>
                  <a:gd name="connsiteY285" fmla="*/ 190458 h 1590071"/>
                  <a:gd name="connsiteX286" fmla="*/ 596131 w 4112424"/>
                  <a:gd name="connsiteY286" fmla="*/ 182940 h 1590071"/>
                  <a:gd name="connsiteX287" fmla="*/ 579747 w 4112424"/>
                  <a:gd name="connsiteY287" fmla="*/ 182940 h 1590071"/>
                  <a:gd name="connsiteX288" fmla="*/ 579747 w 4112424"/>
                  <a:gd name="connsiteY288" fmla="*/ 167904 h 1590071"/>
                  <a:gd name="connsiteX289" fmla="*/ 565884 w 4112424"/>
                  <a:gd name="connsiteY289" fmla="*/ 167904 h 1590071"/>
                  <a:gd name="connsiteX290" fmla="*/ 565884 w 4112424"/>
                  <a:gd name="connsiteY290" fmla="*/ 157879 h 1590071"/>
                  <a:gd name="connsiteX291" fmla="*/ 554541 w 4112424"/>
                  <a:gd name="connsiteY291" fmla="*/ 157879 h 1590071"/>
                  <a:gd name="connsiteX292" fmla="*/ 554541 w 4112424"/>
                  <a:gd name="connsiteY292" fmla="*/ 147855 h 1590071"/>
                  <a:gd name="connsiteX293" fmla="*/ 540677 w 4112424"/>
                  <a:gd name="connsiteY293" fmla="*/ 147855 h 1590071"/>
                  <a:gd name="connsiteX294" fmla="*/ 540677 w 4112424"/>
                  <a:gd name="connsiteY294" fmla="*/ 142843 h 1590071"/>
                  <a:gd name="connsiteX295" fmla="*/ 501607 w 4112424"/>
                  <a:gd name="connsiteY295" fmla="*/ 142843 h 1590071"/>
                  <a:gd name="connsiteX296" fmla="*/ 501607 w 4112424"/>
                  <a:gd name="connsiteY296" fmla="*/ 137831 h 1590071"/>
                  <a:gd name="connsiteX297" fmla="*/ 483963 w 4112424"/>
                  <a:gd name="connsiteY297" fmla="*/ 137831 h 1590071"/>
                  <a:gd name="connsiteX298" fmla="*/ 483963 w 4112424"/>
                  <a:gd name="connsiteY298" fmla="*/ 126554 h 1590071"/>
                  <a:gd name="connsiteX299" fmla="*/ 454976 w 4112424"/>
                  <a:gd name="connsiteY299" fmla="*/ 126554 h 1590071"/>
                  <a:gd name="connsiteX300" fmla="*/ 454976 w 4112424"/>
                  <a:gd name="connsiteY300" fmla="*/ 119036 h 1590071"/>
                  <a:gd name="connsiteX301" fmla="*/ 444893 w 4112424"/>
                  <a:gd name="connsiteY301" fmla="*/ 119036 h 1590071"/>
                  <a:gd name="connsiteX302" fmla="*/ 444893 w 4112424"/>
                  <a:gd name="connsiteY302" fmla="*/ 109012 h 1590071"/>
                  <a:gd name="connsiteX303" fmla="*/ 398261 w 4112424"/>
                  <a:gd name="connsiteY303" fmla="*/ 109012 h 1590071"/>
                  <a:gd name="connsiteX304" fmla="*/ 398261 w 4112424"/>
                  <a:gd name="connsiteY304" fmla="*/ 105253 h 1590071"/>
                  <a:gd name="connsiteX305" fmla="*/ 375575 w 4112424"/>
                  <a:gd name="connsiteY305" fmla="*/ 105253 h 1590071"/>
                  <a:gd name="connsiteX306" fmla="*/ 375575 w 4112424"/>
                  <a:gd name="connsiteY306" fmla="*/ 95229 h 1590071"/>
                  <a:gd name="connsiteX307" fmla="*/ 360452 w 4112424"/>
                  <a:gd name="connsiteY307" fmla="*/ 95229 h 1590071"/>
                  <a:gd name="connsiteX308" fmla="*/ 360452 w 4112424"/>
                  <a:gd name="connsiteY308" fmla="*/ 88964 h 1590071"/>
                  <a:gd name="connsiteX309" fmla="*/ 322642 w 4112424"/>
                  <a:gd name="connsiteY309" fmla="*/ 88964 h 1590071"/>
                  <a:gd name="connsiteX310" fmla="*/ 322642 w 4112424"/>
                  <a:gd name="connsiteY310" fmla="*/ 86458 h 1590071"/>
                  <a:gd name="connsiteX311" fmla="*/ 299956 w 4112424"/>
                  <a:gd name="connsiteY311" fmla="*/ 86458 h 1590071"/>
                  <a:gd name="connsiteX312" fmla="*/ 299956 w 4112424"/>
                  <a:gd name="connsiteY312" fmla="*/ 71422 h 1590071"/>
                  <a:gd name="connsiteX313" fmla="*/ 284832 w 4112424"/>
                  <a:gd name="connsiteY313" fmla="*/ 71422 h 1590071"/>
                  <a:gd name="connsiteX314" fmla="*/ 284832 w 4112424"/>
                  <a:gd name="connsiteY314" fmla="*/ 62651 h 1590071"/>
                  <a:gd name="connsiteX315" fmla="*/ 273489 w 4112424"/>
                  <a:gd name="connsiteY315" fmla="*/ 62651 h 1590071"/>
                  <a:gd name="connsiteX316" fmla="*/ 273489 w 4112424"/>
                  <a:gd name="connsiteY316" fmla="*/ 51373 h 1590071"/>
                  <a:gd name="connsiteX317" fmla="*/ 255845 w 4112424"/>
                  <a:gd name="connsiteY317" fmla="*/ 51373 h 1590071"/>
                  <a:gd name="connsiteX318" fmla="*/ 255845 w 4112424"/>
                  <a:gd name="connsiteY318" fmla="*/ 41349 h 1590071"/>
                  <a:gd name="connsiteX319" fmla="*/ 219296 w 4112424"/>
                  <a:gd name="connsiteY319" fmla="*/ 41349 h 1590071"/>
                  <a:gd name="connsiteX320" fmla="*/ 219296 w 4112424"/>
                  <a:gd name="connsiteY320" fmla="*/ 32578 h 1590071"/>
                  <a:gd name="connsiteX321" fmla="*/ 199131 w 4112424"/>
                  <a:gd name="connsiteY321" fmla="*/ 32578 h 1590071"/>
                  <a:gd name="connsiteX322" fmla="*/ 199131 w 4112424"/>
                  <a:gd name="connsiteY322" fmla="*/ 22554 h 1590071"/>
                  <a:gd name="connsiteX323" fmla="*/ 148718 w 4112424"/>
                  <a:gd name="connsiteY323" fmla="*/ 22554 h 1590071"/>
                  <a:gd name="connsiteX324" fmla="*/ 148718 w 4112424"/>
                  <a:gd name="connsiteY324" fmla="*/ 16289 h 1590071"/>
                  <a:gd name="connsiteX325" fmla="*/ 138635 w 4112424"/>
                  <a:gd name="connsiteY325" fmla="*/ 16289 h 1590071"/>
                  <a:gd name="connsiteX326" fmla="*/ 138635 w 4112424"/>
                  <a:gd name="connsiteY326" fmla="*/ 8771 h 1590071"/>
                  <a:gd name="connsiteX327" fmla="*/ 79400 w 4112424"/>
                  <a:gd name="connsiteY327" fmla="*/ 8771 h 1590071"/>
                  <a:gd name="connsiteX328" fmla="*/ 79400 w 4112424"/>
                  <a:gd name="connsiteY328" fmla="*/ 3759 h 1590071"/>
                  <a:gd name="connsiteX329" fmla="*/ 15124 w 4112424"/>
                  <a:gd name="connsiteY329" fmla="*/ 3759 h 1590071"/>
                  <a:gd name="connsiteX330" fmla="*/ 15124 w 4112424"/>
                  <a:gd name="connsiteY330" fmla="*/ 0 h 1590071"/>
                  <a:gd name="connsiteX331" fmla="*/ 0 w 4112424"/>
                  <a:gd name="connsiteY331" fmla="*/ 0 h 159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</a:cxnLst>
                <a:rect l="l" t="t" r="r" b="b"/>
                <a:pathLst>
                  <a:path w="4112424" h="1590071">
                    <a:moveTo>
                      <a:pt x="4112425" y="1590071"/>
                    </a:moveTo>
                    <a:lnTo>
                      <a:pt x="3787262" y="1590071"/>
                    </a:lnTo>
                    <a:lnTo>
                      <a:pt x="3787262" y="1552481"/>
                    </a:lnTo>
                    <a:lnTo>
                      <a:pt x="3767097" y="1552481"/>
                    </a:lnTo>
                    <a:lnTo>
                      <a:pt x="3767097" y="1473541"/>
                    </a:lnTo>
                    <a:lnTo>
                      <a:pt x="3555363" y="1473541"/>
                    </a:lnTo>
                    <a:lnTo>
                      <a:pt x="3555363" y="1453493"/>
                    </a:lnTo>
                    <a:lnTo>
                      <a:pt x="3511252" y="1453493"/>
                    </a:lnTo>
                    <a:lnTo>
                      <a:pt x="3511252" y="1437204"/>
                    </a:lnTo>
                    <a:lnTo>
                      <a:pt x="3429331" y="1437204"/>
                    </a:lnTo>
                    <a:lnTo>
                      <a:pt x="3429331" y="1428433"/>
                    </a:lnTo>
                    <a:lnTo>
                      <a:pt x="3410426" y="1428433"/>
                    </a:lnTo>
                    <a:lnTo>
                      <a:pt x="3410426" y="1408385"/>
                    </a:lnTo>
                    <a:lnTo>
                      <a:pt x="3343629" y="1408385"/>
                    </a:lnTo>
                    <a:lnTo>
                      <a:pt x="3343629" y="1388336"/>
                    </a:lnTo>
                    <a:lnTo>
                      <a:pt x="3281874" y="1388336"/>
                    </a:lnTo>
                    <a:lnTo>
                      <a:pt x="3281874" y="1374553"/>
                    </a:lnTo>
                    <a:lnTo>
                      <a:pt x="3223899" y="1374553"/>
                    </a:lnTo>
                    <a:lnTo>
                      <a:pt x="3223899" y="1365782"/>
                    </a:lnTo>
                    <a:lnTo>
                      <a:pt x="3177267" y="1365782"/>
                    </a:lnTo>
                    <a:lnTo>
                      <a:pt x="3177267" y="1357011"/>
                    </a:lnTo>
                    <a:lnTo>
                      <a:pt x="3163404" y="1357011"/>
                    </a:lnTo>
                    <a:lnTo>
                      <a:pt x="3163404" y="1343228"/>
                    </a:lnTo>
                    <a:lnTo>
                      <a:pt x="3133156" y="1343228"/>
                    </a:lnTo>
                    <a:lnTo>
                      <a:pt x="3133156" y="1330698"/>
                    </a:lnTo>
                    <a:lnTo>
                      <a:pt x="3034851" y="1330698"/>
                    </a:lnTo>
                    <a:lnTo>
                      <a:pt x="3034851" y="1318168"/>
                    </a:lnTo>
                    <a:lnTo>
                      <a:pt x="3008384" y="1318168"/>
                    </a:lnTo>
                    <a:lnTo>
                      <a:pt x="3008384" y="1305638"/>
                    </a:lnTo>
                    <a:lnTo>
                      <a:pt x="2955451" y="1305638"/>
                    </a:lnTo>
                    <a:lnTo>
                      <a:pt x="2955451" y="1299373"/>
                    </a:lnTo>
                    <a:lnTo>
                      <a:pt x="2942848" y="1299373"/>
                    </a:lnTo>
                    <a:lnTo>
                      <a:pt x="2942848" y="1290602"/>
                    </a:lnTo>
                    <a:lnTo>
                      <a:pt x="2884873" y="1290602"/>
                    </a:lnTo>
                    <a:lnTo>
                      <a:pt x="2884873" y="1283084"/>
                    </a:lnTo>
                    <a:lnTo>
                      <a:pt x="2845803" y="1283084"/>
                    </a:lnTo>
                    <a:lnTo>
                      <a:pt x="2845803" y="1278072"/>
                    </a:lnTo>
                    <a:lnTo>
                      <a:pt x="2840762" y="1278072"/>
                    </a:lnTo>
                    <a:lnTo>
                      <a:pt x="2840762" y="1265542"/>
                    </a:lnTo>
                    <a:lnTo>
                      <a:pt x="2835720" y="1265542"/>
                    </a:lnTo>
                    <a:lnTo>
                      <a:pt x="2835720" y="1249252"/>
                    </a:lnTo>
                    <a:lnTo>
                      <a:pt x="2815555" y="1249252"/>
                    </a:lnTo>
                    <a:lnTo>
                      <a:pt x="2815555" y="1245493"/>
                    </a:lnTo>
                    <a:lnTo>
                      <a:pt x="2795390" y="1245493"/>
                    </a:lnTo>
                    <a:lnTo>
                      <a:pt x="2795390" y="1237975"/>
                    </a:lnTo>
                    <a:lnTo>
                      <a:pt x="2776485" y="1237975"/>
                    </a:lnTo>
                    <a:lnTo>
                      <a:pt x="2776485" y="1231710"/>
                    </a:lnTo>
                    <a:lnTo>
                      <a:pt x="2765142" y="1231710"/>
                    </a:lnTo>
                    <a:lnTo>
                      <a:pt x="2765142" y="1221686"/>
                    </a:lnTo>
                    <a:lnTo>
                      <a:pt x="2723552" y="1221686"/>
                    </a:lnTo>
                    <a:lnTo>
                      <a:pt x="2723552" y="1217927"/>
                    </a:lnTo>
                    <a:lnTo>
                      <a:pt x="2719771" y="1217927"/>
                    </a:lnTo>
                    <a:lnTo>
                      <a:pt x="2719771" y="1210409"/>
                    </a:lnTo>
                    <a:lnTo>
                      <a:pt x="2708428" y="1210409"/>
                    </a:lnTo>
                    <a:lnTo>
                      <a:pt x="2708428" y="1199132"/>
                    </a:lnTo>
                    <a:lnTo>
                      <a:pt x="2702126" y="1199132"/>
                    </a:lnTo>
                    <a:lnTo>
                      <a:pt x="2702126" y="1192867"/>
                    </a:lnTo>
                    <a:lnTo>
                      <a:pt x="2684482" y="1192867"/>
                    </a:lnTo>
                    <a:lnTo>
                      <a:pt x="2684482" y="1182843"/>
                    </a:lnTo>
                    <a:lnTo>
                      <a:pt x="2655495" y="1182843"/>
                    </a:lnTo>
                    <a:lnTo>
                      <a:pt x="2655495" y="1175325"/>
                    </a:lnTo>
                    <a:lnTo>
                      <a:pt x="2621466" y="1175325"/>
                    </a:lnTo>
                    <a:lnTo>
                      <a:pt x="2621466" y="1164048"/>
                    </a:lnTo>
                    <a:lnTo>
                      <a:pt x="2589958" y="1164048"/>
                    </a:lnTo>
                    <a:lnTo>
                      <a:pt x="2589958" y="1156529"/>
                    </a:lnTo>
                    <a:lnTo>
                      <a:pt x="2569793" y="1156529"/>
                    </a:lnTo>
                    <a:lnTo>
                      <a:pt x="2569793" y="1146505"/>
                    </a:lnTo>
                    <a:lnTo>
                      <a:pt x="2553409" y="1146505"/>
                    </a:lnTo>
                    <a:lnTo>
                      <a:pt x="2553409" y="1141493"/>
                    </a:lnTo>
                    <a:lnTo>
                      <a:pt x="2463926" y="1141493"/>
                    </a:lnTo>
                    <a:lnTo>
                      <a:pt x="2463926" y="1135228"/>
                    </a:lnTo>
                    <a:lnTo>
                      <a:pt x="2416034" y="1135228"/>
                    </a:lnTo>
                    <a:lnTo>
                      <a:pt x="2416034" y="1130216"/>
                    </a:lnTo>
                    <a:lnTo>
                      <a:pt x="2397129" y="1130216"/>
                    </a:lnTo>
                    <a:lnTo>
                      <a:pt x="2397129" y="1123951"/>
                    </a:lnTo>
                    <a:lnTo>
                      <a:pt x="2370662" y="1123951"/>
                    </a:lnTo>
                    <a:lnTo>
                      <a:pt x="2370662" y="1112674"/>
                    </a:lnTo>
                    <a:lnTo>
                      <a:pt x="2355538" y="1112674"/>
                    </a:lnTo>
                    <a:lnTo>
                      <a:pt x="2355538" y="1107662"/>
                    </a:lnTo>
                    <a:lnTo>
                      <a:pt x="2325291" y="1107662"/>
                    </a:lnTo>
                    <a:lnTo>
                      <a:pt x="2325291" y="1101397"/>
                    </a:lnTo>
                    <a:lnTo>
                      <a:pt x="2318989" y="1101397"/>
                    </a:lnTo>
                    <a:lnTo>
                      <a:pt x="2318989" y="1095132"/>
                    </a:lnTo>
                    <a:lnTo>
                      <a:pt x="2313948" y="1095132"/>
                    </a:lnTo>
                    <a:lnTo>
                      <a:pt x="2313948" y="1078843"/>
                    </a:lnTo>
                    <a:lnTo>
                      <a:pt x="2297564" y="1078843"/>
                    </a:lnTo>
                    <a:lnTo>
                      <a:pt x="2297564" y="1070072"/>
                    </a:lnTo>
                    <a:lnTo>
                      <a:pt x="2292522" y="1070072"/>
                    </a:lnTo>
                    <a:lnTo>
                      <a:pt x="2292522" y="1056289"/>
                    </a:lnTo>
                    <a:lnTo>
                      <a:pt x="2268576" y="1056289"/>
                    </a:lnTo>
                    <a:lnTo>
                      <a:pt x="2268576" y="1045011"/>
                    </a:lnTo>
                    <a:lnTo>
                      <a:pt x="2252192" y="1045011"/>
                    </a:lnTo>
                    <a:lnTo>
                      <a:pt x="2252192" y="1038746"/>
                    </a:lnTo>
                    <a:lnTo>
                      <a:pt x="2218164" y="1038746"/>
                    </a:lnTo>
                    <a:lnTo>
                      <a:pt x="2218164" y="1021204"/>
                    </a:lnTo>
                    <a:lnTo>
                      <a:pt x="2200519" y="1021204"/>
                    </a:lnTo>
                    <a:lnTo>
                      <a:pt x="2200519" y="1001156"/>
                    </a:lnTo>
                    <a:lnTo>
                      <a:pt x="2124900" y="1001156"/>
                    </a:lnTo>
                    <a:lnTo>
                      <a:pt x="2124900" y="993638"/>
                    </a:lnTo>
                    <a:lnTo>
                      <a:pt x="2118598" y="993638"/>
                    </a:lnTo>
                    <a:lnTo>
                      <a:pt x="2118598" y="987373"/>
                    </a:lnTo>
                    <a:lnTo>
                      <a:pt x="2113557" y="987373"/>
                    </a:lnTo>
                    <a:lnTo>
                      <a:pt x="2113557" y="982361"/>
                    </a:lnTo>
                    <a:lnTo>
                      <a:pt x="2078268" y="982361"/>
                    </a:lnTo>
                    <a:lnTo>
                      <a:pt x="2078268" y="974843"/>
                    </a:lnTo>
                    <a:lnTo>
                      <a:pt x="2070706" y="974843"/>
                    </a:lnTo>
                    <a:lnTo>
                      <a:pt x="2070706" y="969831"/>
                    </a:lnTo>
                    <a:lnTo>
                      <a:pt x="2065665" y="969831"/>
                    </a:lnTo>
                    <a:lnTo>
                      <a:pt x="2065665" y="964819"/>
                    </a:lnTo>
                    <a:lnTo>
                      <a:pt x="2061884" y="964819"/>
                    </a:lnTo>
                    <a:lnTo>
                      <a:pt x="2061884" y="951036"/>
                    </a:lnTo>
                    <a:lnTo>
                      <a:pt x="2054322" y="951036"/>
                    </a:lnTo>
                    <a:lnTo>
                      <a:pt x="2054322" y="943518"/>
                    </a:lnTo>
                    <a:lnTo>
                      <a:pt x="2049281" y="943518"/>
                    </a:lnTo>
                    <a:lnTo>
                      <a:pt x="2049281" y="937252"/>
                    </a:lnTo>
                    <a:lnTo>
                      <a:pt x="2044239" y="937252"/>
                    </a:lnTo>
                    <a:lnTo>
                      <a:pt x="2044239" y="933493"/>
                    </a:lnTo>
                    <a:lnTo>
                      <a:pt x="2040458" y="933493"/>
                    </a:lnTo>
                    <a:lnTo>
                      <a:pt x="2040458" y="924722"/>
                    </a:lnTo>
                    <a:lnTo>
                      <a:pt x="2025334" y="924722"/>
                    </a:lnTo>
                    <a:lnTo>
                      <a:pt x="2025334" y="919710"/>
                    </a:lnTo>
                    <a:lnTo>
                      <a:pt x="2021553" y="919710"/>
                    </a:lnTo>
                    <a:lnTo>
                      <a:pt x="2021553" y="914698"/>
                    </a:lnTo>
                    <a:lnTo>
                      <a:pt x="2011471" y="914698"/>
                    </a:lnTo>
                    <a:lnTo>
                      <a:pt x="2011471" y="905927"/>
                    </a:lnTo>
                    <a:lnTo>
                      <a:pt x="1979963" y="905927"/>
                    </a:lnTo>
                    <a:lnTo>
                      <a:pt x="1979963" y="899662"/>
                    </a:lnTo>
                    <a:lnTo>
                      <a:pt x="1976182" y="899662"/>
                    </a:lnTo>
                    <a:lnTo>
                      <a:pt x="1976182" y="883373"/>
                    </a:lnTo>
                    <a:lnTo>
                      <a:pt x="1971141" y="883373"/>
                    </a:lnTo>
                    <a:lnTo>
                      <a:pt x="1971141" y="869590"/>
                    </a:lnTo>
                    <a:lnTo>
                      <a:pt x="1930810" y="869590"/>
                    </a:lnTo>
                    <a:lnTo>
                      <a:pt x="1930810" y="862072"/>
                    </a:lnTo>
                    <a:lnTo>
                      <a:pt x="1923249" y="862072"/>
                    </a:lnTo>
                    <a:lnTo>
                      <a:pt x="1923249" y="857060"/>
                    </a:lnTo>
                    <a:lnTo>
                      <a:pt x="1919468" y="857060"/>
                    </a:lnTo>
                    <a:lnTo>
                      <a:pt x="1919468" y="848289"/>
                    </a:lnTo>
                    <a:lnTo>
                      <a:pt x="1913166" y="848289"/>
                    </a:lnTo>
                    <a:lnTo>
                      <a:pt x="1913166" y="843277"/>
                    </a:lnTo>
                    <a:lnTo>
                      <a:pt x="1908125" y="843277"/>
                    </a:lnTo>
                    <a:lnTo>
                      <a:pt x="1908125" y="834505"/>
                    </a:lnTo>
                    <a:lnTo>
                      <a:pt x="1891741" y="834505"/>
                    </a:lnTo>
                    <a:lnTo>
                      <a:pt x="1891741" y="821975"/>
                    </a:lnTo>
                    <a:lnTo>
                      <a:pt x="1880398" y="821975"/>
                    </a:lnTo>
                    <a:lnTo>
                      <a:pt x="1880398" y="815710"/>
                    </a:lnTo>
                    <a:lnTo>
                      <a:pt x="1856452" y="815710"/>
                    </a:lnTo>
                    <a:lnTo>
                      <a:pt x="1856452" y="808192"/>
                    </a:lnTo>
                    <a:lnTo>
                      <a:pt x="1852671" y="808192"/>
                    </a:lnTo>
                    <a:lnTo>
                      <a:pt x="1852671" y="794409"/>
                    </a:lnTo>
                    <a:lnTo>
                      <a:pt x="1840067" y="794409"/>
                    </a:lnTo>
                    <a:lnTo>
                      <a:pt x="1840067" y="788144"/>
                    </a:lnTo>
                    <a:lnTo>
                      <a:pt x="1829985" y="788144"/>
                    </a:lnTo>
                    <a:lnTo>
                      <a:pt x="1829985" y="783132"/>
                    </a:lnTo>
                    <a:lnTo>
                      <a:pt x="1800997" y="783132"/>
                    </a:lnTo>
                    <a:lnTo>
                      <a:pt x="1800997" y="778120"/>
                    </a:lnTo>
                    <a:lnTo>
                      <a:pt x="1789655" y="778120"/>
                    </a:lnTo>
                    <a:lnTo>
                      <a:pt x="1789655" y="771855"/>
                    </a:lnTo>
                    <a:lnTo>
                      <a:pt x="1783353" y="771855"/>
                    </a:lnTo>
                    <a:lnTo>
                      <a:pt x="1783353" y="761831"/>
                    </a:lnTo>
                    <a:lnTo>
                      <a:pt x="1765709" y="761831"/>
                    </a:lnTo>
                    <a:lnTo>
                      <a:pt x="1765709" y="755566"/>
                    </a:lnTo>
                    <a:lnTo>
                      <a:pt x="1744283" y="755566"/>
                    </a:lnTo>
                    <a:lnTo>
                      <a:pt x="1744283" y="744289"/>
                    </a:lnTo>
                    <a:lnTo>
                      <a:pt x="1687569" y="744289"/>
                    </a:lnTo>
                    <a:lnTo>
                      <a:pt x="1687569" y="728000"/>
                    </a:lnTo>
                    <a:lnTo>
                      <a:pt x="1681267" y="728000"/>
                    </a:lnTo>
                    <a:lnTo>
                      <a:pt x="1681267" y="719228"/>
                    </a:lnTo>
                    <a:lnTo>
                      <a:pt x="1674965" y="719228"/>
                    </a:lnTo>
                    <a:lnTo>
                      <a:pt x="1674965" y="714216"/>
                    </a:lnTo>
                    <a:lnTo>
                      <a:pt x="1664883" y="714216"/>
                    </a:lnTo>
                    <a:lnTo>
                      <a:pt x="1664883" y="709204"/>
                    </a:lnTo>
                    <a:lnTo>
                      <a:pt x="1652280" y="709204"/>
                    </a:lnTo>
                    <a:lnTo>
                      <a:pt x="1652280" y="704192"/>
                    </a:lnTo>
                    <a:lnTo>
                      <a:pt x="1595565" y="704192"/>
                    </a:lnTo>
                    <a:lnTo>
                      <a:pt x="1595565" y="695421"/>
                    </a:lnTo>
                    <a:lnTo>
                      <a:pt x="1559016" y="695421"/>
                    </a:lnTo>
                    <a:lnTo>
                      <a:pt x="1559016" y="684144"/>
                    </a:lnTo>
                    <a:lnTo>
                      <a:pt x="1517425" y="684144"/>
                    </a:lnTo>
                    <a:lnTo>
                      <a:pt x="1517425" y="677879"/>
                    </a:lnTo>
                    <a:lnTo>
                      <a:pt x="1511124" y="677879"/>
                    </a:lnTo>
                    <a:lnTo>
                      <a:pt x="1511124" y="671614"/>
                    </a:lnTo>
                    <a:lnTo>
                      <a:pt x="1485917" y="671614"/>
                    </a:lnTo>
                    <a:lnTo>
                      <a:pt x="1485917" y="665349"/>
                    </a:lnTo>
                    <a:lnTo>
                      <a:pt x="1479616" y="665349"/>
                    </a:lnTo>
                    <a:lnTo>
                      <a:pt x="1479616" y="657831"/>
                    </a:lnTo>
                    <a:lnTo>
                      <a:pt x="1472054" y="657831"/>
                    </a:lnTo>
                    <a:lnTo>
                      <a:pt x="1472054" y="649060"/>
                    </a:lnTo>
                    <a:lnTo>
                      <a:pt x="1440546" y="649060"/>
                    </a:lnTo>
                    <a:lnTo>
                      <a:pt x="1440546" y="641542"/>
                    </a:lnTo>
                    <a:lnTo>
                      <a:pt x="1432984" y="641542"/>
                    </a:lnTo>
                    <a:lnTo>
                      <a:pt x="1432984" y="625253"/>
                    </a:lnTo>
                    <a:lnTo>
                      <a:pt x="1421641" y="625253"/>
                    </a:lnTo>
                    <a:lnTo>
                      <a:pt x="1421641" y="618988"/>
                    </a:lnTo>
                    <a:lnTo>
                      <a:pt x="1412819" y="618988"/>
                    </a:lnTo>
                    <a:lnTo>
                      <a:pt x="1412819" y="611470"/>
                    </a:lnTo>
                    <a:lnTo>
                      <a:pt x="1405257" y="611470"/>
                    </a:lnTo>
                    <a:lnTo>
                      <a:pt x="1405257" y="601445"/>
                    </a:lnTo>
                    <a:lnTo>
                      <a:pt x="1398955" y="601445"/>
                    </a:lnTo>
                    <a:lnTo>
                      <a:pt x="1398955" y="595180"/>
                    </a:lnTo>
                    <a:lnTo>
                      <a:pt x="1381311" y="595180"/>
                    </a:lnTo>
                    <a:lnTo>
                      <a:pt x="1381311" y="586409"/>
                    </a:lnTo>
                    <a:lnTo>
                      <a:pt x="1356105" y="586409"/>
                    </a:lnTo>
                    <a:lnTo>
                      <a:pt x="1356105" y="580144"/>
                    </a:lnTo>
                    <a:lnTo>
                      <a:pt x="1327117" y="580144"/>
                    </a:lnTo>
                    <a:lnTo>
                      <a:pt x="1327117" y="572626"/>
                    </a:lnTo>
                    <a:lnTo>
                      <a:pt x="1319555" y="572626"/>
                    </a:lnTo>
                    <a:lnTo>
                      <a:pt x="1319555" y="567614"/>
                    </a:lnTo>
                    <a:lnTo>
                      <a:pt x="1300650" y="567614"/>
                    </a:lnTo>
                    <a:lnTo>
                      <a:pt x="1300650" y="561349"/>
                    </a:lnTo>
                    <a:lnTo>
                      <a:pt x="1277965" y="561349"/>
                    </a:lnTo>
                    <a:lnTo>
                      <a:pt x="1277965" y="546313"/>
                    </a:lnTo>
                    <a:lnTo>
                      <a:pt x="1250238" y="546313"/>
                    </a:lnTo>
                    <a:lnTo>
                      <a:pt x="1250238" y="532530"/>
                    </a:lnTo>
                    <a:lnTo>
                      <a:pt x="1222511" y="532530"/>
                    </a:lnTo>
                    <a:lnTo>
                      <a:pt x="1222511" y="511229"/>
                    </a:lnTo>
                    <a:lnTo>
                      <a:pt x="1211168" y="511229"/>
                    </a:lnTo>
                    <a:lnTo>
                      <a:pt x="1211168" y="506217"/>
                    </a:lnTo>
                    <a:lnTo>
                      <a:pt x="1201085" y="506217"/>
                    </a:lnTo>
                    <a:lnTo>
                      <a:pt x="1201085" y="499952"/>
                    </a:lnTo>
                    <a:lnTo>
                      <a:pt x="1193523" y="499952"/>
                    </a:lnTo>
                    <a:lnTo>
                      <a:pt x="1193523" y="493686"/>
                    </a:lnTo>
                    <a:lnTo>
                      <a:pt x="1182180" y="493686"/>
                    </a:lnTo>
                    <a:lnTo>
                      <a:pt x="1182180" y="474891"/>
                    </a:lnTo>
                    <a:lnTo>
                      <a:pt x="1160755" y="474891"/>
                    </a:lnTo>
                    <a:lnTo>
                      <a:pt x="1160755" y="464867"/>
                    </a:lnTo>
                    <a:lnTo>
                      <a:pt x="1138069" y="464867"/>
                    </a:lnTo>
                    <a:lnTo>
                      <a:pt x="1138069" y="459855"/>
                    </a:lnTo>
                    <a:lnTo>
                      <a:pt x="1129247" y="459855"/>
                    </a:lnTo>
                    <a:lnTo>
                      <a:pt x="1129247" y="449831"/>
                    </a:lnTo>
                    <a:lnTo>
                      <a:pt x="1102780" y="449831"/>
                    </a:lnTo>
                    <a:lnTo>
                      <a:pt x="1102780" y="442313"/>
                    </a:lnTo>
                    <a:lnTo>
                      <a:pt x="1091437" y="442313"/>
                    </a:lnTo>
                    <a:lnTo>
                      <a:pt x="1091437" y="436048"/>
                    </a:lnTo>
                    <a:lnTo>
                      <a:pt x="1086396" y="436048"/>
                    </a:lnTo>
                    <a:lnTo>
                      <a:pt x="1086396" y="431036"/>
                    </a:lnTo>
                    <a:lnTo>
                      <a:pt x="1080094" y="431036"/>
                    </a:lnTo>
                    <a:lnTo>
                      <a:pt x="1080094" y="424771"/>
                    </a:lnTo>
                    <a:lnTo>
                      <a:pt x="1064971" y="424771"/>
                    </a:lnTo>
                    <a:lnTo>
                      <a:pt x="1064971" y="419759"/>
                    </a:lnTo>
                    <a:lnTo>
                      <a:pt x="1057409" y="419759"/>
                    </a:lnTo>
                    <a:lnTo>
                      <a:pt x="1057409" y="414747"/>
                    </a:lnTo>
                    <a:lnTo>
                      <a:pt x="1046066" y="414747"/>
                    </a:lnTo>
                    <a:lnTo>
                      <a:pt x="1046066" y="409735"/>
                    </a:lnTo>
                    <a:lnTo>
                      <a:pt x="1028421" y="409735"/>
                    </a:lnTo>
                    <a:lnTo>
                      <a:pt x="1028421" y="402217"/>
                    </a:lnTo>
                    <a:lnTo>
                      <a:pt x="1012037" y="402217"/>
                    </a:lnTo>
                    <a:lnTo>
                      <a:pt x="1012037" y="395952"/>
                    </a:lnTo>
                    <a:lnTo>
                      <a:pt x="1005736" y="395952"/>
                    </a:lnTo>
                    <a:lnTo>
                      <a:pt x="1005736" y="389687"/>
                    </a:lnTo>
                    <a:lnTo>
                      <a:pt x="994393" y="389687"/>
                    </a:lnTo>
                    <a:lnTo>
                      <a:pt x="994393" y="384674"/>
                    </a:lnTo>
                    <a:lnTo>
                      <a:pt x="986831" y="384674"/>
                    </a:lnTo>
                    <a:lnTo>
                      <a:pt x="986831" y="375903"/>
                    </a:lnTo>
                    <a:lnTo>
                      <a:pt x="972967" y="375903"/>
                    </a:lnTo>
                    <a:lnTo>
                      <a:pt x="972967" y="372144"/>
                    </a:lnTo>
                    <a:lnTo>
                      <a:pt x="966666" y="372144"/>
                    </a:lnTo>
                    <a:lnTo>
                      <a:pt x="966666" y="360867"/>
                    </a:lnTo>
                    <a:lnTo>
                      <a:pt x="960364" y="360867"/>
                    </a:lnTo>
                    <a:lnTo>
                      <a:pt x="960364" y="349590"/>
                    </a:lnTo>
                    <a:lnTo>
                      <a:pt x="949021" y="349590"/>
                    </a:lnTo>
                    <a:lnTo>
                      <a:pt x="949021" y="328289"/>
                    </a:lnTo>
                    <a:lnTo>
                      <a:pt x="945240" y="328289"/>
                    </a:lnTo>
                    <a:lnTo>
                      <a:pt x="945240" y="323277"/>
                    </a:lnTo>
                    <a:lnTo>
                      <a:pt x="899869" y="323277"/>
                    </a:lnTo>
                    <a:lnTo>
                      <a:pt x="899869" y="317012"/>
                    </a:lnTo>
                    <a:lnTo>
                      <a:pt x="830551" y="317012"/>
                    </a:lnTo>
                    <a:lnTo>
                      <a:pt x="830551" y="309494"/>
                    </a:lnTo>
                    <a:lnTo>
                      <a:pt x="814167" y="309494"/>
                    </a:lnTo>
                    <a:lnTo>
                      <a:pt x="814167" y="299470"/>
                    </a:lnTo>
                    <a:lnTo>
                      <a:pt x="807865" y="299470"/>
                    </a:lnTo>
                    <a:lnTo>
                      <a:pt x="807865" y="270650"/>
                    </a:lnTo>
                    <a:lnTo>
                      <a:pt x="771316" y="270650"/>
                    </a:lnTo>
                    <a:lnTo>
                      <a:pt x="771316" y="259373"/>
                    </a:lnTo>
                    <a:lnTo>
                      <a:pt x="763754" y="259373"/>
                    </a:lnTo>
                    <a:lnTo>
                      <a:pt x="763754" y="248096"/>
                    </a:lnTo>
                    <a:lnTo>
                      <a:pt x="733506" y="248096"/>
                    </a:lnTo>
                    <a:lnTo>
                      <a:pt x="733506" y="241831"/>
                    </a:lnTo>
                    <a:lnTo>
                      <a:pt x="717122" y="241831"/>
                    </a:lnTo>
                    <a:lnTo>
                      <a:pt x="717122" y="220530"/>
                    </a:lnTo>
                    <a:lnTo>
                      <a:pt x="688135" y="220530"/>
                    </a:lnTo>
                    <a:lnTo>
                      <a:pt x="688135" y="211759"/>
                    </a:lnTo>
                    <a:lnTo>
                      <a:pt x="679313" y="211759"/>
                    </a:lnTo>
                    <a:lnTo>
                      <a:pt x="679313" y="195470"/>
                    </a:lnTo>
                    <a:lnTo>
                      <a:pt x="650325" y="195470"/>
                    </a:lnTo>
                    <a:lnTo>
                      <a:pt x="650325" y="190458"/>
                    </a:lnTo>
                    <a:lnTo>
                      <a:pt x="596131" y="190458"/>
                    </a:lnTo>
                    <a:lnTo>
                      <a:pt x="596131" y="182940"/>
                    </a:lnTo>
                    <a:lnTo>
                      <a:pt x="579747" y="182940"/>
                    </a:lnTo>
                    <a:lnTo>
                      <a:pt x="579747" y="167904"/>
                    </a:lnTo>
                    <a:lnTo>
                      <a:pt x="565884" y="167904"/>
                    </a:lnTo>
                    <a:lnTo>
                      <a:pt x="565884" y="157879"/>
                    </a:lnTo>
                    <a:lnTo>
                      <a:pt x="554541" y="157879"/>
                    </a:lnTo>
                    <a:lnTo>
                      <a:pt x="554541" y="147855"/>
                    </a:lnTo>
                    <a:lnTo>
                      <a:pt x="540677" y="147855"/>
                    </a:lnTo>
                    <a:lnTo>
                      <a:pt x="540677" y="142843"/>
                    </a:lnTo>
                    <a:lnTo>
                      <a:pt x="501607" y="142843"/>
                    </a:lnTo>
                    <a:lnTo>
                      <a:pt x="501607" y="137831"/>
                    </a:lnTo>
                    <a:lnTo>
                      <a:pt x="483963" y="137831"/>
                    </a:lnTo>
                    <a:lnTo>
                      <a:pt x="483963" y="126554"/>
                    </a:lnTo>
                    <a:lnTo>
                      <a:pt x="454976" y="126554"/>
                    </a:lnTo>
                    <a:lnTo>
                      <a:pt x="454976" y="119036"/>
                    </a:lnTo>
                    <a:lnTo>
                      <a:pt x="444893" y="119036"/>
                    </a:lnTo>
                    <a:lnTo>
                      <a:pt x="444893" y="109012"/>
                    </a:lnTo>
                    <a:lnTo>
                      <a:pt x="398261" y="109012"/>
                    </a:lnTo>
                    <a:lnTo>
                      <a:pt x="398261" y="105253"/>
                    </a:lnTo>
                    <a:lnTo>
                      <a:pt x="375575" y="105253"/>
                    </a:lnTo>
                    <a:lnTo>
                      <a:pt x="375575" y="95229"/>
                    </a:lnTo>
                    <a:lnTo>
                      <a:pt x="360452" y="95229"/>
                    </a:lnTo>
                    <a:lnTo>
                      <a:pt x="360452" y="88964"/>
                    </a:lnTo>
                    <a:lnTo>
                      <a:pt x="322642" y="88964"/>
                    </a:lnTo>
                    <a:lnTo>
                      <a:pt x="322642" y="86458"/>
                    </a:lnTo>
                    <a:lnTo>
                      <a:pt x="299956" y="86458"/>
                    </a:lnTo>
                    <a:lnTo>
                      <a:pt x="299956" y="71422"/>
                    </a:lnTo>
                    <a:lnTo>
                      <a:pt x="284832" y="71422"/>
                    </a:lnTo>
                    <a:lnTo>
                      <a:pt x="284832" y="62651"/>
                    </a:lnTo>
                    <a:lnTo>
                      <a:pt x="273489" y="62651"/>
                    </a:lnTo>
                    <a:lnTo>
                      <a:pt x="273489" y="51373"/>
                    </a:lnTo>
                    <a:lnTo>
                      <a:pt x="255845" y="51373"/>
                    </a:lnTo>
                    <a:lnTo>
                      <a:pt x="255845" y="41349"/>
                    </a:lnTo>
                    <a:lnTo>
                      <a:pt x="219296" y="41349"/>
                    </a:lnTo>
                    <a:lnTo>
                      <a:pt x="219296" y="32578"/>
                    </a:lnTo>
                    <a:lnTo>
                      <a:pt x="199131" y="32578"/>
                    </a:lnTo>
                    <a:lnTo>
                      <a:pt x="199131" y="22554"/>
                    </a:lnTo>
                    <a:lnTo>
                      <a:pt x="148718" y="22554"/>
                    </a:lnTo>
                    <a:lnTo>
                      <a:pt x="148718" y="16289"/>
                    </a:lnTo>
                    <a:lnTo>
                      <a:pt x="138635" y="16289"/>
                    </a:lnTo>
                    <a:lnTo>
                      <a:pt x="138635" y="8771"/>
                    </a:lnTo>
                    <a:lnTo>
                      <a:pt x="79400" y="8771"/>
                    </a:lnTo>
                    <a:lnTo>
                      <a:pt x="79400" y="3759"/>
                    </a:lnTo>
                    <a:lnTo>
                      <a:pt x="15124" y="3759"/>
                    </a:lnTo>
                    <a:lnTo>
                      <a:pt x="1512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47" name="Graphic 10">
                <a:extLst>
                  <a:ext uri="{FF2B5EF4-FFF2-40B4-BE49-F238E27FC236}">
                    <a16:creationId xmlns:a16="http://schemas.microsoft.com/office/drawing/2014/main" id="{7027C516-B899-8115-08C0-B852F41399CD}"/>
                  </a:ext>
                </a:extLst>
              </p:cNvPr>
              <p:cNvGrpSpPr/>
              <p:nvPr/>
            </p:nvGrpSpPr>
            <p:grpSpPr>
              <a:xfrm>
                <a:off x="1866317" y="2025035"/>
                <a:ext cx="57974" cy="43855"/>
                <a:chOff x="1866317" y="2025035"/>
                <a:chExt cx="57974" cy="43855"/>
              </a:xfrm>
            </p:grpSpPr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AF65B7A2-E31A-53C3-BB95-07870344F62C}"/>
                    </a:ext>
                  </a:extLst>
                </p:cNvPr>
                <p:cNvSpPr/>
                <p:nvPr/>
              </p:nvSpPr>
              <p:spPr>
                <a:xfrm>
                  <a:off x="1896565" y="2025035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94E729DC-0699-9651-073A-90333FF45D3A}"/>
                    </a:ext>
                  </a:extLst>
                </p:cNvPr>
                <p:cNvSpPr/>
                <p:nvPr/>
              </p:nvSpPr>
              <p:spPr>
                <a:xfrm>
                  <a:off x="1866317" y="2047589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Graphic 10">
                <a:extLst>
                  <a:ext uri="{FF2B5EF4-FFF2-40B4-BE49-F238E27FC236}">
                    <a16:creationId xmlns:a16="http://schemas.microsoft.com/office/drawing/2014/main" id="{16C4C104-9074-3BDE-AB57-970745BDEC7D}"/>
                  </a:ext>
                </a:extLst>
              </p:cNvPr>
              <p:cNvGrpSpPr/>
              <p:nvPr/>
            </p:nvGrpSpPr>
            <p:grpSpPr>
              <a:xfrm>
                <a:off x="1198348" y="1743107"/>
                <a:ext cx="57974" cy="42602"/>
                <a:chOff x="1198348" y="1743107"/>
                <a:chExt cx="57974" cy="42602"/>
              </a:xfrm>
            </p:grpSpPr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F05338A2-3DC6-A9B4-CF54-1D2AC559F424}"/>
                    </a:ext>
                  </a:extLst>
                </p:cNvPr>
                <p:cNvSpPr/>
                <p:nvPr/>
              </p:nvSpPr>
              <p:spPr>
                <a:xfrm>
                  <a:off x="1228595" y="1743107"/>
                  <a:ext cx="12603" cy="42602"/>
                </a:xfrm>
                <a:custGeom>
                  <a:avLst/>
                  <a:gdLst>
                    <a:gd name="connsiteX0" fmla="*/ 0 w 12603"/>
                    <a:gd name="connsiteY0" fmla="*/ 0 h 42602"/>
                    <a:gd name="connsiteX1" fmla="*/ 0 w 12603"/>
                    <a:gd name="connsiteY1" fmla="*/ 42602 h 42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2602">
                      <a:moveTo>
                        <a:pt x="0" y="0"/>
                      </a:moveTo>
                      <a:lnTo>
                        <a:pt x="0" y="42602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69306BBB-AA68-F515-B555-8BD32D68A1ED}"/>
                    </a:ext>
                  </a:extLst>
                </p:cNvPr>
                <p:cNvSpPr/>
                <p:nvPr/>
              </p:nvSpPr>
              <p:spPr>
                <a:xfrm>
                  <a:off x="1198348" y="1764408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Graphic 10">
                <a:extLst>
                  <a:ext uri="{FF2B5EF4-FFF2-40B4-BE49-F238E27FC236}">
                    <a16:creationId xmlns:a16="http://schemas.microsoft.com/office/drawing/2014/main" id="{DFC09B6A-4145-88B4-E8BB-20FA45E3F2CB}"/>
                  </a:ext>
                </a:extLst>
              </p:cNvPr>
              <p:cNvGrpSpPr/>
              <p:nvPr/>
            </p:nvGrpSpPr>
            <p:grpSpPr>
              <a:xfrm>
                <a:off x="5085175" y="3284311"/>
                <a:ext cx="57974" cy="43855"/>
                <a:chOff x="5085175" y="3284311"/>
                <a:chExt cx="57974" cy="43855"/>
              </a:xfrm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0C146665-F7EF-FC0B-01E0-A0D9A0525346}"/>
                    </a:ext>
                  </a:extLst>
                </p:cNvPr>
                <p:cNvSpPr/>
                <p:nvPr/>
              </p:nvSpPr>
              <p:spPr>
                <a:xfrm>
                  <a:off x="5115422" y="3284311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AE8C7E99-1E3B-08F3-9AAC-0975739DFB92}"/>
                    </a:ext>
                  </a:extLst>
                </p:cNvPr>
                <p:cNvSpPr/>
                <p:nvPr/>
              </p:nvSpPr>
              <p:spPr>
                <a:xfrm>
                  <a:off x="5085175" y="3306865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aphic 10">
                <a:extLst>
                  <a:ext uri="{FF2B5EF4-FFF2-40B4-BE49-F238E27FC236}">
                    <a16:creationId xmlns:a16="http://schemas.microsoft.com/office/drawing/2014/main" id="{725E5F8D-770F-86D9-DC5C-2F7659894789}"/>
                  </a:ext>
                </a:extLst>
              </p:cNvPr>
              <p:cNvGrpSpPr/>
              <p:nvPr/>
            </p:nvGrpSpPr>
            <p:grpSpPr>
              <a:xfrm>
                <a:off x="5036022" y="3284311"/>
                <a:ext cx="56714" cy="43855"/>
                <a:chOff x="5036022" y="3284311"/>
                <a:chExt cx="56714" cy="43855"/>
              </a:xfrm>
            </p:grpSpPr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69A40589-6609-5F6F-4407-93165BE33461}"/>
                    </a:ext>
                  </a:extLst>
                </p:cNvPr>
                <p:cNvSpPr/>
                <p:nvPr/>
              </p:nvSpPr>
              <p:spPr>
                <a:xfrm>
                  <a:off x="5065010" y="3284311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A22BF7D8-B4F0-F6C5-D121-5746898BD398}"/>
                    </a:ext>
                  </a:extLst>
                </p:cNvPr>
                <p:cNvSpPr/>
                <p:nvPr/>
              </p:nvSpPr>
              <p:spPr>
                <a:xfrm>
                  <a:off x="5036022" y="3306865"/>
                  <a:ext cx="56714" cy="12530"/>
                </a:xfrm>
                <a:custGeom>
                  <a:avLst/>
                  <a:gdLst>
                    <a:gd name="connsiteX0" fmla="*/ 0 w 56714"/>
                    <a:gd name="connsiteY0" fmla="*/ 0 h 12530"/>
                    <a:gd name="connsiteX1" fmla="*/ 56714 w 5671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714" h="12530">
                      <a:moveTo>
                        <a:pt x="0" y="0"/>
                      </a:moveTo>
                      <a:lnTo>
                        <a:pt x="56714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9" name="Graphic 10">
                <a:extLst>
                  <a:ext uri="{FF2B5EF4-FFF2-40B4-BE49-F238E27FC236}">
                    <a16:creationId xmlns:a16="http://schemas.microsoft.com/office/drawing/2014/main" id="{8DFEBFC0-8F81-5CAF-0D81-DE0E729B6F4F}"/>
                  </a:ext>
                </a:extLst>
              </p:cNvPr>
              <p:cNvGrpSpPr/>
              <p:nvPr/>
            </p:nvGrpSpPr>
            <p:grpSpPr>
              <a:xfrm>
                <a:off x="5023419" y="3284311"/>
                <a:ext cx="57974" cy="43855"/>
                <a:chOff x="5023419" y="3284311"/>
                <a:chExt cx="57974" cy="43855"/>
              </a:xfrm>
            </p:grpSpPr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212DB12C-BB62-8B85-2767-E87D59584101}"/>
                    </a:ext>
                  </a:extLst>
                </p:cNvPr>
                <p:cNvSpPr/>
                <p:nvPr/>
              </p:nvSpPr>
              <p:spPr>
                <a:xfrm>
                  <a:off x="5053667" y="3284311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B671BA61-DC6B-C7C6-3142-EDD468E4A367}"/>
                    </a:ext>
                  </a:extLst>
                </p:cNvPr>
                <p:cNvSpPr/>
                <p:nvPr/>
              </p:nvSpPr>
              <p:spPr>
                <a:xfrm>
                  <a:off x="5023419" y="3306865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2" name="Graphic 10">
                <a:extLst>
                  <a:ext uri="{FF2B5EF4-FFF2-40B4-BE49-F238E27FC236}">
                    <a16:creationId xmlns:a16="http://schemas.microsoft.com/office/drawing/2014/main" id="{08682CE2-4ADF-B7FF-5A7E-50CA2B476704}"/>
                  </a:ext>
                </a:extLst>
              </p:cNvPr>
              <p:cNvGrpSpPr/>
              <p:nvPr/>
            </p:nvGrpSpPr>
            <p:grpSpPr>
              <a:xfrm>
                <a:off x="4965444" y="3284311"/>
                <a:ext cx="57974" cy="43855"/>
                <a:chOff x="4965444" y="3284311"/>
                <a:chExt cx="57974" cy="43855"/>
              </a:xfrm>
            </p:grpSpPr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66CEF4FD-4A08-17AA-C092-A9776F599CD8}"/>
                    </a:ext>
                  </a:extLst>
                </p:cNvPr>
                <p:cNvSpPr/>
                <p:nvPr/>
              </p:nvSpPr>
              <p:spPr>
                <a:xfrm>
                  <a:off x="4995692" y="3284311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C94A1534-C313-5118-84A1-F12D59C5CE43}"/>
                    </a:ext>
                  </a:extLst>
                </p:cNvPr>
                <p:cNvSpPr/>
                <p:nvPr/>
              </p:nvSpPr>
              <p:spPr>
                <a:xfrm>
                  <a:off x="4965444" y="3306865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5" name="Graphic 10">
                <a:extLst>
                  <a:ext uri="{FF2B5EF4-FFF2-40B4-BE49-F238E27FC236}">
                    <a16:creationId xmlns:a16="http://schemas.microsoft.com/office/drawing/2014/main" id="{85BC2E91-A907-55D5-C618-F3BB590BA7B0}"/>
                  </a:ext>
                </a:extLst>
              </p:cNvPr>
              <p:cNvGrpSpPr/>
              <p:nvPr/>
            </p:nvGrpSpPr>
            <p:grpSpPr>
              <a:xfrm>
                <a:off x="4873441" y="3284311"/>
                <a:ext cx="57974" cy="43855"/>
                <a:chOff x="4873441" y="3284311"/>
                <a:chExt cx="57974" cy="43855"/>
              </a:xfrm>
            </p:grpSpPr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61567D6E-6335-F118-F468-C507D4F8D414}"/>
                    </a:ext>
                  </a:extLst>
                </p:cNvPr>
                <p:cNvSpPr/>
                <p:nvPr/>
              </p:nvSpPr>
              <p:spPr>
                <a:xfrm>
                  <a:off x="4903689" y="3284311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A04185DE-E00C-1CE2-F32F-92DFF8051B8E}"/>
                    </a:ext>
                  </a:extLst>
                </p:cNvPr>
                <p:cNvSpPr/>
                <p:nvPr/>
              </p:nvSpPr>
              <p:spPr>
                <a:xfrm>
                  <a:off x="4873441" y="3306865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8" name="Graphic 10">
                <a:extLst>
                  <a:ext uri="{FF2B5EF4-FFF2-40B4-BE49-F238E27FC236}">
                    <a16:creationId xmlns:a16="http://schemas.microsoft.com/office/drawing/2014/main" id="{B9FD52C9-CC8B-9F0B-6C0A-33DD6AEE3E44}"/>
                  </a:ext>
                </a:extLst>
              </p:cNvPr>
              <p:cNvGrpSpPr/>
              <p:nvPr/>
            </p:nvGrpSpPr>
            <p:grpSpPr>
              <a:xfrm>
                <a:off x="4828070" y="3284311"/>
                <a:ext cx="57974" cy="43855"/>
                <a:chOff x="4828070" y="3284311"/>
                <a:chExt cx="57974" cy="43855"/>
              </a:xfrm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D410894E-44E2-2E53-203B-89B8D4D8690C}"/>
                    </a:ext>
                  </a:extLst>
                </p:cNvPr>
                <p:cNvSpPr/>
                <p:nvPr/>
              </p:nvSpPr>
              <p:spPr>
                <a:xfrm>
                  <a:off x="4858317" y="3284311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59605698-C066-C61E-F608-984463C0B61A}"/>
                    </a:ext>
                  </a:extLst>
                </p:cNvPr>
                <p:cNvSpPr/>
                <p:nvPr/>
              </p:nvSpPr>
              <p:spPr>
                <a:xfrm>
                  <a:off x="4828070" y="3306865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1" name="Graphic 10">
                <a:extLst>
                  <a:ext uri="{FF2B5EF4-FFF2-40B4-BE49-F238E27FC236}">
                    <a16:creationId xmlns:a16="http://schemas.microsoft.com/office/drawing/2014/main" id="{9448EAB2-AD34-B849-A2AC-4E5230B596DE}"/>
                  </a:ext>
                </a:extLst>
              </p:cNvPr>
              <p:cNvGrpSpPr/>
              <p:nvPr/>
            </p:nvGrpSpPr>
            <p:grpSpPr>
              <a:xfrm>
                <a:off x="4821768" y="3284311"/>
                <a:ext cx="57974" cy="43855"/>
                <a:chOff x="4821768" y="3284311"/>
                <a:chExt cx="57974" cy="43855"/>
              </a:xfrm>
            </p:grpSpPr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450A65A7-6576-8E2F-C4A3-4A6044D4FC79}"/>
                    </a:ext>
                  </a:extLst>
                </p:cNvPr>
                <p:cNvSpPr/>
                <p:nvPr/>
              </p:nvSpPr>
              <p:spPr>
                <a:xfrm>
                  <a:off x="4852016" y="3284311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DF0FD63C-F543-0D32-AEF4-273413F6B927}"/>
                    </a:ext>
                  </a:extLst>
                </p:cNvPr>
                <p:cNvSpPr/>
                <p:nvPr/>
              </p:nvSpPr>
              <p:spPr>
                <a:xfrm>
                  <a:off x="4821768" y="3306865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4" name="Graphic 10">
                <a:extLst>
                  <a:ext uri="{FF2B5EF4-FFF2-40B4-BE49-F238E27FC236}">
                    <a16:creationId xmlns:a16="http://schemas.microsoft.com/office/drawing/2014/main" id="{9A346F42-23C4-06CC-2CFD-1BF4683EBB33}"/>
                  </a:ext>
                </a:extLst>
              </p:cNvPr>
              <p:cNvGrpSpPr/>
              <p:nvPr/>
            </p:nvGrpSpPr>
            <p:grpSpPr>
              <a:xfrm>
                <a:off x="4756231" y="3284311"/>
                <a:ext cx="57974" cy="43855"/>
                <a:chOff x="4756231" y="3284311"/>
                <a:chExt cx="57974" cy="43855"/>
              </a:xfrm>
            </p:grpSpPr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CF41A3CB-4910-5F03-736A-E543E77A9E30}"/>
                    </a:ext>
                  </a:extLst>
                </p:cNvPr>
                <p:cNvSpPr/>
                <p:nvPr/>
              </p:nvSpPr>
              <p:spPr>
                <a:xfrm>
                  <a:off x="4786479" y="3284311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504D2C23-65BE-DA29-60F7-AA62E664CAF3}"/>
                    </a:ext>
                  </a:extLst>
                </p:cNvPr>
                <p:cNvSpPr/>
                <p:nvPr/>
              </p:nvSpPr>
              <p:spPr>
                <a:xfrm>
                  <a:off x="4756231" y="3306865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7" name="Graphic 10">
                <a:extLst>
                  <a:ext uri="{FF2B5EF4-FFF2-40B4-BE49-F238E27FC236}">
                    <a16:creationId xmlns:a16="http://schemas.microsoft.com/office/drawing/2014/main" id="{22478F29-3722-76B4-CE53-B47FE4AD0377}"/>
                  </a:ext>
                </a:extLst>
              </p:cNvPr>
              <p:cNvGrpSpPr/>
              <p:nvPr/>
            </p:nvGrpSpPr>
            <p:grpSpPr>
              <a:xfrm>
                <a:off x="4736066" y="3246721"/>
                <a:ext cx="57974" cy="43855"/>
                <a:chOff x="4736066" y="3246721"/>
                <a:chExt cx="57974" cy="43855"/>
              </a:xfrm>
            </p:grpSpPr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573716FF-B2BC-6B0E-42CE-DB6FD95EB4DB}"/>
                    </a:ext>
                  </a:extLst>
                </p:cNvPr>
                <p:cNvSpPr/>
                <p:nvPr/>
              </p:nvSpPr>
              <p:spPr>
                <a:xfrm>
                  <a:off x="4765053" y="3246721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" name="Freeform 78">
                  <a:extLst>
                    <a:ext uri="{FF2B5EF4-FFF2-40B4-BE49-F238E27FC236}">
                      <a16:creationId xmlns:a16="http://schemas.microsoft.com/office/drawing/2014/main" id="{25612122-E0F3-C3A4-C747-0B8B825964F5}"/>
                    </a:ext>
                  </a:extLst>
                </p:cNvPr>
                <p:cNvSpPr/>
                <p:nvPr/>
              </p:nvSpPr>
              <p:spPr>
                <a:xfrm>
                  <a:off x="4736066" y="3269275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0" name="Graphic 10">
                <a:extLst>
                  <a:ext uri="{FF2B5EF4-FFF2-40B4-BE49-F238E27FC236}">
                    <a16:creationId xmlns:a16="http://schemas.microsoft.com/office/drawing/2014/main" id="{CFA97223-EE05-DDF5-AB52-ADA7F9B3C4F9}"/>
                  </a:ext>
                </a:extLst>
              </p:cNvPr>
              <p:cNvGrpSpPr/>
              <p:nvPr/>
            </p:nvGrpSpPr>
            <p:grpSpPr>
              <a:xfrm>
                <a:off x="4684393" y="3169034"/>
                <a:ext cx="56714" cy="43855"/>
                <a:chOff x="4684393" y="3169034"/>
                <a:chExt cx="56714" cy="43855"/>
              </a:xfrm>
            </p:grpSpPr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055DBE9B-1FFD-A6A2-4067-07BD7A8E4070}"/>
                    </a:ext>
                  </a:extLst>
                </p:cNvPr>
                <p:cNvSpPr/>
                <p:nvPr/>
              </p:nvSpPr>
              <p:spPr>
                <a:xfrm>
                  <a:off x="4713380" y="3169034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27B8B81E-96C3-91D4-40C6-1BA7E4D4D1E6}"/>
                    </a:ext>
                  </a:extLst>
                </p:cNvPr>
                <p:cNvSpPr/>
                <p:nvPr/>
              </p:nvSpPr>
              <p:spPr>
                <a:xfrm>
                  <a:off x="4684393" y="3190335"/>
                  <a:ext cx="56714" cy="12530"/>
                </a:xfrm>
                <a:custGeom>
                  <a:avLst/>
                  <a:gdLst>
                    <a:gd name="connsiteX0" fmla="*/ 0 w 56714"/>
                    <a:gd name="connsiteY0" fmla="*/ 0 h 12530"/>
                    <a:gd name="connsiteX1" fmla="*/ 56714 w 5671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714" h="12530">
                      <a:moveTo>
                        <a:pt x="0" y="0"/>
                      </a:moveTo>
                      <a:lnTo>
                        <a:pt x="56714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" name="Graphic 10">
                <a:extLst>
                  <a:ext uri="{FF2B5EF4-FFF2-40B4-BE49-F238E27FC236}">
                    <a16:creationId xmlns:a16="http://schemas.microsoft.com/office/drawing/2014/main" id="{0F7018CF-27E3-5E65-2FF6-73CCCC4459B8}"/>
                  </a:ext>
                </a:extLst>
              </p:cNvPr>
              <p:cNvGrpSpPr/>
              <p:nvPr/>
            </p:nvGrpSpPr>
            <p:grpSpPr>
              <a:xfrm>
                <a:off x="4660447" y="3169034"/>
                <a:ext cx="56714" cy="43855"/>
                <a:chOff x="4660447" y="3169034"/>
                <a:chExt cx="56714" cy="43855"/>
              </a:xfrm>
            </p:grpSpPr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C917581F-BE76-9237-BA8F-78563C26181F}"/>
                    </a:ext>
                  </a:extLst>
                </p:cNvPr>
                <p:cNvSpPr/>
                <p:nvPr/>
              </p:nvSpPr>
              <p:spPr>
                <a:xfrm>
                  <a:off x="4689434" y="3169034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401ECA2F-41BC-4D1F-8C43-03C0A9ED57CA}"/>
                    </a:ext>
                  </a:extLst>
                </p:cNvPr>
                <p:cNvSpPr/>
                <p:nvPr/>
              </p:nvSpPr>
              <p:spPr>
                <a:xfrm>
                  <a:off x="4660447" y="3190335"/>
                  <a:ext cx="56714" cy="12530"/>
                </a:xfrm>
                <a:custGeom>
                  <a:avLst/>
                  <a:gdLst>
                    <a:gd name="connsiteX0" fmla="*/ 0 w 56714"/>
                    <a:gd name="connsiteY0" fmla="*/ 0 h 12530"/>
                    <a:gd name="connsiteX1" fmla="*/ 56714 w 5671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714" h="12530">
                      <a:moveTo>
                        <a:pt x="0" y="0"/>
                      </a:moveTo>
                      <a:lnTo>
                        <a:pt x="56714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6" name="Graphic 10">
                <a:extLst>
                  <a:ext uri="{FF2B5EF4-FFF2-40B4-BE49-F238E27FC236}">
                    <a16:creationId xmlns:a16="http://schemas.microsoft.com/office/drawing/2014/main" id="{96B02D42-BB1E-9C48-A7B1-843C33946925}"/>
                  </a:ext>
                </a:extLst>
              </p:cNvPr>
              <p:cNvGrpSpPr/>
              <p:nvPr/>
            </p:nvGrpSpPr>
            <p:grpSpPr>
              <a:xfrm>
                <a:off x="4626418" y="3169034"/>
                <a:ext cx="57974" cy="43855"/>
                <a:chOff x="4626418" y="3169034"/>
                <a:chExt cx="57974" cy="43855"/>
              </a:xfrm>
            </p:grpSpPr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6CBA3DC8-388E-E603-9DDD-88A2D4B23C4A}"/>
                    </a:ext>
                  </a:extLst>
                </p:cNvPr>
                <p:cNvSpPr/>
                <p:nvPr/>
              </p:nvSpPr>
              <p:spPr>
                <a:xfrm>
                  <a:off x="4655406" y="3169034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E4B32E7A-3251-7959-D1C2-C55F5F6D7326}"/>
                    </a:ext>
                  </a:extLst>
                </p:cNvPr>
                <p:cNvSpPr/>
                <p:nvPr/>
              </p:nvSpPr>
              <p:spPr>
                <a:xfrm>
                  <a:off x="4626418" y="3190335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9" name="Graphic 10">
                <a:extLst>
                  <a:ext uri="{FF2B5EF4-FFF2-40B4-BE49-F238E27FC236}">
                    <a16:creationId xmlns:a16="http://schemas.microsoft.com/office/drawing/2014/main" id="{6BF78126-1CB9-0223-350C-075E6B05042E}"/>
                  </a:ext>
                </a:extLst>
              </p:cNvPr>
              <p:cNvGrpSpPr/>
              <p:nvPr/>
            </p:nvGrpSpPr>
            <p:grpSpPr>
              <a:xfrm>
                <a:off x="4606253" y="3169034"/>
                <a:ext cx="57974" cy="43855"/>
                <a:chOff x="4606253" y="3169034"/>
                <a:chExt cx="57974" cy="43855"/>
              </a:xfrm>
            </p:grpSpPr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B6AD2CE2-8939-8EDE-9FFA-359D41C2CD70}"/>
                    </a:ext>
                  </a:extLst>
                </p:cNvPr>
                <p:cNvSpPr/>
                <p:nvPr/>
              </p:nvSpPr>
              <p:spPr>
                <a:xfrm>
                  <a:off x="4636501" y="3169034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39D52357-693C-E192-AA1A-BBB69A4A45DC}"/>
                    </a:ext>
                  </a:extLst>
                </p:cNvPr>
                <p:cNvSpPr/>
                <p:nvPr/>
              </p:nvSpPr>
              <p:spPr>
                <a:xfrm>
                  <a:off x="4606253" y="3190335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92" name="Graphic 10">
                <a:extLst>
                  <a:ext uri="{FF2B5EF4-FFF2-40B4-BE49-F238E27FC236}">
                    <a16:creationId xmlns:a16="http://schemas.microsoft.com/office/drawing/2014/main" id="{78C9E49E-0FE4-02F5-F24E-9295971A49B1}"/>
                  </a:ext>
                </a:extLst>
              </p:cNvPr>
              <p:cNvGrpSpPr/>
              <p:nvPr/>
            </p:nvGrpSpPr>
            <p:grpSpPr>
              <a:xfrm>
                <a:off x="4598691" y="3169034"/>
                <a:ext cx="56714" cy="43855"/>
                <a:chOff x="4598691" y="3169034"/>
                <a:chExt cx="56714" cy="43855"/>
              </a:xfrm>
            </p:grpSpPr>
            <p:sp>
              <p:nvSpPr>
                <p:cNvPr id="93" name="Freeform 92">
                  <a:extLst>
                    <a:ext uri="{FF2B5EF4-FFF2-40B4-BE49-F238E27FC236}">
                      <a16:creationId xmlns:a16="http://schemas.microsoft.com/office/drawing/2014/main" id="{E5855230-7824-96FF-FAAB-65CD3B5DC652}"/>
                    </a:ext>
                  </a:extLst>
                </p:cNvPr>
                <p:cNvSpPr/>
                <p:nvPr/>
              </p:nvSpPr>
              <p:spPr>
                <a:xfrm>
                  <a:off x="4627679" y="3169034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" name="Freeform 93">
                  <a:extLst>
                    <a:ext uri="{FF2B5EF4-FFF2-40B4-BE49-F238E27FC236}">
                      <a16:creationId xmlns:a16="http://schemas.microsoft.com/office/drawing/2014/main" id="{C0B8E600-391F-F46C-538B-B1B5F13B196E}"/>
                    </a:ext>
                  </a:extLst>
                </p:cNvPr>
                <p:cNvSpPr/>
                <p:nvPr/>
              </p:nvSpPr>
              <p:spPr>
                <a:xfrm>
                  <a:off x="4598691" y="3190335"/>
                  <a:ext cx="56714" cy="12530"/>
                </a:xfrm>
                <a:custGeom>
                  <a:avLst/>
                  <a:gdLst>
                    <a:gd name="connsiteX0" fmla="*/ 0 w 56714"/>
                    <a:gd name="connsiteY0" fmla="*/ 0 h 12530"/>
                    <a:gd name="connsiteX1" fmla="*/ 56714 w 5671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714" h="12530">
                      <a:moveTo>
                        <a:pt x="0" y="0"/>
                      </a:moveTo>
                      <a:lnTo>
                        <a:pt x="56714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95" name="Graphic 10">
                <a:extLst>
                  <a:ext uri="{FF2B5EF4-FFF2-40B4-BE49-F238E27FC236}">
                    <a16:creationId xmlns:a16="http://schemas.microsoft.com/office/drawing/2014/main" id="{020ABE79-641F-1AC7-F9F7-7BDD0906A39D}"/>
                  </a:ext>
                </a:extLst>
              </p:cNvPr>
              <p:cNvGrpSpPr/>
              <p:nvPr/>
            </p:nvGrpSpPr>
            <p:grpSpPr>
              <a:xfrm>
                <a:off x="4586088" y="3169034"/>
                <a:ext cx="57974" cy="43855"/>
                <a:chOff x="4586088" y="3169034"/>
                <a:chExt cx="57974" cy="43855"/>
              </a:xfrm>
            </p:grpSpPr>
            <p:sp>
              <p:nvSpPr>
                <p:cNvPr id="96" name="Freeform 95">
                  <a:extLst>
                    <a:ext uri="{FF2B5EF4-FFF2-40B4-BE49-F238E27FC236}">
                      <a16:creationId xmlns:a16="http://schemas.microsoft.com/office/drawing/2014/main" id="{CD0FCB61-946B-438E-743C-BAB2D5620045}"/>
                    </a:ext>
                  </a:extLst>
                </p:cNvPr>
                <p:cNvSpPr/>
                <p:nvPr/>
              </p:nvSpPr>
              <p:spPr>
                <a:xfrm>
                  <a:off x="4615075" y="3169034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" name="Freeform 96">
                  <a:extLst>
                    <a:ext uri="{FF2B5EF4-FFF2-40B4-BE49-F238E27FC236}">
                      <a16:creationId xmlns:a16="http://schemas.microsoft.com/office/drawing/2014/main" id="{6B093031-0D65-4F7E-CB47-92A980A1D1AC}"/>
                    </a:ext>
                  </a:extLst>
                </p:cNvPr>
                <p:cNvSpPr/>
                <p:nvPr/>
              </p:nvSpPr>
              <p:spPr>
                <a:xfrm>
                  <a:off x="4586088" y="3190335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98" name="Graphic 10">
                <a:extLst>
                  <a:ext uri="{FF2B5EF4-FFF2-40B4-BE49-F238E27FC236}">
                    <a16:creationId xmlns:a16="http://schemas.microsoft.com/office/drawing/2014/main" id="{7A970608-2D5A-F808-5739-ED98318889D9}"/>
                  </a:ext>
                </a:extLst>
              </p:cNvPr>
              <p:cNvGrpSpPr/>
              <p:nvPr/>
            </p:nvGrpSpPr>
            <p:grpSpPr>
              <a:xfrm>
                <a:off x="4577266" y="3169034"/>
                <a:ext cx="57974" cy="43855"/>
                <a:chOff x="4577266" y="3169034"/>
                <a:chExt cx="57974" cy="43855"/>
              </a:xfrm>
            </p:grpSpPr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814A9386-59BA-934A-53A0-5E5CD26F5F3D}"/>
                    </a:ext>
                  </a:extLst>
                </p:cNvPr>
                <p:cNvSpPr/>
                <p:nvPr/>
              </p:nvSpPr>
              <p:spPr>
                <a:xfrm>
                  <a:off x="4607513" y="3169034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" name="Freeform 99">
                  <a:extLst>
                    <a:ext uri="{FF2B5EF4-FFF2-40B4-BE49-F238E27FC236}">
                      <a16:creationId xmlns:a16="http://schemas.microsoft.com/office/drawing/2014/main" id="{CD5C476C-BE1E-6607-E06F-AE1231A805AD}"/>
                    </a:ext>
                  </a:extLst>
                </p:cNvPr>
                <p:cNvSpPr/>
                <p:nvPr/>
              </p:nvSpPr>
              <p:spPr>
                <a:xfrm>
                  <a:off x="4577266" y="3190335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1" name="Graphic 10">
                <a:extLst>
                  <a:ext uri="{FF2B5EF4-FFF2-40B4-BE49-F238E27FC236}">
                    <a16:creationId xmlns:a16="http://schemas.microsoft.com/office/drawing/2014/main" id="{F9DD8E4C-0726-96D3-E9ED-198D15FBE2EB}"/>
                  </a:ext>
                </a:extLst>
              </p:cNvPr>
              <p:cNvGrpSpPr/>
              <p:nvPr/>
            </p:nvGrpSpPr>
            <p:grpSpPr>
              <a:xfrm>
                <a:off x="4564663" y="3169034"/>
                <a:ext cx="57974" cy="43855"/>
                <a:chOff x="4564663" y="3169034"/>
                <a:chExt cx="57974" cy="43855"/>
              </a:xfrm>
            </p:grpSpPr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6216275F-8530-F753-E330-C1575F764DF8}"/>
                    </a:ext>
                  </a:extLst>
                </p:cNvPr>
                <p:cNvSpPr/>
                <p:nvPr/>
              </p:nvSpPr>
              <p:spPr>
                <a:xfrm>
                  <a:off x="4593650" y="3169034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01ED7537-C641-29FB-DE2E-C6ECF3FBCB1C}"/>
                    </a:ext>
                  </a:extLst>
                </p:cNvPr>
                <p:cNvSpPr/>
                <p:nvPr/>
              </p:nvSpPr>
              <p:spPr>
                <a:xfrm>
                  <a:off x="4564663" y="3190335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4" name="Graphic 10">
                <a:extLst>
                  <a:ext uri="{FF2B5EF4-FFF2-40B4-BE49-F238E27FC236}">
                    <a16:creationId xmlns:a16="http://schemas.microsoft.com/office/drawing/2014/main" id="{E5FFA505-24CC-1616-E810-B321E461FC21}"/>
                  </a:ext>
                </a:extLst>
              </p:cNvPr>
              <p:cNvGrpSpPr/>
              <p:nvPr/>
            </p:nvGrpSpPr>
            <p:grpSpPr>
              <a:xfrm>
                <a:off x="4541977" y="3169034"/>
                <a:ext cx="57974" cy="43855"/>
                <a:chOff x="4541977" y="3169034"/>
                <a:chExt cx="57974" cy="43855"/>
              </a:xfrm>
            </p:grpSpPr>
            <p:sp>
              <p:nvSpPr>
                <p:cNvPr id="105" name="Freeform 104">
                  <a:extLst>
                    <a:ext uri="{FF2B5EF4-FFF2-40B4-BE49-F238E27FC236}">
                      <a16:creationId xmlns:a16="http://schemas.microsoft.com/office/drawing/2014/main" id="{21B2CD75-ADFF-FE78-06D5-ADA713F378D2}"/>
                    </a:ext>
                  </a:extLst>
                </p:cNvPr>
                <p:cNvSpPr/>
                <p:nvPr/>
              </p:nvSpPr>
              <p:spPr>
                <a:xfrm>
                  <a:off x="4572225" y="3169034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" name="Freeform 105">
                  <a:extLst>
                    <a:ext uri="{FF2B5EF4-FFF2-40B4-BE49-F238E27FC236}">
                      <a16:creationId xmlns:a16="http://schemas.microsoft.com/office/drawing/2014/main" id="{4BC585B0-7912-5EFD-EDBA-EA82E55E4DD9}"/>
                    </a:ext>
                  </a:extLst>
                </p:cNvPr>
                <p:cNvSpPr/>
                <p:nvPr/>
              </p:nvSpPr>
              <p:spPr>
                <a:xfrm>
                  <a:off x="4541977" y="3190335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7" name="Graphic 10">
                <a:extLst>
                  <a:ext uri="{FF2B5EF4-FFF2-40B4-BE49-F238E27FC236}">
                    <a16:creationId xmlns:a16="http://schemas.microsoft.com/office/drawing/2014/main" id="{82E741B4-AECD-086B-53FE-E20604B7B057}"/>
                  </a:ext>
                </a:extLst>
              </p:cNvPr>
              <p:cNvGrpSpPr/>
              <p:nvPr/>
            </p:nvGrpSpPr>
            <p:grpSpPr>
              <a:xfrm>
                <a:off x="4521812" y="3148986"/>
                <a:ext cx="56714" cy="43855"/>
                <a:chOff x="4521812" y="3148986"/>
                <a:chExt cx="56714" cy="43855"/>
              </a:xfrm>
            </p:grpSpPr>
            <p:sp>
              <p:nvSpPr>
                <p:cNvPr id="108" name="Freeform 107">
                  <a:extLst>
                    <a:ext uri="{FF2B5EF4-FFF2-40B4-BE49-F238E27FC236}">
                      <a16:creationId xmlns:a16="http://schemas.microsoft.com/office/drawing/2014/main" id="{8AA06083-5081-9373-7655-6BD731757B4E}"/>
                    </a:ext>
                  </a:extLst>
                </p:cNvPr>
                <p:cNvSpPr/>
                <p:nvPr/>
              </p:nvSpPr>
              <p:spPr>
                <a:xfrm>
                  <a:off x="4550799" y="3148986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" name="Freeform 108">
                  <a:extLst>
                    <a:ext uri="{FF2B5EF4-FFF2-40B4-BE49-F238E27FC236}">
                      <a16:creationId xmlns:a16="http://schemas.microsoft.com/office/drawing/2014/main" id="{F50EC78B-CFA5-4838-DDA4-0C9A12E19B10}"/>
                    </a:ext>
                  </a:extLst>
                </p:cNvPr>
                <p:cNvSpPr/>
                <p:nvPr/>
              </p:nvSpPr>
              <p:spPr>
                <a:xfrm>
                  <a:off x="4521812" y="3171540"/>
                  <a:ext cx="56714" cy="12530"/>
                </a:xfrm>
                <a:custGeom>
                  <a:avLst/>
                  <a:gdLst>
                    <a:gd name="connsiteX0" fmla="*/ 0 w 56714"/>
                    <a:gd name="connsiteY0" fmla="*/ 0 h 12530"/>
                    <a:gd name="connsiteX1" fmla="*/ 56714 w 5671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714" h="12530">
                      <a:moveTo>
                        <a:pt x="0" y="0"/>
                      </a:moveTo>
                      <a:lnTo>
                        <a:pt x="56714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10" name="Graphic 10">
                <a:extLst>
                  <a:ext uri="{FF2B5EF4-FFF2-40B4-BE49-F238E27FC236}">
                    <a16:creationId xmlns:a16="http://schemas.microsoft.com/office/drawing/2014/main" id="{8AC3E25D-4499-EE1D-55DD-191DC0C57B75}"/>
                  </a:ext>
                </a:extLst>
              </p:cNvPr>
              <p:cNvGrpSpPr/>
              <p:nvPr/>
            </p:nvGrpSpPr>
            <p:grpSpPr>
              <a:xfrm>
                <a:off x="4499126" y="3148986"/>
                <a:ext cx="57974" cy="43855"/>
                <a:chOff x="4499126" y="3148986"/>
                <a:chExt cx="57974" cy="43855"/>
              </a:xfrm>
            </p:grpSpPr>
            <p:sp>
              <p:nvSpPr>
                <p:cNvPr id="111" name="Freeform 110">
                  <a:extLst>
                    <a:ext uri="{FF2B5EF4-FFF2-40B4-BE49-F238E27FC236}">
                      <a16:creationId xmlns:a16="http://schemas.microsoft.com/office/drawing/2014/main" id="{BB19B3A6-D240-FCAE-E82C-320964B4B570}"/>
                    </a:ext>
                  </a:extLst>
                </p:cNvPr>
                <p:cNvSpPr/>
                <p:nvPr/>
              </p:nvSpPr>
              <p:spPr>
                <a:xfrm>
                  <a:off x="4529374" y="3148986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" name="Freeform 111">
                  <a:extLst>
                    <a:ext uri="{FF2B5EF4-FFF2-40B4-BE49-F238E27FC236}">
                      <a16:creationId xmlns:a16="http://schemas.microsoft.com/office/drawing/2014/main" id="{78EF541E-F52F-71F4-722A-F6299EF6B3B3}"/>
                    </a:ext>
                  </a:extLst>
                </p:cNvPr>
                <p:cNvSpPr/>
                <p:nvPr/>
              </p:nvSpPr>
              <p:spPr>
                <a:xfrm>
                  <a:off x="4499126" y="3171540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13" name="Graphic 10">
                <a:extLst>
                  <a:ext uri="{FF2B5EF4-FFF2-40B4-BE49-F238E27FC236}">
                    <a16:creationId xmlns:a16="http://schemas.microsoft.com/office/drawing/2014/main" id="{AA7FCE6E-4F73-076A-AADE-C43E21B5232C}"/>
                  </a:ext>
                </a:extLst>
              </p:cNvPr>
              <p:cNvGrpSpPr/>
              <p:nvPr/>
            </p:nvGrpSpPr>
            <p:grpSpPr>
              <a:xfrm>
                <a:off x="4482742" y="3148986"/>
                <a:ext cx="57974" cy="43855"/>
                <a:chOff x="4482742" y="3148986"/>
                <a:chExt cx="57974" cy="43855"/>
              </a:xfrm>
            </p:grpSpPr>
            <p:sp>
              <p:nvSpPr>
                <p:cNvPr id="114" name="Freeform 113">
                  <a:extLst>
                    <a:ext uri="{FF2B5EF4-FFF2-40B4-BE49-F238E27FC236}">
                      <a16:creationId xmlns:a16="http://schemas.microsoft.com/office/drawing/2014/main" id="{3A9634E0-C05A-619B-5C52-2E856629360F}"/>
                    </a:ext>
                  </a:extLst>
                </p:cNvPr>
                <p:cNvSpPr/>
                <p:nvPr/>
              </p:nvSpPr>
              <p:spPr>
                <a:xfrm>
                  <a:off x="4512989" y="3148986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" name="Freeform 114">
                  <a:extLst>
                    <a:ext uri="{FF2B5EF4-FFF2-40B4-BE49-F238E27FC236}">
                      <a16:creationId xmlns:a16="http://schemas.microsoft.com/office/drawing/2014/main" id="{3F32D8A5-ED42-5741-F843-F48541503B67}"/>
                    </a:ext>
                  </a:extLst>
                </p:cNvPr>
                <p:cNvSpPr/>
                <p:nvPr/>
              </p:nvSpPr>
              <p:spPr>
                <a:xfrm>
                  <a:off x="4482742" y="3171540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16" name="Graphic 10">
                <a:extLst>
                  <a:ext uri="{FF2B5EF4-FFF2-40B4-BE49-F238E27FC236}">
                    <a16:creationId xmlns:a16="http://schemas.microsoft.com/office/drawing/2014/main" id="{4CAEE763-183A-050E-E28A-10F91D857A14}"/>
                  </a:ext>
                </a:extLst>
              </p:cNvPr>
              <p:cNvGrpSpPr/>
              <p:nvPr/>
            </p:nvGrpSpPr>
            <p:grpSpPr>
              <a:xfrm>
                <a:off x="4473920" y="3133950"/>
                <a:ext cx="57974" cy="43855"/>
                <a:chOff x="4473920" y="3133950"/>
                <a:chExt cx="57974" cy="43855"/>
              </a:xfrm>
            </p:grpSpPr>
            <p:sp>
              <p:nvSpPr>
                <p:cNvPr id="117" name="Freeform 116">
                  <a:extLst>
                    <a:ext uri="{FF2B5EF4-FFF2-40B4-BE49-F238E27FC236}">
                      <a16:creationId xmlns:a16="http://schemas.microsoft.com/office/drawing/2014/main" id="{636BF656-A1E9-F6A3-6EE9-ABE8E7ED116E}"/>
                    </a:ext>
                  </a:extLst>
                </p:cNvPr>
                <p:cNvSpPr/>
                <p:nvPr/>
              </p:nvSpPr>
              <p:spPr>
                <a:xfrm>
                  <a:off x="4504167" y="3133950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" name="Freeform 117">
                  <a:extLst>
                    <a:ext uri="{FF2B5EF4-FFF2-40B4-BE49-F238E27FC236}">
                      <a16:creationId xmlns:a16="http://schemas.microsoft.com/office/drawing/2014/main" id="{BFD08F8A-DEB1-9337-4242-677B4116017A}"/>
                    </a:ext>
                  </a:extLst>
                </p:cNvPr>
                <p:cNvSpPr/>
                <p:nvPr/>
              </p:nvSpPr>
              <p:spPr>
                <a:xfrm>
                  <a:off x="4473920" y="3155251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19" name="Graphic 10">
                <a:extLst>
                  <a:ext uri="{FF2B5EF4-FFF2-40B4-BE49-F238E27FC236}">
                    <a16:creationId xmlns:a16="http://schemas.microsoft.com/office/drawing/2014/main" id="{A70A849B-16D3-B5B7-7978-8EDAFA48A975}"/>
                  </a:ext>
                </a:extLst>
              </p:cNvPr>
              <p:cNvGrpSpPr/>
              <p:nvPr/>
            </p:nvGrpSpPr>
            <p:grpSpPr>
              <a:xfrm>
                <a:off x="4433589" y="3133950"/>
                <a:ext cx="57974" cy="43855"/>
                <a:chOff x="4433589" y="3133950"/>
                <a:chExt cx="57974" cy="43855"/>
              </a:xfrm>
            </p:grpSpPr>
            <p:sp>
              <p:nvSpPr>
                <p:cNvPr id="120" name="Freeform 119">
                  <a:extLst>
                    <a:ext uri="{FF2B5EF4-FFF2-40B4-BE49-F238E27FC236}">
                      <a16:creationId xmlns:a16="http://schemas.microsoft.com/office/drawing/2014/main" id="{701B0803-BEA2-543E-2785-28892AFF1916}"/>
                    </a:ext>
                  </a:extLst>
                </p:cNvPr>
                <p:cNvSpPr/>
                <p:nvPr/>
              </p:nvSpPr>
              <p:spPr>
                <a:xfrm>
                  <a:off x="4463837" y="3133950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" name="Freeform 120">
                  <a:extLst>
                    <a:ext uri="{FF2B5EF4-FFF2-40B4-BE49-F238E27FC236}">
                      <a16:creationId xmlns:a16="http://schemas.microsoft.com/office/drawing/2014/main" id="{2F66B20D-D613-8EAF-6A63-25B8049350AE}"/>
                    </a:ext>
                  </a:extLst>
                </p:cNvPr>
                <p:cNvSpPr/>
                <p:nvPr/>
              </p:nvSpPr>
              <p:spPr>
                <a:xfrm>
                  <a:off x="4433589" y="3155251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22" name="Graphic 10">
                <a:extLst>
                  <a:ext uri="{FF2B5EF4-FFF2-40B4-BE49-F238E27FC236}">
                    <a16:creationId xmlns:a16="http://schemas.microsoft.com/office/drawing/2014/main" id="{17D3F633-C7C1-7174-0A1F-1C6FC27874F4}"/>
                  </a:ext>
                </a:extLst>
              </p:cNvPr>
              <p:cNvGrpSpPr/>
              <p:nvPr/>
            </p:nvGrpSpPr>
            <p:grpSpPr>
              <a:xfrm>
                <a:off x="4405862" y="3133950"/>
                <a:ext cx="57974" cy="43855"/>
                <a:chOff x="4405862" y="3133950"/>
                <a:chExt cx="57974" cy="43855"/>
              </a:xfrm>
            </p:grpSpPr>
            <p:sp>
              <p:nvSpPr>
                <p:cNvPr id="123" name="Freeform 122">
                  <a:extLst>
                    <a:ext uri="{FF2B5EF4-FFF2-40B4-BE49-F238E27FC236}">
                      <a16:creationId xmlns:a16="http://schemas.microsoft.com/office/drawing/2014/main" id="{52316E2E-FD45-4F72-ED82-0C9A3A98B6C7}"/>
                    </a:ext>
                  </a:extLst>
                </p:cNvPr>
                <p:cNvSpPr/>
                <p:nvPr/>
              </p:nvSpPr>
              <p:spPr>
                <a:xfrm>
                  <a:off x="4436110" y="3133950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" name="Freeform 123">
                  <a:extLst>
                    <a:ext uri="{FF2B5EF4-FFF2-40B4-BE49-F238E27FC236}">
                      <a16:creationId xmlns:a16="http://schemas.microsoft.com/office/drawing/2014/main" id="{CFB81214-3A90-BB62-D8B3-66D428BF2D60}"/>
                    </a:ext>
                  </a:extLst>
                </p:cNvPr>
                <p:cNvSpPr/>
                <p:nvPr/>
              </p:nvSpPr>
              <p:spPr>
                <a:xfrm>
                  <a:off x="4405862" y="3155251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25" name="Graphic 10">
                <a:extLst>
                  <a:ext uri="{FF2B5EF4-FFF2-40B4-BE49-F238E27FC236}">
                    <a16:creationId xmlns:a16="http://schemas.microsoft.com/office/drawing/2014/main" id="{7750139A-150F-F267-28B5-EC6A714A3740}"/>
                  </a:ext>
                </a:extLst>
              </p:cNvPr>
              <p:cNvGrpSpPr/>
              <p:nvPr/>
            </p:nvGrpSpPr>
            <p:grpSpPr>
              <a:xfrm>
                <a:off x="4399561" y="3133950"/>
                <a:ext cx="57974" cy="43855"/>
                <a:chOff x="4399561" y="3133950"/>
                <a:chExt cx="57974" cy="43855"/>
              </a:xfrm>
            </p:grpSpPr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id="{EDD3D5A8-0D08-AC95-EECB-07857C314CDB}"/>
                    </a:ext>
                  </a:extLst>
                </p:cNvPr>
                <p:cNvSpPr/>
                <p:nvPr/>
              </p:nvSpPr>
              <p:spPr>
                <a:xfrm>
                  <a:off x="4429808" y="3133950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9170E6AD-E7D9-044A-A149-6B028CC9E790}"/>
                    </a:ext>
                  </a:extLst>
                </p:cNvPr>
                <p:cNvSpPr/>
                <p:nvPr/>
              </p:nvSpPr>
              <p:spPr>
                <a:xfrm>
                  <a:off x="4399561" y="3155251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28" name="Graphic 10">
                <a:extLst>
                  <a:ext uri="{FF2B5EF4-FFF2-40B4-BE49-F238E27FC236}">
                    <a16:creationId xmlns:a16="http://schemas.microsoft.com/office/drawing/2014/main" id="{04D661F0-B80D-02C7-4027-D4AB38624229}"/>
                  </a:ext>
                </a:extLst>
              </p:cNvPr>
              <p:cNvGrpSpPr/>
              <p:nvPr/>
            </p:nvGrpSpPr>
            <p:grpSpPr>
              <a:xfrm>
                <a:off x="4388218" y="3122673"/>
                <a:ext cx="57974" cy="43855"/>
                <a:chOff x="4388218" y="3122673"/>
                <a:chExt cx="57974" cy="43855"/>
              </a:xfrm>
            </p:grpSpPr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id="{B21CE487-6F2B-F148-6C83-8F121613CAEE}"/>
                    </a:ext>
                  </a:extLst>
                </p:cNvPr>
                <p:cNvSpPr/>
                <p:nvPr/>
              </p:nvSpPr>
              <p:spPr>
                <a:xfrm>
                  <a:off x="4418465" y="3122673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0" name="Freeform 129">
                  <a:extLst>
                    <a:ext uri="{FF2B5EF4-FFF2-40B4-BE49-F238E27FC236}">
                      <a16:creationId xmlns:a16="http://schemas.microsoft.com/office/drawing/2014/main" id="{988E0592-7CA6-8683-9B5A-788E4D1178A5}"/>
                    </a:ext>
                  </a:extLst>
                </p:cNvPr>
                <p:cNvSpPr/>
                <p:nvPr/>
              </p:nvSpPr>
              <p:spPr>
                <a:xfrm>
                  <a:off x="4388218" y="3145227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31" name="Graphic 10">
                <a:extLst>
                  <a:ext uri="{FF2B5EF4-FFF2-40B4-BE49-F238E27FC236}">
                    <a16:creationId xmlns:a16="http://schemas.microsoft.com/office/drawing/2014/main" id="{D7A620FD-EEDD-B779-96B7-1091C18809A9}"/>
                  </a:ext>
                </a:extLst>
              </p:cNvPr>
              <p:cNvGrpSpPr/>
              <p:nvPr/>
            </p:nvGrpSpPr>
            <p:grpSpPr>
              <a:xfrm>
                <a:off x="4363011" y="3103877"/>
                <a:ext cx="57974" cy="43855"/>
                <a:chOff x="4363011" y="3103877"/>
                <a:chExt cx="57974" cy="43855"/>
              </a:xfrm>
            </p:grpSpPr>
            <p:sp>
              <p:nvSpPr>
                <p:cNvPr id="132" name="Freeform 131">
                  <a:extLst>
                    <a:ext uri="{FF2B5EF4-FFF2-40B4-BE49-F238E27FC236}">
                      <a16:creationId xmlns:a16="http://schemas.microsoft.com/office/drawing/2014/main" id="{479ECC88-BECA-C575-688D-39980CA781CC}"/>
                    </a:ext>
                  </a:extLst>
                </p:cNvPr>
                <p:cNvSpPr/>
                <p:nvPr/>
              </p:nvSpPr>
              <p:spPr>
                <a:xfrm>
                  <a:off x="4393259" y="3103877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" name="Freeform 132">
                  <a:extLst>
                    <a:ext uri="{FF2B5EF4-FFF2-40B4-BE49-F238E27FC236}">
                      <a16:creationId xmlns:a16="http://schemas.microsoft.com/office/drawing/2014/main" id="{804EA5AA-F720-118A-BFDF-C068A64CB5D1}"/>
                    </a:ext>
                  </a:extLst>
                </p:cNvPr>
                <p:cNvSpPr/>
                <p:nvPr/>
              </p:nvSpPr>
              <p:spPr>
                <a:xfrm>
                  <a:off x="4363011" y="3126432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34" name="Graphic 10">
                <a:extLst>
                  <a:ext uri="{FF2B5EF4-FFF2-40B4-BE49-F238E27FC236}">
                    <a16:creationId xmlns:a16="http://schemas.microsoft.com/office/drawing/2014/main" id="{0F5E9020-7DE2-A813-D354-493C92924F89}"/>
                  </a:ext>
                </a:extLst>
              </p:cNvPr>
              <p:cNvGrpSpPr/>
              <p:nvPr/>
            </p:nvGrpSpPr>
            <p:grpSpPr>
              <a:xfrm>
                <a:off x="4347888" y="3103877"/>
                <a:ext cx="57974" cy="43855"/>
                <a:chOff x="4347888" y="3103877"/>
                <a:chExt cx="57974" cy="43855"/>
              </a:xfrm>
            </p:grpSpPr>
            <p:sp>
              <p:nvSpPr>
                <p:cNvPr id="135" name="Freeform 134">
                  <a:extLst>
                    <a:ext uri="{FF2B5EF4-FFF2-40B4-BE49-F238E27FC236}">
                      <a16:creationId xmlns:a16="http://schemas.microsoft.com/office/drawing/2014/main" id="{29A893B9-3735-9ECA-7406-80F6891014D3}"/>
                    </a:ext>
                  </a:extLst>
                </p:cNvPr>
                <p:cNvSpPr/>
                <p:nvPr/>
              </p:nvSpPr>
              <p:spPr>
                <a:xfrm>
                  <a:off x="4378135" y="3103877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6" name="Freeform 135">
                  <a:extLst>
                    <a:ext uri="{FF2B5EF4-FFF2-40B4-BE49-F238E27FC236}">
                      <a16:creationId xmlns:a16="http://schemas.microsoft.com/office/drawing/2014/main" id="{BA02CB61-E691-9CD5-47D2-91EC2F1A28BD}"/>
                    </a:ext>
                  </a:extLst>
                </p:cNvPr>
                <p:cNvSpPr/>
                <p:nvPr/>
              </p:nvSpPr>
              <p:spPr>
                <a:xfrm>
                  <a:off x="4347888" y="3126432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37" name="Graphic 10">
                <a:extLst>
                  <a:ext uri="{FF2B5EF4-FFF2-40B4-BE49-F238E27FC236}">
                    <a16:creationId xmlns:a16="http://schemas.microsoft.com/office/drawing/2014/main" id="{F5D937EC-9233-FBBD-8A76-E06D8CBC41DF}"/>
                  </a:ext>
                </a:extLst>
              </p:cNvPr>
              <p:cNvGrpSpPr/>
              <p:nvPr/>
            </p:nvGrpSpPr>
            <p:grpSpPr>
              <a:xfrm>
                <a:off x="4339065" y="3103877"/>
                <a:ext cx="57974" cy="43855"/>
                <a:chOff x="4339065" y="3103877"/>
                <a:chExt cx="57974" cy="43855"/>
              </a:xfrm>
            </p:grpSpPr>
            <p:sp>
              <p:nvSpPr>
                <p:cNvPr id="138" name="Freeform 137">
                  <a:extLst>
                    <a:ext uri="{FF2B5EF4-FFF2-40B4-BE49-F238E27FC236}">
                      <a16:creationId xmlns:a16="http://schemas.microsoft.com/office/drawing/2014/main" id="{E036F918-C228-F445-4ECB-DBB0B70722D1}"/>
                    </a:ext>
                  </a:extLst>
                </p:cNvPr>
                <p:cNvSpPr/>
                <p:nvPr/>
              </p:nvSpPr>
              <p:spPr>
                <a:xfrm>
                  <a:off x="4369313" y="3103877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9" name="Freeform 138">
                  <a:extLst>
                    <a:ext uri="{FF2B5EF4-FFF2-40B4-BE49-F238E27FC236}">
                      <a16:creationId xmlns:a16="http://schemas.microsoft.com/office/drawing/2014/main" id="{2255A9E9-00D9-C7AF-93C6-FED3DAB9AB84}"/>
                    </a:ext>
                  </a:extLst>
                </p:cNvPr>
                <p:cNvSpPr/>
                <p:nvPr/>
              </p:nvSpPr>
              <p:spPr>
                <a:xfrm>
                  <a:off x="4339065" y="3126432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0" name="Graphic 10">
                <a:extLst>
                  <a:ext uri="{FF2B5EF4-FFF2-40B4-BE49-F238E27FC236}">
                    <a16:creationId xmlns:a16="http://schemas.microsoft.com/office/drawing/2014/main" id="{DDD9317C-EF92-AACA-A23F-D87348D360B1}"/>
                  </a:ext>
                </a:extLst>
              </p:cNvPr>
              <p:cNvGrpSpPr/>
              <p:nvPr/>
            </p:nvGrpSpPr>
            <p:grpSpPr>
              <a:xfrm>
                <a:off x="4323941" y="3103877"/>
                <a:ext cx="57974" cy="43855"/>
                <a:chOff x="4323941" y="3103877"/>
                <a:chExt cx="57974" cy="43855"/>
              </a:xfrm>
            </p:grpSpPr>
            <p:sp>
              <p:nvSpPr>
                <p:cNvPr id="141" name="Freeform 140">
                  <a:extLst>
                    <a:ext uri="{FF2B5EF4-FFF2-40B4-BE49-F238E27FC236}">
                      <a16:creationId xmlns:a16="http://schemas.microsoft.com/office/drawing/2014/main" id="{3A3F9F98-0A97-19FC-EE14-61B046B30021}"/>
                    </a:ext>
                  </a:extLst>
                </p:cNvPr>
                <p:cNvSpPr/>
                <p:nvPr/>
              </p:nvSpPr>
              <p:spPr>
                <a:xfrm>
                  <a:off x="4352929" y="3103877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" name="Freeform 141">
                  <a:extLst>
                    <a:ext uri="{FF2B5EF4-FFF2-40B4-BE49-F238E27FC236}">
                      <a16:creationId xmlns:a16="http://schemas.microsoft.com/office/drawing/2014/main" id="{607293CC-B992-19E6-B166-49AB271FA8A3}"/>
                    </a:ext>
                  </a:extLst>
                </p:cNvPr>
                <p:cNvSpPr/>
                <p:nvPr/>
              </p:nvSpPr>
              <p:spPr>
                <a:xfrm>
                  <a:off x="4323941" y="3126432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3" name="Graphic 10">
                <a:extLst>
                  <a:ext uri="{FF2B5EF4-FFF2-40B4-BE49-F238E27FC236}">
                    <a16:creationId xmlns:a16="http://schemas.microsoft.com/office/drawing/2014/main" id="{8B187A6C-2F76-9BB1-38F2-7F6B28DA867A}"/>
                  </a:ext>
                </a:extLst>
              </p:cNvPr>
              <p:cNvGrpSpPr/>
              <p:nvPr/>
            </p:nvGrpSpPr>
            <p:grpSpPr>
              <a:xfrm>
                <a:off x="4312599" y="3095106"/>
                <a:ext cx="57974" cy="43855"/>
                <a:chOff x="4312599" y="3095106"/>
                <a:chExt cx="57974" cy="43855"/>
              </a:xfrm>
            </p:grpSpPr>
            <p:sp>
              <p:nvSpPr>
                <p:cNvPr id="144" name="Freeform 143">
                  <a:extLst>
                    <a:ext uri="{FF2B5EF4-FFF2-40B4-BE49-F238E27FC236}">
                      <a16:creationId xmlns:a16="http://schemas.microsoft.com/office/drawing/2014/main" id="{08BFD293-5DD9-DCE2-94DE-FF793636A6FF}"/>
                    </a:ext>
                  </a:extLst>
                </p:cNvPr>
                <p:cNvSpPr/>
                <p:nvPr/>
              </p:nvSpPr>
              <p:spPr>
                <a:xfrm>
                  <a:off x="4342846" y="3095106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5" name="Freeform 144">
                  <a:extLst>
                    <a:ext uri="{FF2B5EF4-FFF2-40B4-BE49-F238E27FC236}">
                      <a16:creationId xmlns:a16="http://schemas.microsoft.com/office/drawing/2014/main" id="{7FC929CF-84C0-85DD-F14E-3CB3F8027B41}"/>
                    </a:ext>
                  </a:extLst>
                </p:cNvPr>
                <p:cNvSpPr/>
                <p:nvPr/>
              </p:nvSpPr>
              <p:spPr>
                <a:xfrm>
                  <a:off x="4312599" y="3117660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6" name="Graphic 10">
                <a:extLst>
                  <a:ext uri="{FF2B5EF4-FFF2-40B4-BE49-F238E27FC236}">
                    <a16:creationId xmlns:a16="http://schemas.microsoft.com/office/drawing/2014/main" id="{CEE43D8C-2FAC-9495-FB02-5BB143EA4BA4}"/>
                  </a:ext>
                </a:extLst>
              </p:cNvPr>
              <p:cNvGrpSpPr/>
              <p:nvPr/>
            </p:nvGrpSpPr>
            <p:grpSpPr>
              <a:xfrm>
                <a:off x="4306297" y="3095106"/>
                <a:ext cx="56714" cy="43855"/>
                <a:chOff x="4306297" y="3095106"/>
                <a:chExt cx="56714" cy="43855"/>
              </a:xfrm>
            </p:grpSpPr>
            <p:sp>
              <p:nvSpPr>
                <p:cNvPr id="147" name="Freeform 146">
                  <a:extLst>
                    <a:ext uri="{FF2B5EF4-FFF2-40B4-BE49-F238E27FC236}">
                      <a16:creationId xmlns:a16="http://schemas.microsoft.com/office/drawing/2014/main" id="{3C73C182-4E67-BD8C-E1F4-787D128EFDC3}"/>
                    </a:ext>
                  </a:extLst>
                </p:cNvPr>
                <p:cNvSpPr/>
                <p:nvPr/>
              </p:nvSpPr>
              <p:spPr>
                <a:xfrm>
                  <a:off x="4335284" y="3095106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8" name="Freeform 147">
                  <a:extLst>
                    <a:ext uri="{FF2B5EF4-FFF2-40B4-BE49-F238E27FC236}">
                      <a16:creationId xmlns:a16="http://schemas.microsoft.com/office/drawing/2014/main" id="{D6DD6B19-CA77-B095-FDCB-734AA691886A}"/>
                    </a:ext>
                  </a:extLst>
                </p:cNvPr>
                <p:cNvSpPr/>
                <p:nvPr/>
              </p:nvSpPr>
              <p:spPr>
                <a:xfrm>
                  <a:off x="4306297" y="3117660"/>
                  <a:ext cx="56714" cy="12530"/>
                </a:xfrm>
                <a:custGeom>
                  <a:avLst/>
                  <a:gdLst>
                    <a:gd name="connsiteX0" fmla="*/ 0 w 56714"/>
                    <a:gd name="connsiteY0" fmla="*/ 0 h 12530"/>
                    <a:gd name="connsiteX1" fmla="*/ 56714 w 5671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714" h="12530">
                      <a:moveTo>
                        <a:pt x="0" y="0"/>
                      </a:moveTo>
                      <a:lnTo>
                        <a:pt x="56714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9" name="Graphic 10">
                <a:extLst>
                  <a:ext uri="{FF2B5EF4-FFF2-40B4-BE49-F238E27FC236}">
                    <a16:creationId xmlns:a16="http://schemas.microsoft.com/office/drawing/2014/main" id="{62B59DD7-7D53-AEA6-6CE6-08EA7D7F7D1F}"/>
                  </a:ext>
                </a:extLst>
              </p:cNvPr>
              <p:cNvGrpSpPr/>
              <p:nvPr/>
            </p:nvGrpSpPr>
            <p:grpSpPr>
              <a:xfrm>
                <a:off x="4283611" y="3085082"/>
                <a:ext cx="57974" cy="43855"/>
                <a:chOff x="4283611" y="3085082"/>
                <a:chExt cx="57974" cy="43855"/>
              </a:xfrm>
            </p:grpSpPr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D5DD9EBF-855B-3A24-F3A9-F6D74DF90971}"/>
                    </a:ext>
                  </a:extLst>
                </p:cNvPr>
                <p:cNvSpPr/>
                <p:nvPr/>
              </p:nvSpPr>
              <p:spPr>
                <a:xfrm>
                  <a:off x="4313859" y="3085082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:a16="http://schemas.microsoft.com/office/drawing/2014/main" id="{66F03FD7-7855-DB67-8B5E-5935F2C01DDC}"/>
                    </a:ext>
                  </a:extLst>
                </p:cNvPr>
                <p:cNvSpPr/>
                <p:nvPr/>
              </p:nvSpPr>
              <p:spPr>
                <a:xfrm>
                  <a:off x="4283611" y="3106383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52" name="Graphic 10">
                <a:extLst>
                  <a:ext uri="{FF2B5EF4-FFF2-40B4-BE49-F238E27FC236}">
                    <a16:creationId xmlns:a16="http://schemas.microsoft.com/office/drawing/2014/main" id="{E6072517-2AD8-A820-6EE4-B724654F4E49}"/>
                  </a:ext>
                </a:extLst>
              </p:cNvPr>
              <p:cNvGrpSpPr/>
              <p:nvPr/>
            </p:nvGrpSpPr>
            <p:grpSpPr>
              <a:xfrm>
                <a:off x="4277310" y="3085082"/>
                <a:ext cx="57974" cy="43855"/>
                <a:chOff x="4277310" y="3085082"/>
                <a:chExt cx="57974" cy="43855"/>
              </a:xfrm>
            </p:grpSpPr>
            <p:sp>
              <p:nvSpPr>
                <p:cNvPr id="153" name="Freeform 152">
                  <a:extLst>
                    <a:ext uri="{FF2B5EF4-FFF2-40B4-BE49-F238E27FC236}">
                      <a16:creationId xmlns:a16="http://schemas.microsoft.com/office/drawing/2014/main" id="{04162594-FADA-80DE-D259-963059702A8C}"/>
                    </a:ext>
                  </a:extLst>
                </p:cNvPr>
                <p:cNvSpPr/>
                <p:nvPr/>
              </p:nvSpPr>
              <p:spPr>
                <a:xfrm>
                  <a:off x="4306297" y="3085082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" name="Freeform 153">
                  <a:extLst>
                    <a:ext uri="{FF2B5EF4-FFF2-40B4-BE49-F238E27FC236}">
                      <a16:creationId xmlns:a16="http://schemas.microsoft.com/office/drawing/2014/main" id="{755A62D7-9023-B03C-D23F-2FF6A431A239}"/>
                    </a:ext>
                  </a:extLst>
                </p:cNvPr>
                <p:cNvSpPr/>
                <p:nvPr/>
              </p:nvSpPr>
              <p:spPr>
                <a:xfrm>
                  <a:off x="4277310" y="3106383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55" name="Graphic 10">
                <a:extLst>
                  <a:ext uri="{FF2B5EF4-FFF2-40B4-BE49-F238E27FC236}">
                    <a16:creationId xmlns:a16="http://schemas.microsoft.com/office/drawing/2014/main" id="{CE0F2C70-F41C-6DEB-6739-082ED642300F}"/>
                  </a:ext>
                </a:extLst>
              </p:cNvPr>
              <p:cNvGrpSpPr/>
              <p:nvPr/>
            </p:nvGrpSpPr>
            <p:grpSpPr>
              <a:xfrm>
                <a:off x="4269748" y="3085082"/>
                <a:ext cx="57974" cy="43855"/>
                <a:chOff x="4269748" y="3085082"/>
                <a:chExt cx="57974" cy="43855"/>
              </a:xfrm>
            </p:grpSpPr>
            <p:sp>
              <p:nvSpPr>
                <p:cNvPr id="156" name="Freeform 155">
                  <a:extLst>
                    <a:ext uri="{FF2B5EF4-FFF2-40B4-BE49-F238E27FC236}">
                      <a16:creationId xmlns:a16="http://schemas.microsoft.com/office/drawing/2014/main" id="{BA04526F-19C8-D96F-3642-71DDD2CBF691}"/>
                    </a:ext>
                  </a:extLst>
                </p:cNvPr>
                <p:cNvSpPr/>
                <p:nvPr/>
              </p:nvSpPr>
              <p:spPr>
                <a:xfrm>
                  <a:off x="4299995" y="3085082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id="{6B718804-04C5-D92C-C85A-7CDD2481A0E8}"/>
                    </a:ext>
                  </a:extLst>
                </p:cNvPr>
                <p:cNvSpPr/>
                <p:nvPr/>
              </p:nvSpPr>
              <p:spPr>
                <a:xfrm>
                  <a:off x="4269748" y="3106383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58" name="Graphic 10">
                <a:extLst>
                  <a:ext uri="{FF2B5EF4-FFF2-40B4-BE49-F238E27FC236}">
                    <a16:creationId xmlns:a16="http://schemas.microsoft.com/office/drawing/2014/main" id="{9A4F0F7A-AC7B-24CC-C81D-3D37E51A9DF9}"/>
                  </a:ext>
                </a:extLst>
              </p:cNvPr>
              <p:cNvGrpSpPr/>
              <p:nvPr/>
            </p:nvGrpSpPr>
            <p:grpSpPr>
              <a:xfrm>
                <a:off x="4264706" y="3085082"/>
                <a:ext cx="57974" cy="43855"/>
                <a:chOff x="4264706" y="3085082"/>
                <a:chExt cx="57974" cy="43855"/>
              </a:xfrm>
            </p:grpSpPr>
            <p:sp>
              <p:nvSpPr>
                <p:cNvPr id="159" name="Freeform 158">
                  <a:extLst>
                    <a:ext uri="{FF2B5EF4-FFF2-40B4-BE49-F238E27FC236}">
                      <a16:creationId xmlns:a16="http://schemas.microsoft.com/office/drawing/2014/main" id="{0BC502C5-6BFB-34E0-9C6F-FC3D60AA5937}"/>
                    </a:ext>
                  </a:extLst>
                </p:cNvPr>
                <p:cNvSpPr/>
                <p:nvPr/>
              </p:nvSpPr>
              <p:spPr>
                <a:xfrm>
                  <a:off x="4293694" y="3085082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9EA3885C-5EDA-59F5-B7CB-37D7BE22F370}"/>
                    </a:ext>
                  </a:extLst>
                </p:cNvPr>
                <p:cNvSpPr/>
                <p:nvPr/>
              </p:nvSpPr>
              <p:spPr>
                <a:xfrm>
                  <a:off x="4264706" y="3106383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61" name="Graphic 10">
                <a:extLst>
                  <a:ext uri="{FF2B5EF4-FFF2-40B4-BE49-F238E27FC236}">
                    <a16:creationId xmlns:a16="http://schemas.microsoft.com/office/drawing/2014/main" id="{BE15EB81-8073-FD93-C949-58865167F37C}"/>
                  </a:ext>
                </a:extLst>
              </p:cNvPr>
              <p:cNvGrpSpPr/>
              <p:nvPr/>
            </p:nvGrpSpPr>
            <p:grpSpPr>
              <a:xfrm>
                <a:off x="4255884" y="3085082"/>
                <a:ext cx="57974" cy="43855"/>
                <a:chOff x="4255884" y="3085082"/>
                <a:chExt cx="57974" cy="43855"/>
              </a:xfrm>
            </p:grpSpPr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B99B3BD4-7A00-77F6-47A8-818B7224F4DC}"/>
                    </a:ext>
                  </a:extLst>
                </p:cNvPr>
                <p:cNvSpPr/>
                <p:nvPr/>
              </p:nvSpPr>
              <p:spPr>
                <a:xfrm>
                  <a:off x="4286132" y="3085082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1E80A5E7-1C25-74F1-E9AB-D7126ECB9043}"/>
                    </a:ext>
                  </a:extLst>
                </p:cNvPr>
                <p:cNvSpPr/>
                <p:nvPr/>
              </p:nvSpPr>
              <p:spPr>
                <a:xfrm>
                  <a:off x="4255884" y="3106383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64" name="Graphic 10">
                <a:extLst>
                  <a:ext uri="{FF2B5EF4-FFF2-40B4-BE49-F238E27FC236}">
                    <a16:creationId xmlns:a16="http://schemas.microsoft.com/office/drawing/2014/main" id="{784A9514-53CB-2061-2D54-3D4ECD70D377}"/>
                  </a:ext>
                </a:extLst>
              </p:cNvPr>
              <p:cNvGrpSpPr/>
              <p:nvPr/>
            </p:nvGrpSpPr>
            <p:grpSpPr>
              <a:xfrm>
                <a:off x="4231938" y="3071299"/>
                <a:ext cx="57974" cy="43855"/>
                <a:chOff x="4231938" y="3071299"/>
                <a:chExt cx="57974" cy="43855"/>
              </a:xfrm>
            </p:grpSpPr>
            <p:sp>
              <p:nvSpPr>
                <p:cNvPr id="165" name="Freeform 164">
                  <a:extLst>
                    <a:ext uri="{FF2B5EF4-FFF2-40B4-BE49-F238E27FC236}">
                      <a16:creationId xmlns:a16="http://schemas.microsoft.com/office/drawing/2014/main" id="{C6E69FB4-5CDB-EC18-63E6-21EF468CD790}"/>
                    </a:ext>
                  </a:extLst>
                </p:cNvPr>
                <p:cNvSpPr/>
                <p:nvPr/>
              </p:nvSpPr>
              <p:spPr>
                <a:xfrm>
                  <a:off x="4262186" y="3071299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6" name="Freeform 165">
                  <a:extLst>
                    <a:ext uri="{FF2B5EF4-FFF2-40B4-BE49-F238E27FC236}">
                      <a16:creationId xmlns:a16="http://schemas.microsoft.com/office/drawing/2014/main" id="{A8E4E22E-DC44-0A03-9B6B-868B5923E82F}"/>
                    </a:ext>
                  </a:extLst>
                </p:cNvPr>
                <p:cNvSpPr/>
                <p:nvPr/>
              </p:nvSpPr>
              <p:spPr>
                <a:xfrm>
                  <a:off x="4231938" y="3093853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67" name="Graphic 10">
                <a:extLst>
                  <a:ext uri="{FF2B5EF4-FFF2-40B4-BE49-F238E27FC236}">
                    <a16:creationId xmlns:a16="http://schemas.microsoft.com/office/drawing/2014/main" id="{5D814660-19CD-8764-E7F2-67002799FAEE}"/>
                  </a:ext>
                </a:extLst>
              </p:cNvPr>
              <p:cNvGrpSpPr/>
              <p:nvPr/>
            </p:nvGrpSpPr>
            <p:grpSpPr>
              <a:xfrm>
                <a:off x="4219335" y="3071299"/>
                <a:ext cx="57974" cy="43855"/>
                <a:chOff x="4219335" y="3071299"/>
                <a:chExt cx="57974" cy="43855"/>
              </a:xfrm>
            </p:grpSpPr>
            <p:sp>
              <p:nvSpPr>
                <p:cNvPr id="168" name="Freeform 167">
                  <a:extLst>
                    <a:ext uri="{FF2B5EF4-FFF2-40B4-BE49-F238E27FC236}">
                      <a16:creationId xmlns:a16="http://schemas.microsoft.com/office/drawing/2014/main" id="{4534AD1F-9D02-3C7B-6D5A-41AA474BAF0A}"/>
                    </a:ext>
                  </a:extLst>
                </p:cNvPr>
                <p:cNvSpPr/>
                <p:nvPr/>
              </p:nvSpPr>
              <p:spPr>
                <a:xfrm>
                  <a:off x="4249583" y="3071299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" name="Freeform 168">
                  <a:extLst>
                    <a:ext uri="{FF2B5EF4-FFF2-40B4-BE49-F238E27FC236}">
                      <a16:creationId xmlns:a16="http://schemas.microsoft.com/office/drawing/2014/main" id="{6E69A5EC-A51A-24E2-B05C-088736666BE4}"/>
                    </a:ext>
                  </a:extLst>
                </p:cNvPr>
                <p:cNvSpPr/>
                <p:nvPr/>
              </p:nvSpPr>
              <p:spPr>
                <a:xfrm>
                  <a:off x="4219335" y="3093853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70" name="Graphic 10">
                <a:extLst>
                  <a:ext uri="{FF2B5EF4-FFF2-40B4-BE49-F238E27FC236}">
                    <a16:creationId xmlns:a16="http://schemas.microsoft.com/office/drawing/2014/main" id="{2E470E1D-EB1E-6657-33AD-9B2D652C10AE}"/>
                  </a:ext>
                </a:extLst>
              </p:cNvPr>
              <p:cNvGrpSpPr/>
              <p:nvPr/>
            </p:nvGrpSpPr>
            <p:grpSpPr>
              <a:xfrm>
                <a:off x="4213033" y="3071299"/>
                <a:ext cx="56714" cy="43855"/>
                <a:chOff x="4213033" y="3071299"/>
                <a:chExt cx="56714" cy="43855"/>
              </a:xfrm>
            </p:grpSpPr>
            <p:sp>
              <p:nvSpPr>
                <p:cNvPr id="171" name="Freeform 170">
                  <a:extLst>
                    <a:ext uri="{FF2B5EF4-FFF2-40B4-BE49-F238E27FC236}">
                      <a16:creationId xmlns:a16="http://schemas.microsoft.com/office/drawing/2014/main" id="{E8E8CFF4-EBAA-025A-3BCA-39DA780E2078}"/>
                    </a:ext>
                  </a:extLst>
                </p:cNvPr>
                <p:cNvSpPr/>
                <p:nvPr/>
              </p:nvSpPr>
              <p:spPr>
                <a:xfrm>
                  <a:off x="4242021" y="3071299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2" name="Freeform 171">
                  <a:extLst>
                    <a:ext uri="{FF2B5EF4-FFF2-40B4-BE49-F238E27FC236}">
                      <a16:creationId xmlns:a16="http://schemas.microsoft.com/office/drawing/2014/main" id="{7EC3F2D0-9DF0-E0FD-75CA-D4AC64447348}"/>
                    </a:ext>
                  </a:extLst>
                </p:cNvPr>
                <p:cNvSpPr/>
                <p:nvPr/>
              </p:nvSpPr>
              <p:spPr>
                <a:xfrm>
                  <a:off x="4213033" y="3093853"/>
                  <a:ext cx="56714" cy="12530"/>
                </a:xfrm>
                <a:custGeom>
                  <a:avLst/>
                  <a:gdLst>
                    <a:gd name="connsiteX0" fmla="*/ 0 w 56714"/>
                    <a:gd name="connsiteY0" fmla="*/ 0 h 12530"/>
                    <a:gd name="connsiteX1" fmla="*/ 56714 w 5671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714" h="12530">
                      <a:moveTo>
                        <a:pt x="0" y="0"/>
                      </a:moveTo>
                      <a:lnTo>
                        <a:pt x="56714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73" name="Graphic 10">
                <a:extLst>
                  <a:ext uri="{FF2B5EF4-FFF2-40B4-BE49-F238E27FC236}">
                    <a16:creationId xmlns:a16="http://schemas.microsoft.com/office/drawing/2014/main" id="{A9DC4D05-5223-5765-6DF9-B41D05A5E5B9}"/>
                  </a:ext>
                </a:extLst>
              </p:cNvPr>
              <p:cNvGrpSpPr/>
              <p:nvPr/>
            </p:nvGrpSpPr>
            <p:grpSpPr>
              <a:xfrm>
                <a:off x="4177744" y="3065034"/>
                <a:ext cx="57974" cy="43855"/>
                <a:chOff x="4177744" y="3065034"/>
                <a:chExt cx="57974" cy="43855"/>
              </a:xfrm>
            </p:grpSpPr>
            <p:sp>
              <p:nvSpPr>
                <p:cNvPr id="174" name="Freeform 173">
                  <a:extLst>
                    <a:ext uri="{FF2B5EF4-FFF2-40B4-BE49-F238E27FC236}">
                      <a16:creationId xmlns:a16="http://schemas.microsoft.com/office/drawing/2014/main" id="{E40960D0-ADE4-62E6-3C1A-1EF61693E74F}"/>
                    </a:ext>
                  </a:extLst>
                </p:cNvPr>
                <p:cNvSpPr/>
                <p:nvPr/>
              </p:nvSpPr>
              <p:spPr>
                <a:xfrm>
                  <a:off x="4207992" y="3065034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5" name="Freeform 174">
                  <a:extLst>
                    <a:ext uri="{FF2B5EF4-FFF2-40B4-BE49-F238E27FC236}">
                      <a16:creationId xmlns:a16="http://schemas.microsoft.com/office/drawing/2014/main" id="{8EEB4381-5BD2-8D11-088F-D7FE17C7EFF8}"/>
                    </a:ext>
                  </a:extLst>
                </p:cNvPr>
                <p:cNvSpPr/>
                <p:nvPr/>
              </p:nvSpPr>
              <p:spPr>
                <a:xfrm>
                  <a:off x="4177744" y="3087588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76" name="Graphic 10">
                <a:extLst>
                  <a:ext uri="{FF2B5EF4-FFF2-40B4-BE49-F238E27FC236}">
                    <a16:creationId xmlns:a16="http://schemas.microsoft.com/office/drawing/2014/main" id="{D7D4D402-044C-83E3-234B-795B9B0C7FCD}"/>
                  </a:ext>
                </a:extLst>
              </p:cNvPr>
              <p:cNvGrpSpPr/>
              <p:nvPr/>
            </p:nvGrpSpPr>
            <p:grpSpPr>
              <a:xfrm>
                <a:off x="4171443" y="3065034"/>
                <a:ext cx="57974" cy="43855"/>
                <a:chOff x="4171443" y="3065034"/>
                <a:chExt cx="57974" cy="43855"/>
              </a:xfrm>
            </p:grpSpPr>
            <p:sp>
              <p:nvSpPr>
                <p:cNvPr id="177" name="Freeform 176">
                  <a:extLst>
                    <a:ext uri="{FF2B5EF4-FFF2-40B4-BE49-F238E27FC236}">
                      <a16:creationId xmlns:a16="http://schemas.microsoft.com/office/drawing/2014/main" id="{56B065D7-B370-E398-C42C-9808654F4977}"/>
                    </a:ext>
                  </a:extLst>
                </p:cNvPr>
                <p:cNvSpPr/>
                <p:nvPr/>
              </p:nvSpPr>
              <p:spPr>
                <a:xfrm>
                  <a:off x="4201690" y="3065034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8" name="Freeform 177">
                  <a:extLst>
                    <a:ext uri="{FF2B5EF4-FFF2-40B4-BE49-F238E27FC236}">
                      <a16:creationId xmlns:a16="http://schemas.microsoft.com/office/drawing/2014/main" id="{78605065-E66F-4370-7A51-21F24E177EC6}"/>
                    </a:ext>
                  </a:extLst>
                </p:cNvPr>
                <p:cNvSpPr/>
                <p:nvPr/>
              </p:nvSpPr>
              <p:spPr>
                <a:xfrm>
                  <a:off x="4171443" y="3087588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79" name="Graphic 10">
                <a:extLst>
                  <a:ext uri="{FF2B5EF4-FFF2-40B4-BE49-F238E27FC236}">
                    <a16:creationId xmlns:a16="http://schemas.microsoft.com/office/drawing/2014/main" id="{98D2F501-9960-B423-2DD3-22F00040223F}"/>
                  </a:ext>
                </a:extLst>
              </p:cNvPr>
              <p:cNvGrpSpPr/>
              <p:nvPr/>
            </p:nvGrpSpPr>
            <p:grpSpPr>
              <a:xfrm>
                <a:off x="4143716" y="3060022"/>
                <a:ext cx="57974" cy="43855"/>
                <a:chOff x="4143716" y="3060022"/>
                <a:chExt cx="57974" cy="43855"/>
              </a:xfrm>
            </p:grpSpPr>
            <p:sp>
              <p:nvSpPr>
                <p:cNvPr id="180" name="Freeform 179">
                  <a:extLst>
                    <a:ext uri="{FF2B5EF4-FFF2-40B4-BE49-F238E27FC236}">
                      <a16:creationId xmlns:a16="http://schemas.microsoft.com/office/drawing/2014/main" id="{C0AF27B3-98E4-89A3-F427-D1EC5C874EDA}"/>
                    </a:ext>
                  </a:extLst>
                </p:cNvPr>
                <p:cNvSpPr/>
                <p:nvPr/>
              </p:nvSpPr>
              <p:spPr>
                <a:xfrm>
                  <a:off x="4173963" y="3060022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1" name="Freeform 180">
                  <a:extLst>
                    <a:ext uri="{FF2B5EF4-FFF2-40B4-BE49-F238E27FC236}">
                      <a16:creationId xmlns:a16="http://schemas.microsoft.com/office/drawing/2014/main" id="{EFA28C22-0DCE-194A-0701-5EAA779FD251}"/>
                    </a:ext>
                  </a:extLst>
                </p:cNvPr>
                <p:cNvSpPr/>
                <p:nvPr/>
              </p:nvSpPr>
              <p:spPr>
                <a:xfrm>
                  <a:off x="4143716" y="3082576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82" name="Graphic 10">
                <a:extLst>
                  <a:ext uri="{FF2B5EF4-FFF2-40B4-BE49-F238E27FC236}">
                    <a16:creationId xmlns:a16="http://schemas.microsoft.com/office/drawing/2014/main" id="{7EAB54F6-0DFD-C90F-3C58-7B257C07D84C}"/>
                  </a:ext>
                </a:extLst>
              </p:cNvPr>
              <p:cNvGrpSpPr/>
              <p:nvPr/>
            </p:nvGrpSpPr>
            <p:grpSpPr>
              <a:xfrm>
                <a:off x="4132373" y="3038721"/>
                <a:ext cx="57974" cy="43855"/>
                <a:chOff x="4132373" y="3038721"/>
                <a:chExt cx="57974" cy="43855"/>
              </a:xfrm>
            </p:grpSpPr>
            <p:sp>
              <p:nvSpPr>
                <p:cNvPr id="183" name="Freeform 182">
                  <a:extLst>
                    <a:ext uri="{FF2B5EF4-FFF2-40B4-BE49-F238E27FC236}">
                      <a16:creationId xmlns:a16="http://schemas.microsoft.com/office/drawing/2014/main" id="{707E14F8-3D4E-3936-B39E-D2BC22A2B4CB}"/>
                    </a:ext>
                  </a:extLst>
                </p:cNvPr>
                <p:cNvSpPr/>
                <p:nvPr/>
              </p:nvSpPr>
              <p:spPr>
                <a:xfrm>
                  <a:off x="4162620" y="3038721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" name="Freeform 183">
                  <a:extLst>
                    <a:ext uri="{FF2B5EF4-FFF2-40B4-BE49-F238E27FC236}">
                      <a16:creationId xmlns:a16="http://schemas.microsoft.com/office/drawing/2014/main" id="{19B76D50-A5A4-E489-511C-A3AF6E37328F}"/>
                    </a:ext>
                  </a:extLst>
                </p:cNvPr>
                <p:cNvSpPr/>
                <p:nvPr/>
              </p:nvSpPr>
              <p:spPr>
                <a:xfrm>
                  <a:off x="4132373" y="3060022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85" name="Graphic 10">
                <a:extLst>
                  <a:ext uri="{FF2B5EF4-FFF2-40B4-BE49-F238E27FC236}">
                    <a16:creationId xmlns:a16="http://schemas.microsoft.com/office/drawing/2014/main" id="{D007FA21-3B0D-A288-66B0-FEB5AFB59CA8}"/>
                  </a:ext>
                </a:extLst>
              </p:cNvPr>
              <p:cNvGrpSpPr/>
              <p:nvPr/>
            </p:nvGrpSpPr>
            <p:grpSpPr>
              <a:xfrm>
                <a:off x="4109687" y="3038721"/>
                <a:ext cx="57974" cy="43855"/>
                <a:chOff x="4109687" y="3038721"/>
                <a:chExt cx="57974" cy="43855"/>
              </a:xfrm>
            </p:grpSpPr>
            <p:sp>
              <p:nvSpPr>
                <p:cNvPr id="186" name="Freeform 185">
                  <a:extLst>
                    <a:ext uri="{FF2B5EF4-FFF2-40B4-BE49-F238E27FC236}">
                      <a16:creationId xmlns:a16="http://schemas.microsoft.com/office/drawing/2014/main" id="{43568CD9-09D1-23B4-DAC2-6CE150627903}"/>
                    </a:ext>
                  </a:extLst>
                </p:cNvPr>
                <p:cNvSpPr/>
                <p:nvPr/>
              </p:nvSpPr>
              <p:spPr>
                <a:xfrm>
                  <a:off x="4139935" y="3038721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7" name="Freeform 186">
                  <a:extLst>
                    <a:ext uri="{FF2B5EF4-FFF2-40B4-BE49-F238E27FC236}">
                      <a16:creationId xmlns:a16="http://schemas.microsoft.com/office/drawing/2014/main" id="{5DCE07D4-FC26-F43C-3A50-5EF992A50B72}"/>
                    </a:ext>
                  </a:extLst>
                </p:cNvPr>
                <p:cNvSpPr/>
                <p:nvPr/>
              </p:nvSpPr>
              <p:spPr>
                <a:xfrm>
                  <a:off x="4109687" y="3060022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88" name="Graphic 10">
                <a:extLst>
                  <a:ext uri="{FF2B5EF4-FFF2-40B4-BE49-F238E27FC236}">
                    <a16:creationId xmlns:a16="http://schemas.microsoft.com/office/drawing/2014/main" id="{EEEA4E6C-A497-92CB-92EA-B1D02DBA936F}"/>
                  </a:ext>
                </a:extLst>
              </p:cNvPr>
              <p:cNvGrpSpPr/>
              <p:nvPr/>
            </p:nvGrpSpPr>
            <p:grpSpPr>
              <a:xfrm>
                <a:off x="4085741" y="3027444"/>
                <a:ext cx="57974" cy="43855"/>
                <a:chOff x="4085741" y="3027444"/>
                <a:chExt cx="57974" cy="43855"/>
              </a:xfrm>
            </p:grpSpPr>
            <p:sp>
              <p:nvSpPr>
                <p:cNvPr id="189" name="Freeform 188">
                  <a:extLst>
                    <a:ext uri="{FF2B5EF4-FFF2-40B4-BE49-F238E27FC236}">
                      <a16:creationId xmlns:a16="http://schemas.microsoft.com/office/drawing/2014/main" id="{653CA729-174F-7A3F-F7C3-39BD0A763FA3}"/>
                    </a:ext>
                  </a:extLst>
                </p:cNvPr>
                <p:cNvSpPr/>
                <p:nvPr/>
              </p:nvSpPr>
              <p:spPr>
                <a:xfrm>
                  <a:off x="4115989" y="3027444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0" name="Freeform 189">
                  <a:extLst>
                    <a:ext uri="{FF2B5EF4-FFF2-40B4-BE49-F238E27FC236}">
                      <a16:creationId xmlns:a16="http://schemas.microsoft.com/office/drawing/2014/main" id="{886CAC90-9A86-0FE0-47A7-742BF96B4D66}"/>
                    </a:ext>
                  </a:extLst>
                </p:cNvPr>
                <p:cNvSpPr/>
                <p:nvPr/>
              </p:nvSpPr>
              <p:spPr>
                <a:xfrm>
                  <a:off x="4085741" y="3049998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91" name="Graphic 10">
                <a:extLst>
                  <a:ext uri="{FF2B5EF4-FFF2-40B4-BE49-F238E27FC236}">
                    <a16:creationId xmlns:a16="http://schemas.microsoft.com/office/drawing/2014/main" id="{361DFFCC-7644-FEB9-FD93-7CD1829B689D}"/>
                  </a:ext>
                </a:extLst>
              </p:cNvPr>
              <p:cNvGrpSpPr/>
              <p:nvPr/>
            </p:nvGrpSpPr>
            <p:grpSpPr>
              <a:xfrm>
                <a:off x="4071877" y="3027444"/>
                <a:ext cx="57974" cy="43855"/>
                <a:chOff x="4071877" y="3027444"/>
                <a:chExt cx="57974" cy="43855"/>
              </a:xfrm>
            </p:grpSpPr>
            <p:sp>
              <p:nvSpPr>
                <p:cNvPr id="192" name="Freeform 191">
                  <a:extLst>
                    <a:ext uri="{FF2B5EF4-FFF2-40B4-BE49-F238E27FC236}">
                      <a16:creationId xmlns:a16="http://schemas.microsoft.com/office/drawing/2014/main" id="{12BB2AC3-E722-B7CE-947E-7B31062FCE0B}"/>
                    </a:ext>
                  </a:extLst>
                </p:cNvPr>
                <p:cNvSpPr/>
                <p:nvPr/>
              </p:nvSpPr>
              <p:spPr>
                <a:xfrm>
                  <a:off x="4102125" y="3027444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" name="Freeform 192">
                  <a:extLst>
                    <a:ext uri="{FF2B5EF4-FFF2-40B4-BE49-F238E27FC236}">
                      <a16:creationId xmlns:a16="http://schemas.microsoft.com/office/drawing/2014/main" id="{8D46871A-CC60-AD33-0F68-4448CB6728BB}"/>
                    </a:ext>
                  </a:extLst>
                </p:cNvPr>
                <p:cNvSpPr/>
                <p:nvPr/>
              </p:nvSpPr>
              <p:spPr>
                <a:xfrm>
                  <a:off x="4071877" y="3049998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94" name="Graphic 10">
                <a:extLst>
                  <a:ext uri="{FF2B5EF4-FFF2-40B4-BE49-F238E27FC236}">
                    <a16:creationId xmlns:a16="http://schemas.microsoft.com/office/drawing/2014/main" id="{646A0FA0-B196-8263-AB79-CFD3BF605DD4}"/>
                  </a:ext>
                </a:extLst>
              </p:cNvPr>
              <p:cNvGrpSpPr/>
              <p:nvPr/>
            </p:nvGrpSpPr>
            <p:grpSpPr>
              <a:xfrm>
                <a:off x="4021465" y="3027444"/>
                <a:ext cx="57974" cy="43855"/>
                <a:chOff x="4021465" y="3027444"/>
                <a:chExt cx="57974" cy="43855"/>
              </a:xfrm>
            </p:grpSpPr>
            <p:sp>
              <p:nvSpPr>
                <p:cNvPr id="195" name="Freeform 194">
                  <a:extLst>
                    <a:ext uri="{FF2B5EF4-FFF2-40B4-BE49-F238E27FC236}">
                      <a16:creationId xmlns:a16="http://schemas.microsoft.com/office/drawing/2014/main" id="{062E4A39-663D-765A-11EE-44B2B5F1308C}"/>
                    </a:ext>
                  </a:extLst>
                </p:cNvPr>
                <p:cNvSpPr/>
                <p:nvPr/>
              </p:nvSpPr>
              <p:spPr>
                <a:xfrm>
                  <a:off x="4051712" y="3027444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" name="Freeform 195">
                  <a:extLst>
                    <a:ext uri="{FF2B5EF4-FFF2-40B4-BE49-F238E27FC236}">
                      <a16:creationId xmlns:a16="http://schemas.microsoft.com/office/drawing/2014/main" id="{0396386A-1AD9-59A9-6235-02BF4B9187B5}"/>
                    </a:ext>
                  </a:extLst>
                </p:cNvPr>
                <p:cNvSpPr/>
                <p:nvPr/>
              </p:nvSpPr>
              <p:spPr>
                <a:xfrm>
                  <a:off x="4021465" y="3049998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97" name="Graphic 10">
                <a:extLst>
                  <a:ext uri="{FF2B5EF4-FFF2-40B4-BE49-F238E27FC236}">
                    <a16:creationId xmlns:a16="http://schemas.microsoft.com/office/drawing/2014/main" id="{6008C1D3-A4B7-2AEF-C2D9-76B0732DB9BE}"/>
                  </a:ext>
                </a:extLst>
              </p:cNvPr>
              <p:cNvGrpSpPr/>
              <p:nvPr/>
            </p:nvGrpSpPr>
            <p:grpSpPr>
              <a:xfrm>
                <a:off x="4012642" y="3027444"/>
                <a:ext cx="57974" cy="43855"/>
                <a:chOff x="4012642" y="3027444"/>
                <a:chExt cx="57974" cy="43855"/>
              </a:xfrm>
            </p:grpSpPr>
            <p:sp>
              <p:nvSpPr>
                <p:cNvPr id="198" name="Freeform 197">
                  <a:extLst>
                    <a:ext uri="{FF2B5EF4-FFF2-40B4-BE49-F238E27FC236}">
                      <a16:creationId xmlns:a16="http://schemas.microsoft.com/office/drawing/2014/main" id="{38FB06FD-794C-B3B9-5417-160B03048657}"/>
                    </a:ext>
                  </a:extLst>
                </p:cNvPr>
                <p:cNvSpPr/>
                <p:nvPr/>
              </p:nvSpPr>
              <p:spPr>
                <a:xfrm>
                  <a:off x="4042890" y="3027444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9" name="Freeform 198">
                  <a:extLst>
                    <a:ext uri="{FF2B5EF4-FFF2-40B4-BE49-F238E27FC236}">
                      <a16:creationId xmlns:a16="http://schemas.microsoft.com/office/drawing/2014/main" id="{4293343D-CFAE-0574-1E04-2DE53941BB0C}"/>
                    </a:ext>
                  </a:extLst>
                </p:cNvPr>
                <p:cNvSpPr/>
                <p:nvPr/>
              </p:nvSpPr>
              <p:spPr>
                <a:xfrm>
                  <a:off x="4012642" y="3049998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00" name="Graphic 10">
                <a:extLst>
                  <a:ext uri="{FF2B5EF4-FFF2-40B4-BE49-F238E27FC236}">
                    <a16:creationId xmlns:a16="http://schemas.microsoft.com/office/drawing/2014/main" id="{ED93E6E4-E230-E173-CCC5-673A5B9E2430}"/>
                  </a:ext>
                </a:extLst>
              </p:cNvPr>
              <p:cNvGrpSpPr/>
              <p:nvPr/>
            </p:nvGrpSpPr>
            <p:grpSpPr>
              <a:xfrm>
                <a:off x="3996258" y="3016167"/>
                <a:ext cx="57974" cy="43855"/>
                <a:chOff x="3996258" y="3016167"/>
                <a:chExt cx="57974" cy="43855"/>
              </a:xfrm>
            </p:grpSpPr>
            <p:sp>
              <p:nvSpPr>
                <p:cNvPr id="201" name="Freeform 200">
                  <a:extLst>
                    <a:ext uri="{FF2B5EF4-FFF2-40B4-BE49-F238E27FC236}">
                      <a16:creationId xmlns:a16="http://schemas.microsoft.com/office/drawing/2014/main" id="{934E1EA3-A26D-9B7B-817B-EAB023F5DF72}"/>
                    </a:ext>
                  </a:extLst>
                </p:cNvPr>
                <p:cNvSpPr/>
                <p:nvPr/>
              </p:nvSpPr>
              <p:spPr>
                <a:xfrm>
                  <a:off x="4026506" y="3016167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2" name="Freeform 201">
                  <a:extLst>
                    <a:ext uri="{FF2B5EF4-FFF2-40B4-BE49-F238E27FC236}">
                      <a16:creationId xmlns:a16="http://schemas.microsoft.com/office/drawing/2014/main" id="{435EAB94-4633-3E04-5588-7DBD07166123}"/>
                    </a:ext>
                  </a:extLst>
                </p:cNvPr>
                <p:cNvSpPr/>
                <p:nvPr/>
              </p:nvSpPr>
              <p:spPr>
                <a:xfrm>
                  <a:off x="3996258" y="3038721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03" name="Graphic 10">
                <a:extLst>
                  <a:ext uri="{FF2B5EF4-FFF2-40B4-BE49-F238E27FC236}">
                    <a16:creationId xmlns:a16="http://schemas.microsoft.com/office/drawing/2014/main" id="{0D26068F-FFD2-8F69-E9B0-6A5266269750}"/>
                  </a:ext>
                </a:extLst>
              </p:cNvPr>
              <p:cNvGrpSpPr/>
              <p:nvPr/>
            </p:nvGrpSpPr>
            <p:grpSpPr>
              <a:xfrm>
                <a:off x="3987436" y="3016167"/>
                <a:ext cx="57974" cy="43855"/>
                <a:chOff x="3987436" y="3016167"/>
                <a:chExt cx="57974" cy="43855"/>
              </a:xfrm>
            </p:grpSpPr>
            <p:sp>
              <p:nvSpPr>
                <p:cNvPr id="204" name="Freeform 203">
                  <a:extLst>
                    <a:ext uri="{FF2B5EF4-FFF2-40B4-BE49-F238E27FC236}">
                      <a16:creationId xmlns:a16="http://schemas.microsoft.com/office/drawing/2014/main" id="{A6D35FFD-947E-8841-958D-8FFF17F6240D}"/>
                    </a:ext>
                  </a:extLst>
                </p:cNvPr>
                <p:cNvSpPr/>
                <p:nvPr/>
              </p:nvSpPr>
              <p:spPr>
                <a:xfrm>
                  <a:off x="4017684" y="3016167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" name="Freeform 204">
                  <a:extLst>
                    <a:ext uri="{FF2B5EF4-FFF2-40B4-BE49-F238E27FC236}">
                      <a16:creationId xmlns:a16="http://schemas.microsoft.com/office/drawing/2014/main" id="{6F5C2967-9693-EF08-E6E6-7043D6428F24}"/>
                    </a:ext>
                  </a:extLst>
                </p:cNvPr>
                <p:cNvSpPr/>
                <p:nvPr/>
              </p:nvSpPr>
              <p:spPr>
                <a:xfrm>
                  <a:off x="3987436" y="3038721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06" name="Graphic 10">
                <a:extLst>
                  <a:ext uri="{FF2B5EF4-FFF2-40B4-BE49-F238E27FC236}">
                    <a16:creationId xmlns:a16="http://schemas.microsoft.com/office/drawing/2014/main" id="{7EF6FB60-0354-73D7-5D39-6F1F1E7BA64B}"/>
                  </a:ext>
                </a:extLst>
              </p:cNvPr>
              <p:cNvGrpSpPr/>
              <p:nvPr/>
            </p:nvGrpSpPr>
            <p:grpSpPr>
              <a:xfrm>
                <a:off x="3963490" y="3002383"/>
                <a:ext cx="57974" cy="43855"/>
                <a:chOff x="3963490" y="3002383"/>
                <a:chExt cx="57974" cy="43855"/>
              </a:xfrm>
            </p:grpSpPr>
            <p:sp>
              <p:nvSpPr>
                <p:cNvPr id="207" name="Freeform 206">
                  <a:extLst>
                    <a:ext uri="{FF2B5EF4-FFF2-40B4-BE49-F238E27FC236}">
                      <a16:creationId xmlns:a16="http://schemas.microsoft.com/office/drawing/2014/main" id="{0D2E5BEC-2059-E44B-1BBE-6A1BBA8428C3}"/>
                    </a:ext>
                  </a:extLst>
                </p:cNvPr>
                <p:cNvSpPr/>
                <p:nvPr/>
              </p:nvSpPr>
              <p:spPr>
                <a:xfrm>
                  <a:off x="3993738" y="3002383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8" name="Freeform 207">
                  <a:extLst>
                    <a:ext uri="{FF2B5EF4-FFF2-40B4-BE49-F238E27FC236}">
                      <a16:creationId xmlns:a16="http://schemas.microsoft.com/office/drawing/2014/main" id="{5E7DA3F1-E4D1-27F9-CEFA-0E9DF6E50F38}"/>
                    </a:ext>
                  </a:extLst>
                </p:cNvPr>
                <p:cNvSpPr/>
                <p:nvPr/>
              </p:nvSpPr>
              <p:spPr>
                <a:xfrm>
                  <a:off x="3963490" y="3024938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09" name="Graphic 10">
                <a:extLst>
                  <a:ext uri="{FF2B5EF4-FFF2-40B4-BE49-F238E27FC236}">
                    <a16:creationId xmlns:a16="http://schemas.microsoft.com/office/drawing/2014/main" id="{81D913B1-6847-5937-7C6E-25A175DF2C75}"/>
                  </a:ext>
                </a:extLst>
              </p:cNvPr>
              <p:cNvGrpSpPr/>
              <p:nvPr/>
            </p:nvGrpSpPr>
            <p:grpSpPr>
              <a:xfrm>
                <a:off x="3955928" y="3002383"/>
                <a:ext cx="56714" cy="43855"/>
                <a:chOff x="3955928" y="3002383"/>
                <a:chExt cx="56714" cy="43855"/>
              </a:xfrm>
            </p:grpSpPr>
            <p:sp>
              <p:nvSpPr>
                <p:cNvPr id="210" name="Freeform 209">
                  <a:extLst>
                    <a:ext uri="{FF2B5EF4-FFF2-40B4-BE49-F238E27FC236}">
                      <a16:creationId xmlns:a16="http://schemas.microsoft.com/office/drawing/2014/main" id="{15A9231F-6125-44F4-B0F5-92B6D4E5518B}"/>
                    </a:ext>
                  </a:extLst>
                </p:cNvPr>
                <p:cNvSpPr/>
                <p:nvPr/>
              </p:nvSpPr>
              <p:spPr>
                <a:xfrm>
                  <a:off x="3984915" y="3002383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1" name="Freeform 210">
                  <a:extLst>
                    <a:ext uri="{FF2B5EF4-FFF2-40B4-BE49-F238E27FC236}">
                      <a16:creationId xmlns:a16="http://schemas.microsoft.com/office/drawing/2014/main" id="{A5CDF8AA-93AC-2922-1736-8BCBA0242707}"/>
                    </a:ext>
                  </a:extLst>
                </p:cNvPr>
                <p:cNvSpPr/>
                <p:nvPr/>
              </p:nvSpPr>
              <p:spPr>
                <a:xfrm>
                  <a:off x="3955928" y="3024938"/>
                  <a:ext cx="56714" cy="12530"/>
                </a:xfrm>
                <a:custGeom>
                  <a:avLst/>
                  <a:gdLst>
                    <a:gd name="connsiteX0" fmla="*/ 0 w 56714"/>
                    <a:gd name="connsiteY0" fmla="*/ 0 h 12530"/>
                    <a:gd name="connsiteX1" fmla="*/ 56714 w 5671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714" h="12530">
                      <a:moveTo>
                        <a:pt x="0" y="0"/>
                      </a:moveTo>
                      <a:lnTo>
                        <a:pt x="56714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12" name="Graphic 10">
                <a:extLst>
                  <a:ext uri="{FF2B5EF4-FFF2-40B4-BE49-F238E27FC236}">
                    <a16:creationId xmlns:a16="http://schemas.microsoft.com/office/drawing/2014/main" id="{C39CD429-7B07-A4DB-8D07-1CDE4CD0E053}"/>
                  </a:ext>
                </a:extLst>
              </p:cNvPr>
              <p:cNvGrpSpPr/>
              <p:nvPr/>
            </p:nvGrpSpPr>
            <p:grpSpPr>
              <a:xfrm>
                <a:off x="3866445" y="2988600"/>
                <a:ext cx="57974" cy="43855"/>
                <a:chOff x="3866445" y="2988600"/>
                <a:chExt cx="57974" cy="43855"/>
              </a:xfrm>
            </p:grpSpPr>
            <p:sp>
              <p:nvSpPr>
                <p:cNvPr id="213" name="Freeform 212">
                  <a:extLst>
                    <a:ext uri="{FF2B5EF4-FFF2-40B4-BE49-F238E27FC236}">
                      <a16:creationId xmlns:a16="http://schemas.microsoft.com/office/drawing/2014/main" id="{76C22540-7F89-942D-F4BF-C4545FBFB1E8}"/>
                    </a:ext>
                  </a:extLst>
                </p:cNvPr>
                <p:cNvSpPr/>
                <p:nvPr/>
              </p:nvSpPr>
              <p:spPr>
                <a:xfrm>
                  <a:off x="3896693" y="2988600"/>
                  <a:ext cx="12603" cy="43855"/>
                </a:xfrm>
                <a:custGeom>
                  <a:avLst/>
                  <a:gdLst>
                    <a:gd name="connsiteX0" fmla="*/ 0 w 12603"/>
                    <a:gd name="connsiteY0" fmla="*/ 0 h 43855"/>
                    <a:gd name="connsiteX1" fmla="*/ 0 w 12603"/>
                    <a:gd name="connsiteY1" fmla="*/ 43855 h 43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55">
                      <a:moveTo>
                        <a:pt x="0" y="0"/>
                      </a:moveTo>
                      <a:lnTo>
                        <a:pt x="0" y="43855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4" name="Freeform 213">
                  <a:extLst>
                    <a:ext uri="{FF2B5EF4-FFF2-40B4-BE49-F238E27FC236}">
                      <a16:creationId xmlns:a16="http://schemas.microsoft.com/office/drawing/2014/main" id="{9DFE2C1D-7D40-D154-D175-23AE19752AF8}"/>
                    </a:ext>
                  </a:extLst>
                </p:cNvPr>
                <p:cNvSpPr/>
                <p:nvPr/>
              </p:nvSpPr>
              <p:spPr>
                <a:xfrm>
                  <a:off x="3866445" y="3009902"/>
                  <a:ext cx="57974" cy="12530"/>
                </a:xfrm>
                <a:custGeom>
                  <a:avLst/>
                  <a:gdLst>
                    <a:gd name="connsiteX0" fmla="*/ 0 w 57974"/>
                    <a:gd name="connsiteY0" fmla="*/ 0 h 12530"/>
                    <a:gd name="connsiteX1" fmla="*/ 57975 w 57974"/>
                    <a:gd name="connsiteY1" fmla="*/ 0 h 1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4" h="12530">
                      <a:moveTo>
                        <a:pt x="0" y="0"/>
                      </a:moveTo>
                      <a:lnTo>
                        <a:pt x="57975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06" name="Freeform 405">
              <a:extLst>
                <a:ext uri="{FF2B5EF4-FFF2-40B4-BE49-F238E27FC236}">
                  <a16:creationId xmlns:a16="http://schemas.microsoft.com/office/drawing/2014/main" id="{3E56DDDE-9210-7541-68FD-32D4D91DBA21}"/>
                </a:ext>
              </a:extLst>
            </p:cNvPr>
            <p:cNvSpPr/>
            <p:nvPr/>
          </p:nvSpPr>
          <p:spPr>
            <a:xfrm>
              <a:off x="950064" y="1716932"/>
              <a:ext cx="40330" cy="12530"/>
            </a:xfrm>
            <a:custGeom>
              <a:avLst/>
              <a:gdLst>
                <a:gd name="connsiteX0" fmla="*/ 0 w 40330"/>
                <a:gd name="connsiteY0" fmla="*/ 0 h 12530"/>
                <a:gd name="connsiteX1" fmla="*/ 40330 w 40330"/>
                <a:gd name="connsiteY1" fmla="*/ 0 h 1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30" h="12530">
                  <a:moveTo>
                    <a:pt x="0" y="0"/>
                  </a:moveTo>
                  <a:lnTo>
                    <a:pt x="4033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5" name="Graphic 10">
            <a:extLst>
              <a:ext uri="{FF2B5EF4-FFF2-40B4-BE49-F238E27FC236}">
                <a16:creationId xmlns:a16="http://schemas.microsoft.com/office/drawing/2014/main" id="{5EF78F11-AE0D-11AC-1755-C1F161B4F4EA}"/>
              </a:ext>
            </a:extLst>
          </p:cNvPr>
          <p:cNvGrpSpPr/>
          <p:nvPr/>
        </p:nvGrpSpPr>
        <p:grpSpPr>
          <a:xfrm>
            <a:off x="735234" y="1279138"/>
            <a:ext cx="3118347" cy="1269614"/>
            <a:chOff x="980312" y="1705517"/>
            <a:chExt cx="4157796" cy="1692818"/>
          </a:xfrm>
          <a:noFill/>
        </p:grpSpPr>
        <p:grpSp>
          <p:nvGrpSpPr>
            <p:cNvPr id="216" name="Graphic 10">
              <a:extLst>
                <a:ext uri="{FF2B5EF4-FFF2-40B4-BE49-F238E27FC236}">
                  <a16:creationId xmlns:a16="http://schemas.microsoft.com/office/drawing/2014/main" id="{42E4492B-7CCD-C030-34BA-04155A26DC5D}"/>
                </a:ext>
              </a:extLst>
            </p:cNvPr>
            <p:cNvGrpSpPr/>
            <p:nvPr/>
          </p:nvGrpSpPr>
          <p:grpSpPr>
            <a:xfrm>
              <a:off x="5081394" y="3354480"/>
              <a:ext cx="56714" cy="43855"/>
              <a:chOff x="5081394" y="3354480"/>
              <a:chExt cx="56714" cy="43855"/>
            </a:xfrm>
          </p:grpSpPr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7B9C29F3-83E3-A672-AA7D-5F0B9F40B7FD}"/>
                  </a:ext>
                </a:extLst>
              </p:cNvPr>
              <p:cNvSpPr/>
              <p:nvPr/>
            </p:nvSpPr>
            <p:spPr>
              <a:xfrm>
                <a:off x="5110381" y="3354480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D7DA4C83-B4B3-420D-BF8D-5DFCB1990EBF}"/>
                  </a:ext>
                </a:extLst>
              </p:cNvPr>
              <p:cNvSpPr/>
              <p:nvPr/>
            </p:nvSpPr>
            <p:spPr>
              <a:xfrm>
                <a:off x="5081394" y="3377034"/>
                <a:ext cx="56714" cy="12530"/>
              </a:xfrm>
              <a:custGeom>
                <a:avLst/>
                <a:gdLst>
                  <a:gd name="connsiteX0" fmla="*/ 0 w 56714"/>
                  <a:gd name="connsiteY0" fmla="*/ 0 h 12530"/>
                  <a:gd name="connsiteX1" fmla="*/ 56714 w 5671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14" h="12530">
                    <a:moveTo>
                      <a:pt x="0" y="0"/>
                    </a:moveTo>
                    <a:lnTo>
                      <a:pt x="56714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9" name="Graphic 10">
              <a:extLst>
                <a:ext uri="{FF2B5EF4-FFF2-40B4-BE49-F238E27FC236}">
                  <a16:creationId xmlns:a16="http://schemas.microsoft.com/office/drawing/2014/main" id="{C705CDCB-9494-6727-C784-A5616CD7E50D}"/>
                </a:ext>
              </a:extLst>
            </p:cNvPr>
            <p:cNvGrpSpPr/>
            <p:nvPr/>
          </p:nvGrpSpPr>
          <p:grpSpPr>
            <a:xfrm>
              <a:off x="5020898" y="3354480"/>
              <a:ext cx="57974" cy="43855"/>
              <a:chOff x="5020898" y="3354480"/>
              <a:chExt cx="57974" cy="43855"/>
            </a:xfrm>
          </p:grpSpPr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49FF461B-7F23-F449-A845-2F4D348B1BC3}"/>
                  </a:ext>
                </a:extLst>
              </p:cNvPr>
              <p:cNvSpPr/>
              <p:nvPr/>
            </p:nvSpPr>
            <p:spPr>
              <a:xfrm>
                <a:off x="5051146" y="3354480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5FDA419F-6085-B925-50BC-F1F102839A8B}"/>
                  </a:ext>
                </a:extLst>
              </p:cNvPr>
              <p:cNvSpPr/>
              <p:nvPr/>
            </p:nvSpPr>
            <p:spPr>
              <a:xfrm>
                <a:off x="5020898" y="3377034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2" name="Graphic 10">
              <a:extLst>
                <a:ext uri="{FF2B5EF4-FFF2-40B4-BE49-F238E27FC236}">
                  <a16:creationId xmlns:a16="http://schemas.microsoft.com/office/drawing/2014/main" id="{E55A5856-B9BD-5DE8-61A4-938C57ADABF1}"/>
                </a:ext>
              </a:extLst>
            </p:cNvPr>
            <p:cNvGrpSpPr/>
            <p:nvPr/>
          </p:nvGrpSpPr>
          <p:grpSpPr>
            <a:xfrm>
              <a:off x="5007035" y="3354480"/>
              <a:ext cx="56714" cy="43855"/>
              <a:chOff x="5007035" y="3354480"/>
              <a:chExt cx="56714" cy="43855"/>
            </a:xfrm>
          </p:grpSpPr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343D0387-70E0-AA21-DE48-386DC08ECE5D}"/>
                  </a:ext>
                </a:extLst>
              </p:cNvPr>
              <p:cNvSpPr/>
              <p:nvPr/>
            </p:nvSpPr>
            <p:spPr>
              <a:xfrm>
                <a:off x="5036022" y="3354480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92B746DE-2418-E59D-8402-14EF96DE3902}"/>
                  </a:ext>
                </a:extLst>
              </p:cNvPr>
              <p:cNvSpPr/>
              <p:nvPr/>
            </p:nvSpPr>
            <p:spPr>
              <a:xfrm>
                <a:off x="5007035" y="3377034"/>
                <a:ext cx="56714" cy="12530"/>
              </a:xfrm>
              <a:custGeom>
                <a:avLst/>
                <a:gdLst>
                  <a:gd name="connsiteX0" fmla="*/ 0 w 56714"/>
                  <a:gd name="connsiteY0" fmla="*/ 0 h 12530"/>
                  <a:gd name="connsiteX1" fmla="*/ 56714 w 5671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14" h="12530">
                    <a:moveTo>
                      <a:pt x="0" y="0"/>
                    </a:moveTo>
                    <a:lnTo>
                      <a:pt x="56714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5" name="Graphic 10">
              <a:extLst>
                <a:ext uri="{FF2B5EF4-FFF2-40B4-BE49-F238E27FC236}">
                  <a16:creationId xmlns:a16="http://schemas.microsoft.com/office/drawing/2014/main" id="{8FE0EF0C-0C61-7170-87EF-3E8737276E23}"/>
                </a:ext>
              </a:extLst>
            </p:cNvPr>
            <p:cNvGrpSpPr/>
            <p:nvPr/>
          </p:nvGrpSpPr>
          <p:grpSpPr>
            <a:xfrm>
              <a:off x="4916292" y="3354480"/>
              <a:ext cx="57974" cy="43855"/>
              <a:chOff x="4916292" y="3354480"/>
              <a:chExt cx="57974" cy="43855"/>
            </a:xfrm>
          </p:grpSpPr>
          <p:sp>
            <p:nvSpPr>
              <p:cNvPr id="226" name="Freeform 225">
                <a:extLst>
                  <a:ext uri="{FF2B5EF4-FFF2-40B4-BE49-F238E27FC236}">
                    <a16:creationId xmlns:a16="http://schemas.microsoft.com/office/drawing/2014/main" id="{BDFD53F3-A12C-774C-A569-4D8AC3897860}"/>
                  </a:ext>
                </a:extLst>
              </p:cNvPr>
              <p:cNvSpPr/>
              <p:nvPr/>
            </p:nvSpPr>
            <p:spPr>
              <a:xfrm>
                <a:off x="4946540" y="3354480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7C7A8801-655D-787E-0E4B-F6595EE48768}"/>
                  </a:ext>
                </a:extLst>
              </p:cNvPr>
              <p:cNvSpPr/>
              <p:nvPr/>
            </p:nvSpPr>
            <p:spPr>
              <a:xfrm>
                <a:off x="4916292" y="3377034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8" name="Graphic 10">
              <a:extLst>
                <a:ext uri="{FF2B5EF4-FFF2-40B4-BE49-F238E27FC236}">
                  <a16:creationId xmlns:a16="http://schemas.microsoft.com/office/drawing/2014/main" id="{393B2E36-527F-8F15-E023-126AE74B0778}"/>
                </a:ext>
              </a:extLst>
            </p:cNvPr>
            <p:cNvGrpSpPr/>
            <p:nvPr/>
          </p:nvGrpSpPr>
          <p:grpSpPr>
            <a:xfrm>
              <a:off x="4903689" y="3354480"/>
              <a:ext cx="57974" cy="43855"/>
              <a:chOff x="4903689" y="3354480"/>
              <a:chExt cx="57974" cy="43855"/>
            </a:xfrm>
          </p:grpSpPr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56C43229-D61E-AD48-3FA6-1B7E0E97847D}"/>
                  </a:ext>
                </a:extLst>
              </p:cNvPr>
              <p:cNvSpPr/>
              <p:nvPr/>
            </p:nvSpPr>
            <p:spPr>
              <a:xfrm>
                <a:off x="4933936" y="3354480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CB36E50D-F769-BA42-73BF-D096B934CC14}"/>
                  </a:ext>
                </a:extLst>
              </p:cNvPr>
              <p:cNvSpPr/>
              <p:nvPr/>
            </p:nvSpPr>
            <p:spPr>
              <a:xfrm>
                <a:off x="4903689" y="3377034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1" name="Graphic 10">
              <a:extLst>
                <a:ext uri="{FF2B5EF4-FFF2-40B4-BE49-F238E27FC236}">
                  <a16:creationId xmlns:a16="http://schemas.microsoft.com/office/drawing/2014/main" id="{FA9A9451-70A7-5E88-78C3-EE65606381DF}"/>
                </a:ext>
              </a:extLst>
            </p:cNvPr>
            <p:cNvGrpSpPr/>
            <p:nvPr/>
          </p:nvGrpSpPr>
          <p:grpSpPr>
            <a:xfrm>
              <a:off x="4854536" y="3354480"/>
              <a:ext cx="56714" cy="43855"/>
              <a:chOff x="4854536" y="3354480"/>
              <a:chExt cx="56714" cy="43855"/>
            </a:xfrm>
          </p:grpSpPr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2DB41462-A819-5C5E-35C0-BBEDD1E80012}"/>
                  </a:ext>
                </a:extLst>
              </p:cNvPr>
              <p:cNvSpPr/>
              <p:nvPr/>
            </p:nvSpPr>
            <p:spPr>
              <a:xfrm>
                <a:off x="4883524" y="3354480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708095EF-B2B9-F6B9-4F2E-C95677A49EFE}"/>
                  </a:ext>
                </a:extLst>
              </p:cNvPr>
              <p:cNvSpPr/>
              <p:nvPr/>
            </p:nvSpPr>
            <p:spPr>
              <a:xfrm>
                <a:off x="4854536" y="3377034"/>
                <a:ext cx="56714" cy="12530"/>
              </a:xfrm>
              <a:custGeom>
                <a:avLst/>
                <a:gdLst>
                  <a:gd name="connsiteX0" fmla="*/ 0 w 56714"/>
                  <a:gd name="connsiteY0" fmla="*/ 0 h 12530"/>
                  <a:gd name="connsiteX1" fmla="*/ 56714 w 5671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14" h="12530">
                    <a:moveTo>
                      <a:pt x="0" y="0"/>
                    </a:moveTo>
                    <a:lnTo>
                      <a:pt x="56714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4" name="Graphic 10">
              <a:extLst>
                <a:ext uri="{FF2B5EF4-FFF2-40B4-BE49-F238E27FC236}">
                  <a16:creationId xmlns:a16="http://schemas.microsoft.com/office/drawing/2014/main" id="{954BF4EB-4C79-DDD0-06CD-F412ED01AFC3}"/>
                </a:ext>
              </a:extLst>
            </p:cNvPr>
            <p:cNvGrpSpPr/>
            <p:nvPr/>
          </p:nvGrpSpPr>
          <p:grpSpPr>
            <a:xfrm>
              <a:off x="4850755" y="3354480"/>
              <a:ext cx="57974" cy="43855"/>
              <a:chOff x="4850755" y="3354480"/>
              <a:chExt cx="57974" cy="43855"/>
            </a:xfrm>
          </p:grpSpPr>
          <p:sp>
            <p:nvSpPr>
              <p:cNvPr id="235" name="Freeform 234">
                <a:extLst>
                  <a:ext uri="{FF2B5EF4-FFF2-40B4-BE49-F238E27FC236}">
                    <a16:creationId xmlns:a16="http://schemas.microsoft.com/office/drawing/2014/main" id="{75A555DF-3201-3791-9C47-5576D8CF29F2}"/>
                  </a:ext>
                </a:extLst>
              </p:cNvPr>
              <p:cNvSpPr/>
              <p:nvPr/>
            </p:nvSpPr>
            <p:spPr>
              <a:xfrm>
                <a:off x="4879743" y="3354480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C6DC104D-8BA0-151A-0A56-EE821F92810E}"/>
                  </a:ext>
                </a:extLst>
              </p:cNvPr>
              <p:cNvSpPr/>
              <p:nvPr/>
            </p:nvSpPr>
            <p:spPr>
              <a:xfrm>
                <a:off x="4850755" y="3377034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7" name="Graphic 10">
              <a:extLst>
                <a:ext uri="{FF2B5EF4-FFF2-40B4-BE49-F238E27FC236}">
                  <a16:creationId xmlns:a16="http://schemas.microsoft.com/office/drawing/2014/main" id="{CD09DA48-D17F-4787-DDF1-9C4BEBDAA69B}"/>
                </a:ext>
              </a:extLst>
            </p:cNvPr>
            <p:cNvGrpSpPr/>
            <p:nvPr/>
          </p:nvGrpSpPr>
          <p:grpSpPr>
            <a:xfrm>
              <a:off x="4819247" y="3354480"/>
              <a:ext cx="56714" cy="43855"/>
              <a:chOff x="4819247" y="3354480"/>
              <a:chExt cx="56714" cy="43855"/>
            </a:xfrm>
          </p:grpSpPr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B69C8EF8-472D-F8EB-D248-6C3F6686EB2D}"/>
                  </a:ext>
                </a:extLst>
              </p:cNvPr>
              <p:cNvSpPr/>
              <p:nvPr/>
            </p:nvSpPr>
            <p:spPr>
              <a:xfrm>
                <a:off x="4848235" y="3354480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233AE083-3340-0417-281C-EFCF777EAFA0}"/>
                  </a:ext>
                </a:extLst>
              </p:cNvPr>
              <p:cNvSpPr/>
              <p:nvPr/>
            </p:nvSpPr>
            <p:spPr>
              <a:xfrm>
                <a:off x="4819247" y="3377034"/>
                <a:ext cx="56714" cy="12530"/>
              </a:xfrm>
              <a:custGeom>
                <a:avLst/>
                <a:gdLst>
                  <a:gd name="connsiteX0" fmla="*/ 0 w 56714"/>
                  <a:gd name="connsiteY0" fmla="*/ 0 h 12530"/>
                  <a:gd name="connsiteX1" fmla="*/ 56714 w 5671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14" h="12530">
                    <a:moveTo>
                      <a:pt x="0" y="0"/>
                    </a:moveTo>
                    <a:lnTo>
                      <a:pt x="56714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0" name="Graphic 10">
              <a:extLst>
                <a:ext uri="{FF2B5EF4-FFF2-40B4-BE49-F238E27FC236}">
                  <a16:creationId xmlns:a16="http://schemas.microsoft.com/office/drawing/2014/main" id="{A4F75B61-CDD2-4335-4E2D-5259F6807AA8}"/>
                </a:ext>
              </a:extLst>
            </p:cNvPr>
            <p:cNvGrpSpPr/>
            <p:nvPr/>
          </p:nvGrpSpPr>
          <p:grpSpPr>
            <a:xfrm>
              <a:off x="4796562" y="3354480"/>
              <a:ext cx="57974" cy="43855"/>
              <a:chOff x="4796562" y="3354480"/>
              <a:chExt cx="57974" cy="43855"/>
            </a:xfrm>
          </p:grpSpPr>
          <p:sp>
            <p:nvSpPr>
              <p:cNvPr id="241" name="Freeform 240">
                <a:extLst>
                  <a:ext uri="{FF2B5EF4-FFF2-40B4-BE49-F238E27FC236}">
                    <a16:creationId xmlns:a16="http://schemas.microsoft.com/office/drawing/2014/main" id="{74F8036B-A5D1-8244-BDF8-9D0C2273394B}"/>
                  </a:ext>
                </a:extLst>
              </p:cNvPr>
              <p:cNvSpPr/>
              <p:nvPr/>
            </p:nvSpPr>
            <p:spPr>
              <a:xfrm>
                <a:off x="4825549" y="3354480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2" name="Freeform 241">
                <a:extLst>
                  <a:ext uri="{FF2B5EF4-FFF2-40B4-BE49-F238E27FC236}">
                    <a16:creationId xmlns:a16="http://schemas.microsoft.com/office/drawing/2014/main" id="{4C197ECE-8A6D-007B-4FAC-9BEAED7FA831}"/>
                  </a:ext>
                </a:extLst>
              </p:cNvPr>
              <p:cNvSpPr/>
              <p:nvPr/>
            </p:nvSpPr>
            <p:spPr>
              <a:xfrm>
                <a:off x="4796562" y="3377034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3" name="Graphic 10">
              <a:extLst>
                <a:ext uri="{FF2B5EF4-FFF2-40B4-BE49-F238E27FC236}">
                  <a16:creationId xmlns:a16="http://schemas.microsoft.com/office/drawing/2014/main" id="{6881E5A9-13D0-ED6D-D827-B8958E545B70}"/>
                </a:ext>
              </a:extLst>
            </p:cNvPr>
            <p:cNvGrpSpPr/>
            <p:nvPr/>
          </p:nvGrpSpPr>
          <p:grpSpPr>
            <a:xfrm>
              <a:off x="4746149" y="3354480"/>
              <a:ext cx="57974" cy="43855"/>
              <a:chOff x="4746149" y="3354480"/>
              <a:chExt cx="57974" cy="43855"/>
            </a:xfrm>
          </p:grpSpPr>
          <p:sp>
            <p:nvSpPr>
              <p:cNvPr id="244" name="Freeform 243">
                <a:extLst>
                  <a:ext uri="{FF2B5EF4-FFF2-40B4-BE49-F238E27FC236}">
                    <a16:creationId xmlns:a16="http://schemas.microsoft.com/office/drawing/2014/main" id="{AAD3848F-0D4F-5774-C2B9-6D4613159604}"/>
                  </a:ext>
                </a:extLst>
              </p:cNvPr>
              <p:cNvSpPr/>
              <p:nvPr/>
            </p:nvSpPr>
            <p:spPr>
              <a:xfrm>
                <a:off x="4775136" y="3354480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E48D929F-94F4-7A25-70FB-038B4BDBA89B}"/>
                  </a:ext>
                </a:extLst>
              </p:cNvPr>
              <p:cNvSpPr/>
              <p:nvPr/>
            </p:nvSpPr>
            <p:spPr>
              <a:xfrm>
                <a:off x="4746149" y="3377034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6" name="Graphic 10">
              <a:extLst>
                <a:ext uri="{FF2B5EF4-FFF2-40B4-BE49-F238E27FC236}">
                  <a16:creationId xmlns:a16="http://schemas.microsoft.com/office/drawing/2014/main" id="{D675BFAD-274A-19CC-96AE-41DAA60E9986}"/>
                </a:ext>
              </a:extLst>
            </p:cNvPr>
            <p:cNvGrpSpPr/>
            <p:nvPr/>
          </p:nvGrpSpPr>
          <p:grpSpPr>
            <a:xfrm>
              <a:off x="4684393" y="3354480"/>
              <a:ext cx="56714" cy="43855"/>
              <a:chOff x="4684393" y="3354480"/>
              <a:chExt cx="56714" cy="43855"/>
            </a:xfrm>
          </p:grpSpPr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84B62608-84DD-2F45-CAE4-C7CF46A26264}"/>
                  </a:ext>
                </a:extLst>
              </p:cNvPr>
              <p:cNvSpPr/>
              <p:nvPr/>
            </p:nvSpPr>
            <p:spPr>
              <a:xfrm>
                <a:off x="4713380" y="3354480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E77C90F3-F4BA-3B77-FB54-C4A9479B35C1}"/>
                  </a:ext>
                </a:extLst>
              </p:cNvPr>
              <p:cNvSpPr/>
              <p:nvPr/>
            </p:nvSpPr>
            <p:spPr>
              <a:xfrm>
                <a:off x="4684393" y="3377034"/>
                <a:ext cx="56714" cy="12530"/>
              </a:xfrm>
              <a:custGeom>
                <a:avLst/>
                <a:gdLst>
                  <a:gd name="connsiteX0" fmla="*/ 0 w 56714"/>
                  <a:gd name="connsiteY0" fmla="*/ 0 h 12530"/>
                  <a:gd name="connsiteX1" fmla="*/ 56714 w 5671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14" h="12530">
                    <a:moveTo>
                      <a:pt x="0" y="0"/>
                    </a:moveTo>
                    <a:lnTo>
                      <a:pt x="56714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9" name="Graphic 10">
              <a:extLst>
                <a:ext uri="{FF2B5EF4-FFF2-40B4-BE49-F238E27FC236}">
                  <a16:creationId xmlns:a16="http://schemas.microsoft.com/office/drawing/2014/main" id="{A3D62621-F62B-DCDF-240D-73F8D2FBB5E0}"/>
                </a:ext>
              </a:extLst>
            </p:cNvPr>
            <p:cNvGrpSpPr/>
            <p:nvPr/>
          </p:nvGrpSpPr>
          <p:grpSpPr>
            <a:xfrm>
              <a:off x="4673050" y="3354480"/>
              <a:ext cx="56714" cy="43855"/>
              <a:chOff x="4673050" y="3354480"/>
              <a:chExt cx="56714" cy="43855"/>
            </a:xfrm>
          </p:grpSpPr>
          <p:sp>
            <p:nvSpPr>
              <p:cNvPr id="250" name="Freeform 249">
                <a:extLst>
                  <a:ext uri="{FF2B5EF4-FFF2-40B4-BE49-F238E27FC236}">
                    <a16:creationId xmlns:a16="http://schemas.microsoft.com/office/drawing/2014/main" id="{32262A62-9BC0-57DB-950C-69F4E451A0A2}"/>
                  </a:ext>
                </a:extLst>
              </p:cNvPr>
              <p:cNvSpPr/>
              <p:nvPr/>
            </p:nvSpPr>
            <p:spPr>
              <a:xfrm>
                <a:off x="4702037" y="3354480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88EF0546-4AE8-1575-F18E-E880CCD542E4}"/>
                  </a:ext>
                </a:extLst>
              </p:cNvPr>
              <p:cNvSpPr/>
              <p:nvPr/>
            </p:nvSpPr>
            <p:spPr>
              <a:xfrm>
                <a:off x="4673050" y="3377034"/>
                <a:ext cx="56714" cy="12530"/>
              </a:xfrm>
              <a:custGeom>
                <a:avLst/>
                <a:gdLst>
                  <a:gd name="connsiteX0" fmla="*/ 0 w 56714"/>
                  <a:gd name="connsiteY0" fmla="*/ 0 h 12530"/>
                  <a:gd name="connsiteX1" fmla="*/ 56714 w 5671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14" h="12530">
                    <a:moveTo>
                      <a:pt x="0" y="0"/>
                    </a:moveTo>
                    <a:lnTo>
                      <a:pt x="56714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2" name="Graphic 10">
              <a:extLst>
                <a:ext uri="{FF2B5EF4-FFF2-40B4-BE49-F238E27FC236}">
                  <a16:creationId xmlns:a16="http://schemas.microsoft.com/office/drawing/2014/main" id="{06F4EA02-B5C6-7884-F16B-F44DF260C874}"/>
                </a:ext>
              </a:extLst>
            </p:cNvPr>
            <p:cNvGrpSpPr/>
            <p:nvPr/>
          </p:nvGrpSpPr>
          <p:grpSpPr>
            <a:xfrm>
              <a:off x="4666749" y="3354480"/>
              <a:ext cx="57974" cy="43855"/>
              <a:chOff x="4666749" y="3354480"/>
              <a:chExt cx="57974" cy="43855"/>
            </a:xfrm>
          </p:grpSpPr>
          <p:sp>
            <p:nvSpPr>
              <p:cNvPr id="253" name="Freeform 252">
                <a:extLst>
                  <a:ext uri="{FF2B5EF4-FFF2-40B4-BE49-F238E27FC236}">
                    <a16:creationId xmlns:a16="http://schemas.microsoft.com/office/drawing/2014/main" id="{A909ACF2-CC0F-E915-E90A-BDA7FA854BC5}"/>
                  </a:ext>
                </a:extLst>
              </p:cNvPr>
              <p:cNvSpPr/>
              <p:nvPr/>
            </p:nvSpPr>
            <p:spPr>
              <a:xfrm>
                <a:off x="4696996" y="3354480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4" name="Freeform 253">
                <a:extLst>
                  <a:ext uri="{FF2B5EF4-FFF2-40B4-BE49-F238E27FC236}">
                    <a16:creationId xmlns:a16="http://schemas.microsoft.com/office/drawing/2014/main" id="{FB61B27D-AEB8-E96E-CB50-229C42825A4C}"/>
                  </a:ext>
                </a:extLst>
              </p:cNvPr>
              <p:cNvSpPr/>
              <p:nvPr/>
            </p:nvSpPr>
            <p:spPr>
              <a:xfrm>
                <a:off x="4666749" y="3377034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5" name="Graphic 10">
              <a:extLst>
                <a:ext uri="{FF2B5EF4-FFF2-40B4-BE49-F238E27FC236}">
                  <a16:creationId xmlns:a16="http://schemas.microsoft.com/office/drawing/2014/main" id="{47AB8838-0EBA-6778-C6CB-D25364E45E93}"/>
                </a:ext>
              </a:extLst>
            </p:cNvPr>
            <p:cNvGrpSpPr/>
            <p:nvPr/>
          </p:nvGrpSpPr>
          <p:grpSpPr>
            <a:xfrm>
              <a:off x="4655406" y="3354480"/>
              <a:ext cx="56714" cy="43855"/>
              <a:chOff x="4655406" y="3354480"/>
              <a:chExt cx="56714" cy="43855"/>
            </a:xfrm>
          </p:grpSpPr>
          <p:sp>
            <p:nvSpPr>
              <p:cNvPr id="256" name="Freeform 255">
                <a:extLst>
                  <a:ext uri="{FF2B5EF4-FFF2-40B4-BE49-F238E27FC236}">
                    <a16:creationId xmlns:a16="http://schemas.microsoft.com/office/drawing/2014/main" id="{62041771-A982-2C92-C041-5DBC7E7D4E04}"/>
                  </a:ext>
                </a:extLst>
              </p:cNvPr>
              <p:cNvSpPr/>
              <p:nvPr/>
            </p:nvSpPr>
            <p:spPr>
              <a:xfrm>
                <a:off x="4684393" y="3354480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7" name="Freeform 256">
                <a:extLst>
                  <a:ext uri="{FF2B5EF4-FFF2-40B4-BE49-F238E27FC236}">
                    <a16:creationId xmlns:a16="http://schemas.microsoft.com/office/drawing/2014/main" id="{439CF759-B2E2-EF2D-A3E5-8A347DA4240E}"/>
                  </a:ext>
                </a:extLst>
              </p:cNvPr>
              <p:cNvSpPr/>
              <p:nvPr/>
            </p:nvSpPr>
            <p:spPr>
              <a:xfrm>
                <a:off x="4655406" y="3377034"/>
                <a:ext cx="56714" cy="12530"/>
              </a:xfrm>
              <a:custGeom>
                <a:avLst/>
                <a:gdLst>
                  <a:gd name="connsiteX0" fmla="*/ 0 w 56714"/>
                  <a:gd name="connsiteY0" fmla="*/ 0 h 12530"/>
                  <a:gd name="connsiteX1" fmla="*/ 56714 w 5671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14" h="12530">
                    <a:moveTo>
                      <a:pt x="0" y="0"/>
                    </a:moveTo>
                    <a:lnTo>
                      <a:pt x="56714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8" name="Graphic 10">
              <a:extLst>
                <a:ext uri="{FF2B5EF4-FFF2-40B4-BE49-F238E27FC236}">
                  <a16:creationId xmlns:a16="http://schemas.microsoft.com/office/drawing/2014/main" id="{FE4D6FBD-BBE6-4865-1C8B-1988C2393C62}"/>
                </a:ext>
              </a:extLst>
            </p:cNvPr>
            <p:cNvGrpSpPr/>
            <p:nvPr/>
          </p:nvGrpSpPr>
          <p:grpSpPr>
            <a:xfrm>
              <a:off x="4637761" y="3354480"/>
              <a:ext cx="57974" cy="43855"/>
              <a:chOff x="4637761" y="3354480"/>
              <a:chExt cx="57974" cy="43855"/>
            </a:xfrm>
          </p:grpSpPr>
          <p:sp>
            <p:nvSpPr>
              <p:cNvPr id="259" name="Freeform 258">
                <a:extLst>
                  <a:ext uri="{FF2B5EF4-FFF2-40B4-BE49-F238E27FC236}">
                    <a16:creationId xmlns:a16="http://schemas.microsoft.com/office/drawing/2014/main" id="{857C8178-4700-6BAD-F9EF-5DE0E9171ED8}"/>
                  </a:ext>
                </a:extLst>
              </p:cNvPr>
              <p:cNvSpPr/>
              <p:nvPr/>
            </p:nvSpPr>
            <p:spPr>
              <a:xfrm>
                <a:off x="4668009" y="3354480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0" name="Freeform 259">
                <a:extLst>
                  <a:ext uri="{FF2B5EF4-FFF2-40B4-BE49-F238E27FC236}">
                    <a16:creationId xmlns:a16="http://schemas.microsoft.com/office/drawing/2014/main" id="{E677A4F8-F587-AEA5-5855-865C1CFAB1BE}"/>
                  </a:ext>
                </a:extLst>
              </p:cNvPr>
              <p:cNvSpPr/>
              <p:nvPr/>
            </p:nvSpPr>
            <p:spPr>
              <a:xfrm>
                <a:off x="4637761" y="3377034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1" name="Graphic 10">
              <a:extLst>
                <a:ext uri="{FF2B5EF4-FFF2-40B4-BE49-F238E27FC236}">
                  <a16:creationId xmlns:a16="http://schemas.microsoft.com/office/drawing/2014/main" id="{5634EF31-299B-C5E1-FF94-6413EED6D2CF}"/>
                </a:ext>
              </a:extLst>
            </p:cNvPr>
            <p:cNvGrpSpPr/>
            <p:nvPr/>
          </p:nvGrpSpPr>
          <p:grpSpPr>
            <a:xfrm>
              <a:off x="4631460" y="3354480"/>
              <a:ext cx="57974" cy="43855"/>
              <a:chOff x="4631460" y="3354480"/>
              <a:chExt cx="57974" cy="43855"/>
            </a:xfrm>
          </p:grpSpPr>
          <p:sp>
            <p:nvSpPr>
              <p:cNvPr id="262" name="Freeform 261">
                <a:extLst>
                  <a:ext uri="{FF2B5EF4-FFF2-40B4-BE49-F238E27FC236}">
                    <a16:creationId xmlns:a16="http://schemas.microsoft.com/office/drawing/2014/main" id="{F291D5AB-DD48-EB27-04FD-08E2BC581590}"/>
                  </a:ext>
                </a:extLst>
              </p:cNvPr>
              <p:cNvSpPr/>
              <p:nvPr/>
            </p:nvSpPr>
            <p:spPr>
              <a:xfrm>
                <a:off x="4660447" y="3354480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3" name="Freeform 262">
                <a:extLst>
                  <a:ext uri="{FF2B5EF4-FFF2-40B4-BE49-F238E27FC236}">
                    <a16:creationId xmlns:a16="http://schemas.microsoft.com/office/drawing/2014/main" id="{4707D3F3-BE63-267E-BBDE-679F95118EA0}"/>
                  </a:ext>
                </a:extLst>
              </p:cNvPr>
              <p:cNvSpPr/>
              <p:nvPr/>
            </p:nvSpPr>
            <p:spPr>
              <a:xfrm>
                <a:off x="4631460" y="3377034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4" name="Graphic 10">
              <a:extLst>
                <a:ext uri="{FF2B5EF4-FFF2-40B4-BE49-F238E27FC236}">
                  <a16:creationId xmlns:a16="http://schemas.microsoft.com/office/drawing/2014/main" id="{89606E83-0AB8-FE5E-85A0-1B5303A6CD89}"/>
                </a:ext>
              </a:extLst>
            </p:cNvPr>
            <p:cNvGrpSpPr/>
            <p:nvPr/>
          </p:nvGrpSpPr>
          <p:grpSpPr>
            <a:xfrm>
              <a:off x="4602472" y="3354480"/>
              <a:ext cx="57974" cy="43855"/>
              <a:chOff x="4602472" y="3354480"/>
              <a:chExt cx="57974" cy="43855"/>
            </a:xfrm>
          </p:grpSpPr>
          <p:sp>
            <p:nvSpPr>
              <p:cNvPr id="265" name="Freeform 264">
                <a:extLst>
                  <a:ext uri="{FF2B5EF4-FFF2-40B4-BE49-F238E27FC236}">
                    <a16:creationId xmlns:a16="http://schemas.microsoft.com/office/drawing/2014/main" id="{E4B9F624-6247-3C5A-6DA1-1FC255313858}"/>
                  </a:ext>
                </a:extLst>
              </p:cNvPr>
              <p:cNvSpPr/>
              <p:nvPr/>
            </p:nvSpPr>
            <p:spPr>
              <a:xfrm>
                <a:off x="4631460" y="3354480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Freeform 265">
                <a:extLst>
                  <a:ext uri="{FF2B5EF4-FFF2-40B4-BE49-F238E27FC236}">
                    <a16:creationId xmlns:a16="http://schemas.microsoft.com/office/drawing/2014/main" id="{265626A9-4351-2035-F069-E2FCF8C2EF9D}"/>
                  </a:ext>
                </a:extLst>
              </p:cNvPr>
              <p:cNvSpPr/>
              <p:nvPr/>
            </p:nvSpPr>
            <p:spPr>
              <a:xfrm>
                <a:off x="4602472" y="3377034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7" name="Graphic 10">
              <a:extLst>
                <a:ext uri="{FF2B5EF4-FFF2-40B4-BE49-F238E27FC236}">
                  <a16:creationId xmlns:a16="http://schemas.microsoft.com/office/drawing/2014/main" id="{057EA77D-F682-5447-2925-0DB2DF00D998}"/>
                </a:ext>
              </a:extLst>
            </p:cNvPr>
            <p:cNvGrpSpPr/>
            <p:nvPr/>
          </p:nvGrpSpPr>
          <p:grpSpPr>
            <a:xfrm>
              <a:off x="4593650" y="3354480"/>
              <a:ext cx="56714" cy="43855"/>
              <a:chOff x="4593650" y="3354480"/>
              <a:chExt cx="56714" cy="43855"/>
            </a:xfrm>
          </p:grpSpPr>
          <p:sp>
            <p:nvSpPr>
              <p:cNvPr id="268" name="Freeform 267">
                <a:extLst>
                  <a:ext uri="{FF2B5EF4-FFF2-40B4-BE49-F238E27FC236}">
                    <a16:creationId xmlns:a16="http://schemas.microsoft.com/office/drawing/2014/main" id="{CD3C5CDB-425B-C081-A87E-E31E99C1790E}"/>
                  </a:ext>
                </a:extLst>
              </p:cNvPr>
              <p:cNvSpPr/>
              <p:nvPr/>
            </p:nvSpPr>
            <p:spPr>
              <a:xfrm>
                <a:off x="4622637" y="3354480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9" name="Freeform 268">
                <a:extLst>
                  <a:ext uri="{FF2B5EF4-FFF2-40B4-BE49-F238E27FC236}">
                    <a16:creationId xmlns:a16="http://schemas.microsoft.com/office/drawing/2014/main" id="{807B12E3-18E2-AEB1-C99E-3998E6A9A7E6}"/>
                  </a:ext>
                </a:extLst>
              </p:cNvPr>
              <p:cNvSpPr/>
              <p:nvPr/>
            </p:nvSpPr>
            <p:spPr>
              <a:xfrm>
                <a:off x="4593650" y="3377034"/>
                <a:ext cx="56714" cy="12530"/>
              </a:xfrm>
              <a:custGeom>
                <a:avLst/>
                <a:gdLst>
                  <a:gd name="connsiteX0" fmla="*/ 0 w 56714"/>
                  <a:gd name="connsiteY0" fmla="*/ 0 h 12530"/>
                  <a:gd name="connsiteX1" fmla="*/ 56715 w 5671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14" h="12530">
                    <a:moveTo>
                      <a:pt x="0" y="0"/>
                    </a:moveTo>
                    <a:lnTo>
                      <a:pt x="5671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0" name="Graphic 10">
              <a:extLst>
                <a:ext uri="{FF2B5EF4-FFF2-40B4-BE49-F238E27FC236}">
                  <a16:creationId xmlns:a16="http://schemas.microsoft.com/office/drawing/2014/main" id="{776676BF-B0EB-2C97-65E2-8B296DC6928C}"/>
                </a:ext>
              </a:extLst>
            </p:cNvPr>
            <p:cNvGrpSpPr/>
            <p:nvPr/>
          </p:nvGrpSpPr>
          <p:grpSpPr>
            <a:xfrm>
              <a:off x="4578526" y="3329419"/>
              <a:ext cx="57974" cy="43855"/>
              <a:chOff x="4578526" y="3329419"/>
              <a:chExt cx="57974" cy="43855"/>
            </a:xfrm>
          </p:grpSpPr>
          <p:sp>
            <p:nvSpPr>
              <p:cNvPr id="271" name="Freeform 270">
                <a:extLst>
                  <a:ext uri="{FF2B5EF4-FFF2-40B4-BE49-F238E27FC236}">
                    <a16:creationId xmlns:a16="http://schemas.microsoft.com/office/drawing/2014/main" id="{2DB286D8-CA88-0F8B-5C39-1A031C438689}"/>
                  </a:ext>
                </a:extLst>
              </p:cNvPr>
              <p:cNvSpPr/>
              <p:nvPr/>
            </p:nvSpPr>
            <p:spPr>
              <a:xfrm>
                <a:off x="4608774" y="3329419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2" name="Freeform 271">
                <a:extLst>
                  <a:ext uri="{FF2B5EF4-FFF2-40B4-BE49-F238E27FC236}">
                    <a16:creationId xmlns:a16="http://schemas.microsoft.com/office/drawing/2014/main" id="{C5CDD79C-E37A-0987-3F4A-CAE043DBD516}"/>
                  </a:ext>
                </a:extLst>
              </p:cNvPr>
              <p:cNvSpPr/>
              <p:nvPr/>
            </p:nvSpPr>
            <p:spPr>
              <a:xfrm>
                <a:off x="4578526" y="3351974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3" name="Graphic 10">
              <a:extLst>
                <a:ext uri="{FF2B5EF4-FFF2-40B4-BE49-F238E27FC236}">
                  <a16:creationId xmlns:a16="http://schemas.microsoft.com/office/drawing/2014/main" id="{20C908DB-BE95-A015-D059-C01BB6C5C0B2}"/>
                </a:ext>
              </a:extLst>
            </p:cNvPr>
            <p:cNvGrpSpPr/>
            <p:nvPr/>
          </p:nvGrpSpPr>
          <p:grpSpPr>
            <a:xfrm>
              <a:off x="4558361" y="3329419"/>
              <a:ext cx="56714" cy="43855"/>
              <a:chOff x="4558361" y="3329419"/>
              <a:chExt cx="56714" cy="43855"/>
            </a:xfrm>
          </p:grpSpPr>
          <p:sp>
            <p:nvSpPr>
              <p:cNvPr id="274" name="Freeform 273">
                <a:extLst>
                  <a:ext uri="{FF2B5EF4-FFF2-40B4-BE49-F238E27FC236}">
                    <a16:creationId xmlns:a16="http://schemas.microsoft.com/office/drawing/2014/main" id="{CBF775D0-73BC-BA2F-26D6-075576F60DF9}"/>
                  </a:ext>
                </a:extLst>
              </p:cNvPr>
              <p:cNvSpPr/>
              <p:nvPr/>
            </p:nvSpPr>
            <p:spPr>
              <a:xfrm>
                <a:off x="4587348" y="3329419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5" name="Freeform 274">
                <a:extLst>
                  <a:ext uri="{FF2B5EF4-FFF2-40B4-BE49-F238E27FC236}">
                    <a16:creationId xmlns:a16="http://schemas.microsoft.com/office/drawing/2014/main" id="{12ED524E-AA67-3E1B-86B0-520648BFECCA}"/>
                  </a:ext>
                </a:extLst>
              </p:cNvPr>
              <p:cNvSpPr/>
              <p:nvPr/>
            </p:nvSpPr>
            <p:spPr>
              <a:xfrm>
                <a:off x="4558361" y="3351974"/>
                <a:ext cx="56714" cy="12530"/>
              </a:xfrm>
              <a:custGeom>
                <a:avLst/>
                <a:gdLst>
                  <a:gd name="connsiteX0" fmla="*/ 0 w 56714"/>
                  <a:gd name="connsiteY0" fmla="*/ 0 h 12530"/>
                  <a:gd name="connsiteX1" fmla="*/ 56714 w 5671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14" h="12530">
                    <a:moveTo>
                      <a:pt x="0" y="0"/>
                    </a:moveTo>
                    <a:lnTo>
                      <a:pt x="56714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6" name="Graphic 10">
              <a:extLst>
                <a:ext uri="{FF2B5EF4-FFF2-40B4-BE49-F238E27FC236}">
                  <a16:creationId xmlns:a16="http://schemas.microsoft.com/office/drawing/2014/main" id="{2B6743E5-61D6-CFA3-3DBB-3DEFAB8355E4}"/>
                </a:ext>
              </a:extLst>
            </p:cNvPr>
            <p:cNvGrpSpPr/>
            <p:nvPr/>
          </p:nvGrpSpPr>
          <p:grpSpPr>
            <a:xfrm>
              <a:off x="4547018" y="3329419"/>
              <a:ext cx="57974" cy="43855"/>
              <a:chOff x="4547018" y="3329419"/>
              <a:chExt cx="57974" cy="43855"/>
            </a:xfrm>
          </p:grpSpPr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EB7A091F-46FF-DCCA-D98C-D58B0698F412}"/>
                  </a:ext>
                </a:extLst>
              </p:cNvPr>
              <p:cNvSpPr/>
              <p:nvPr/>
            </p:nvSpPr>
            <p:spPr>
              <a:xfrm>
                <a:off x="4577266" y="3329419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8" name="Freeform 277">
                <a:extLst>
                  <a:ext uri="{FF2B5EF4-FFF2-40B4-BE49-F238E27FC236}">
                    <a16:creationId xmlns:a16="http://schemas.microsoft.com/office/drawing/2014/main" id="{5231E8D7-E9A1-961A-7526-E336E7E28A71}"/>
                  </a:ext>
                </a:extLst>
              </p:cNvPr>
              <p:cNvSpPr/>
              <p:nvPr/>
            </p:nvSpPr>
            <p:spPr>
              <a:xfrm>
                <a:off x="4547018" y="3351974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9" name="Graphic 10">
              <a:extLst>
                <a:ext uri="{FF2B5EF4-FFF2-40B4-BE49-F238E27FC236}">
                  <a16:creationId xmlns:a16="http://schemas.microsoft.com/office/drawing/2014/main" id="{656D2BB3-88BB-560A-BF5F-7498A96399B4}"/>
                </a:ext>
              </a:extLst>
            </p:cNvPr>
            <p:cNvGrpSpPr/>
            <p:nvPr/>
          </p:nvGrpSpPr>
          <p:grpSpPr>
            <a:xfrm>
              <a:off x="4529374" y="3329419"/>
              <a:ext cx="57974" cy="43855"/>
              <a:chOff x="4529374" y="3329419"/>
              <a:chExt cx="57974" cy="43855"/>
            </a:xfrm>
          </p:grpSpPr>
          <p:sp>
            <p:nvSpPr>
              <p:cNvPr id="280" name="Freeform 279">
                <a:extLst>
                  <a:ext uri="{FF2B5EF4-FFF2-40B4-BE49-F238E27FC236}">
                    <a16:creationId xmlns:a16="http://schemas.microsoft.com/office/drawing/2014/main" id="{587BF938-4350-869E-92BC-263B69E98798}"/>
                  </a:ext>
                </a:extLst>
              </p:cNvPr>
              <p:cNvSpPr/>
              <p:nvPr/>
            </p:nvSpPr>
            <p:spPr>
              <a:xfrm>
                <a:off x="4558361" y="3329419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1" name="Freeform 280">
                <a:extLst>
                  <a:ext uri="{FF2B5EF4-FFF2-40B4-BE49-F238E27FC236}">
                    <a16:creationId xmlns:a16="http://schemas.microsoft.com/office/drawing/2014/main" id="{45A77338-E105-590F-8E17-F307DA8BE10B}"/>
                  </a:ext>
                </a:extLst>
              </p:cNvPr>
              <p:cNvSpPr/>
              <p:nvPr/>
            </p:nvSpPr>
            <p:spPr>
              <a:xfrm>
                <a:off x="4529374" y="3351974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2" name="Graphic 10">
              <a:extLst>
                <a:ext uri="{FF2B5EF4-FFF2-40B4-BE49-F238E27FC236}">
                  <a16:creationId xmlns:a16="http://schemas.microsoft.com/office/drawing/2014/main" id="{FFCA2799-F1C0-63C4-6316-12FD2C97F843}"/>
                </a:ext>
              </a:extLst>
            </p:cNvPr>
            <p:cNvGrpSpPr/>
            <p:nvPr/>
          </p:nvGrpSpPr>
          <p:grpSpPr>
            <a:xfrm>
              <a:off x="4524332" y="3329419"/>
              <a:ext cx="57974" cy="43855"/>
              <a:chOff x="4524332" y="3329419"/>
              <a:chExt cx="57974" cy="43855"/>
            </a:xfrm>
          </p:grpSpPr>
          <p:sp>
            <p:nvSpPr>
              <p:cNvPr id="283" name="Freeform 282">
                <a:extLst>
                  <a:ext uri="{FF2B5EF4-FFF2-40B4-BE49-F238E27FC236}">
                    <a16:creationId xmlns:a16="http://schemas.microsoft.com/office/drawing/2014/main" id="{63A5E624-00F1-5E24-28A3-291F9C9E2426}"/>
                  </a:ext>
                </a:extLst>
              </p:cNvPr>
              <p:cNvSpPr/>
              <p:nvPr/>
            </p:nvSpPr>
            <p:spPr>
              <a:xfrm>
                <a:off x="4554580" y="3329419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4" name="Freeform 283">
                <a:extLst>
                  <a:ext uri="{FF2B5EF4-FFF2-40B4-BE49-F238E27FC236}">
                    <a16:creationId xmlns:a16="http://schemas.microsoft.com/office/drawing/2014/main" id="{102E1BE5-CB7E-1FC2-FC2A-2B990AD9D211}"/>
                  </a:ext>
                </a:extLst>
              </p:cNvPr>
              <p:cNvSpPr/>
              <p:nvPr/>
            </p:nvSpPr>
            <p:spPr>
              <a:xfrm>
                <a:off x="4524332" y="3351974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5" name="Graphic 10">
              <a:extLst>
                <a:ext uri="{FF2B5EF4-FFF2-40B4-BE49-F238E27FC236}">
                  <a16:creationId xmlns:a16="http://schemas.microsoft.com/office/drawing/2014/main" id="{CBAE5F2E-BFB7-D5F5-8C3A-6569E14FE924}"/>
                </a:ext>
              </a:extLst>
            </p:cNvPr>
            <p:cNvGrpSpPr/>
            <p:nvPr/>
          </p:nvGrpSpPr>
          <p:grpSpPr>
            <a:xfrm>
              <a:off x="4518031" y="3329419"/>
              <a:ext cx="57974" cy="43855"/>
              <a:chOff x="4518031" y="3329419"/>
              <a:chExt cx="57974" cy="43855"/>
            </a:xfrm>
          </p:grpSpPr>
          <p:sp>
            <p:nvSpPr>
              <p:cNvPr id="286" name="Freeform 285">
                <a:extLst>
                  <a:ext uri="{FF2B5EF4-FFF2-40B4-BE49-F238E27FC236}">
                    <a16:creationId xmlns:a16="http://schemas.microsoft.com/office/drawing/2014/main" id="{AB9BF8D0-E934-2253-3705-6A4A2A7E0E3C}"/>
                  </a:ext>
                </a:extLst>
              </p:cNvPr>
              <p:cNvSpPr/>
              <p:nvPr/>
            </p:nvSpPr>
            <p:spPr>
              <a:xfrm>
                <a:off x="4548278" y="3329419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7" name="Freeform 286">
                <a:extLst>
                  <a:ext uri="{FF2B5EF4-FFF2-40B4-BE49-F238E27FC236}">
                    <a16:creationId xmlns:a16="http://schemas.microsoft.com/office/drawing/2014/main" id="{A764D5B0-A905-6F40-54B1-892F947BA76A}"/>
                  </a:ext>
                </a:extLst>
              </p:cNvPr>
              <p:cNvSpPr/>
              <p:nvPr/>
            </p:nvSpPr>
            <p:spPr>
              <a:xfrm>
                <a:off x="4518031" y="3351974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8" name="Graphic 10">
              <a:extLst>
                <a:ext uri="{FF2B5EF4-FFF2-40B4-BE49-F238E27FC236}">
                  <a16:creationId xmlns:a16="http://schemas.microsoft.com/office/drawing/2014/main" id="{6AF3E5E8-54D9-F709-C6F9-5106AD590DD3}"/>
                </a:ext>
              </a:extLst>
            </p:cNvPr>
            <p:cNvGrpSpPr/>
            <p:nvPr/>
          </p:nvGrpSpPr>
          <p:grpSpPr>
            <a:xfrm>
              <a:off x="4512989" y="3329419"/>
              <a:ext cx="57974" cy="43855"/>
              <a:chOff x="4512989" y="3329419"/>
              <a:chExt cx="57974" cy="43855"/>
            </a:xfrm>
          </p:grpSpPr>
          <p:sp>
            <p:nvSpPr>
              <p:cNvPr id="289" name="Freeform 288">
                <a:extLst>
                  <a:ext uri="{FF2B5EF4-FFF2-40B4-BE49-F238E27FC236}">
                    <a16:creationId xmlns:a16="http://schemas.microsoft.com/office/drawing/2014/main" id="{02B2882E-3D99-A9AD-ACDD-8A0A6236DBC1}"/>
                  </a:ext>
                </a:extLst>
              </p:cNvPr>
              <p:cNvSpPr/>
              <p:nvPr/>
            </p:nvSpPr>
            <p:spPr>
              <a:xfrm>
                <a:off x="4543237" y="3329419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0" name="Freeform 289">
                <a:extLst>
                  <a:ext uri="{FF2B5EF4-FFF2-40B4-BE49-F238E27FC236}">
                    <a16:creationId xmlns:a16="http://schemas.microsoft.com/office/drawing/2014/main" id="{3A2EACD7-31C8-3F7F-98EC-CB0DCEFC0247}"/>
                  </a:ext>
                </a:extLst>
              </p:cNvPr>
              <p:cNvSpPr/>
              <p:nvPr/>
            </p:nvSpPr>
            <p:spPr>
              <a:xfrm>
                <a:off x="4512989" y="3351974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1" name="Graphic 10">
              <a:extLst>
                <a:ext uri="{FF2B5EF4-FFF2-40B4-BE49-F238E27FC236}">
                  <a16:creationId xmlns:a16="http://schemas.microsoft.com/office/drawing/2014/main" id="{080A54F4-F0CB-AF51-4F14-73726A9549E4}"/>
                </a:ext>
              </a:extLst>
            </p:cNvPr>
            <p:cNvGrpSpPr/>
            <p:nvPr/>
          </p:nvGrpSpPr>
          <p:grpSpPr>
            <a:xfrm>
              <a:off x="4441151" y="3329419"/>
              <a:ext cx="57974" cy="43855"/>
              <a:chOff x="4441151" y="3329419"/>
              <a:chExt cx="57974" cy="43855"/>
            </a:xfrm>
          </p:grpSpPr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id="{C35E567A-16E2-889C-6440-33D7C5837566}"/>
                  </a:ext>
                </a:extLst>
              </p:cNvPr>
              <p:cNvSpPr/>
              <p:nvPr/>
            </p:nvSpPr>
            <p:spPr>
              <a:xfrm>
                <a:off x="4471399" y="3329419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AD74DD6A-8617-C541-1669-BA25CFAF5C85}"/>
                  </a:ext>
                </a:extLst>
              </p:cNvPr>
              <p:cNvSpPr/>
              <p:nvPr/>
            </p:nvSpPr>
            <p:spPr>
              <a:xfrm>
                <a:off x="4441151" y="3351974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4" name="Graphic 10">
              <a:extLst>
                <a:ext uri="{FF2B5EF4-FFF2-40B4-BE49-F238E27FC236}">
                  <a16:creationId xmlns:a16="http://schemas.microsoft.com/office/drawing/2014/main" id="{804F3273-3CE9-FB30-D99B-7A0F736F8776}"/>
                </a:ext>
              </a:extLst>
            </p:cNvPr>
            <p:cNvGrpSpPr/>
            <p:nvPr/>
          </p:nvGrpSpPr>
          <p:grpSpPr>
            <a:xfrm>
              <a:off x="4405862" y="3329419"/>
              <a:ext cx="57974" cy="43855"/>
              <a:chOff x="4405862" y="3329419"/>
              <a:chExt cx="57974" cy="43855"/>
            </a:xfrm>
          </p:grpSpPr>
          <p:sp>
            <p:nvSpPr>
              <p:cNvPr id="295" name="Freeform 294">
                <a:extLst>
                  <a:ext uri="{FF2B5EF4-FFF2-40B4-BE49-F238E27FC236}">
                    <a16:creationId xmlns:a16="http://schemas.microsoft.com/office/drawing/2014/main" id="{80B25114-73BC-319B-807F-FC348945EF02}"/>
                  </a:ext>
                </a:extLst>
              </p:cNvPr>
              <p:cNvSpPr/>
              <p:nvPr/>
            </p:nvSpPr>
            <p:spPr>
              <a:xfrm>
                <a:off x="4436110" y="3329419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6" name="Freeform 295">
                <a:extLst>
                  <a:ext uri="{FF2B5EF4-FFF2-40B4-BE49-F238E27FC236}">
                    <a16:creationId xmlns:a16="http://schemas.microsoft.com/office/drawing/2014/main" id="{EBD89E52-A746-0529-DCCF-FE39DA943174}"/>
                  </a:ext>
                </a:extLst>
              </p:cNvPr>
              <p:cNvSpPr/>
              <p:nvPr/>
            </p:nvSpPr>
            <p:spPr>
              <a:xfrm>
                <a:off x="4405862" y="3351974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7" name="Graphic 10">
              <a:extLst>
                <a:ext uri="{FF2B5EF4-FFF2-40B4-BE49-F238E27FC236}">
                  <a16:creationId xmlns:a16="http://schemas.microsoft.com/office/drawing/2014/main" id="{18B491E8-B20D-B187-E168-C527F2D7A9B8}"/>
                </a:ext>
              </a:extLst>
            </p:cNvPr>
            <p:cNvGrpSpPr/>
            <p:nvPr/>
          </p:nvGrpSpPr>
          <p:grpSpPr>
            <a:xfrm>
              <a:off x="4397040" y="3315636"/>
              <a:ext cx="57974" cy="43855"/>
              <a:chOff x="4397040" y="3315636"/>
              <a:chExt cx="57974" cy="43855"/>
            </a:xfrm>
          </p:grpSpPr>
          <p:sp>
            <p:nvSpPr>
              <p:cNvPr id="298" name="Freeform 297">
                <a:extLst>
                  <a:ext uri="{FF2B5EF4-FFF2-40B4-BE49-F238E27FC236}">
                    <a16:creationId xmlns:a16="http://schemas.microsoft.com/office/drawing/2014/main" id="{8C39B172-34B1-EC90-4324-D6818D7753DF}"/>
                  </a:ext>
                </a:extLst>
              </p:cNvPr>
              <p:cNvSpPr/>
              <p:nvPr/>
            </p:nvSpPr>
            <p:spPr>
              <a:xfrm>
                <a:off x="4427288" y="3315636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AC1F70BD-FD1E-207A-5712-6F5FFBD2B54F}"/>
                  </a:ext>
                </a:extLst>
              </p:cNvPr>
              <p:cNvSpPr/>
              <p:nvPr/>
            </p:nvSpPr>
            <p:spPr>
              <a:xfrm>
                <a:off x="4397040" y="3336937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0" name="Graphic 10">
              <a:extLst>
                <a:ext uri="{FF2B5EF4-FFF2-40B4-BE49-F238E27FC236}">
                  <a16:creationId xmlns:a16="http://schemas.microsoft.com/office/drawing/2014/main" id="{362F24B2-7254-F17A-6413-FC4A9E443A66}"/>
                </a:ext>
              </a:extLst>
            </p:cNvPr>
            <p:cNvGrpSpPr/>
            <p:nvPr/>
          </p:nvGrpSpPr>
          <p:grpSpPr>
            <a:xfrm>
              <a:off x="4322681" y="3315636"/>
              <a:ext cx="57974" cy="43855"/>
              <a:chOff x="4322681" y="3315636"/>
              <a:chExt cx="57974" cy="43855"/>
            </a:xfrm>
          </p:grpSpPr>
          <p:sp>
            <p:nvSpPr>
              <p:cNvPr id="301" name="Freeform 300">
                <a:extLst>
                  <a:ext uri="{FF2B5EF4-FFF2-40B4-BE49-F238E27FC236}">
                    <a16:creationId xmlns:a16="http://schemas.microsoft.com/office/drawing/2014/main" id="{76BF7658-D2E3-3B66-E04A-CB7F3BE9D19E}"/>
                  </a:ext>
                </a:extLst>
              </p:cNvPr>
              <p:cNvSpPr/>
              <p:nvPr/>
            </p:nvSpPr>
            <p:spPr>
              <a:xfrm>
                <a:off x="4352929" y="3315636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2" name="Freeform 301">
                <a:extLst>
                  <a:ext uri="{FF2B5EF4-FFF2-40B4-BE49-F238E27FC236}">
                    <a16:creationId xmlns:a16="http://schemas.microsoft.com/office/drawing/2014/main" id="{BE4E10DE-0DC3-C359-3EDA-8549C236E39D}"/>
                  </a:ext>
                </a:extLst>
              </p:cNvPr>
              <p:cNvSpPr/>
              <p:nvPr/>
            </p:nvSpPr>
            <p:spPr>
              <a:xfrm>
                <a:off x="4322681" y="3336937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3" name="Graphic 10">
              <a:extLst>
                <a:ext uri="{FF2B5EF4-FFF2-40B4-BE49-F238E27FC236}">
                  <a16:creationId xmlns:a16="http://schemas.microsoft.com/office/drawing/2014/main" id="{FE794636-FD80-4D1C-06B5-7FA443E234E8}"/>
                </a:ext>
              </a:extLst>
            </p:cNvPr>
            <p:cNvGrpSpPr/>
            <p:nvPr/>
          </p:nvGrpSpPr>
          <p:grpSpPr>
            <a:xfrm>
              <a:off x="4308818" y="3301853"/>
              <a:ext cx="57974" cy="43855"/>
              <a:chOff x="4308818" y="3301853"/>
              <a:chExt cx="57974" cy="43855"/>
            </a:xfrm>
          </p:grpSpPr>
          <p:sp>
            <p:nvSpPr>
              <p:cNvPr id="304" name="Freeform 303">
                <a:extLst>
                  <a:ext uri="{FF2B5EF4-FFF2-40B4-BE49-F238E27FC236}">
                    <a16:creationId xmlns:a16="http://schemas.microsoft.com/office/drawing/2014/main" id="{FF2FF9F0-999F-CD24-C5BC-65D4C490379D}"/>
                  </a:ext>
                </a:extLst>
              </p:cNvPr>
              <p:cNvSpPr/>
              <p:nvPr/>
            </p:nvSpPr>
            <p:spPr>
              <a:xfrm>
                <a:off x="4337805" y="3301853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5" name="Freeform 304">
                <a:extLst>
                  <a:ext uri="{FF2B5EF4-FFF2-40B4-BE49-F238E27FC236}">
                    <a16:creationId xmlns:a16="http://schemas.microsoft.com/office/drawing/2014/main" id="{7EC0099F-33AB-5E2A-4A42-C7E2C875A3C7}"/>
                  </a:ext>
                </a:extLst>
              </p:cNvPr>
              <p:cNvSpPr/>
              <p:nvPr/>
            </p:nvSpPr>
            <p:spPr>
              <a:xfrm>
                <a:off x="4308818" y="3324407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6" name="Graphic 10">
              <a:extLst>
                <a:ext uri="{FF2B5EF4-FFF2-40B4-BE49-F238E27FC236}">
                  <a16:creationId xmlns:a16="http://schemas.microsoft.com/office/drawing/2014/main" id="{4230D719-7DB1-E091-1740-67A74D9A79CB}"/>
                </a:ext>
              </a:extLst>
            </p:cNvPr>
            <p:cNvGrpSpPr/>
            <p:nvPr/>
          </p:nvGrpSpPr>
          <p:grpSpPr>
            <a:xfrm>
              <a:off x="4272268" y="3301853"/>
              <a:ext cx="57974" cy="43855"/>
              <a:chOff x="4272268" y="3301853"/>
              <a:chExt cx="57974" cy="43855"/>
            </a:xfrm>
          </p:grpSpPr>
          <p:sp>
            <p:nvSpPr>
              <p:cNvPr id="307" name="Freeform 306">
                <a:extLst>
                  <a:ext uri="{FF2B5EF4-FFF2-40B4-BE49-F238E27FC236}">
                    <a16:creationId xmlns:a16="http://schemas.microsoft.com/office/drawing/2014/main" id="{CF818C93-56FD-1D2E-5DEB-495DFEC4FDEB}"/>
                  </a:ext>
                </a:extLst>
              </p:cNvPr>
              <p:cNvSpPr/>
              <p:nvPr/>
            </p:nvSpPr>
            <p:spPr>
              <a:xfrm>
                <a:off x="4302516" y="3301853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8" name="Freeform 307">
                <a:extLst>
                  <a:ext uri="{FF2B5EF4-FFF2-40B4-BE49-F238E27FC236}">
                    <a16:creationId xmlns:a16="http://schemas.microsoft.com/office/drawing/2014/main" id="{F1831599-BB9B-C7ED-14DA-0AC6992CF7C3}"/>
                  </a:ext>
                </a:extLst>
              </p:cNvPr>
              <p:cNvSpPr/>
              <p:nvPr/>
            </p:nvSpPr>
            <p:spPr>
              <a:xfrm>
                <a:off x="4272268" y="3324407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9" name="Graphic 10">
              <a:extLst>
                <a:ext uri="{FF2B5EF4-FFF2-40B4-BE49-F238E27FC236}">
                  <a16:creationId xmlns:a16="http://schemas.microsoft.com/office/drawing/2014/main" id="{6558919E-81E9-A321-F561-F9DAD1BD6E43}"/>
                </a:ext>
              </a:extLst>
            </p:cNvPr>
            <p:cNvGrpSpPr/>
            <p:nvPr/>
          </p:nvGrpSpPr>
          <p:grpSpPr>
            <a:xfrm>
              <a:off x="4253364" y="3301853"/>
              <a:ext cx="57974" cy="43855"/>
              <a:chOff x="4253364" y="3301853"/>
              <a:chExt cx="57974" cy="43855"/>
            </a:xfrm>
          </p:grpSpPr>
          <p:sp>
            <p:nvSpPr>
              <p:cNvPr id="310" name="Freeform 309">
                <a:extLst>
                  <a:ext uri="{FF2B5EF4-FFF2-40B4-BE49-F238E27FC236}">
                    <a16:creationId xmlns:a16="http://schemas.microsoft.com/office/drawing/2014/main" id="{0E195153-FC84-66AE-7570-1D05DB885E32}"/>
                  </a:ext>
                </a:extLst>
              </p:cNvPr>
              <p:cNvSpPr/>
              <p:nvPr/>
            </p:nvSpPr>
            <p:spPr>
              <a:xfrm>
                <a:off x="4282351" y="3301853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1" name="Freeform 310">
                <a:extLst>
                  <a:ext uri="{FF2B5EF4-FFF2-40B4-BE49-F238E27FC236}">
                    <a16:creationId xmlns:a16="http://schemas.microsoft.com/office/drawing/2014/main" id="{6CCBC77A-A5DB-884F-64F9-0420D7AF4815}"/>
                  </a:ext>
                </a:extLst>
              </p:cNvPr>
              <p:cNvSpPr/>
              <p:nvPr/>
            </p:nvSpPr>
            <p:spPr>
              <a:xfrm>
                <a:off x="4253364" y="3324407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2" name="Graphic 10">
              <a:extLst>
                <a:ext uri="{FF2B5EF4-FFF2-40B4-BE49-F238E27FC236}">
                  <a16:creationId xmlns:a16="http://schemas.microsoft.com/office/drawing/2014/main" id="{FC870D29-2129-1FE2-917A-24978D702447}"/>
                </a:ext>
              </a:extLst>
            </p:cNvPr>
            <p:cNvGrpSpPr/>
            <p:nvPr/>
          </p:nvGrpSpPr>
          <p:grpSpPr>
            <a:xfrm>
              <a:off x="4243281" y="3290576"/>
              <a:ext cx="57974" cy="43855"/>
              <a:chOff x="4243281" y="3290576"/>
              <a:chExt cx="57974" cy="43855"/>
            </a:xfrm>
          </p:grpSpPr>
          <p:sp>
            <p:nvSpPr>
              <p:cNvPr id="313" name="Freeform 312">
                <a:extLst>
                  <a:ext uri="{FF2B5EF4-FFF2-40B4-BE49-F238E27FC236}">
                    <a16:creationId xmlns:a16="http://schemas.microsoft.com/office/drawing/2014/main" id="{7D2FC589-7289-CB11-6424-F02B641F103A}"/>
                  </a:ext>
                </a:extLst>
              </p:cNvPr>
              <p:cNvSpPr/>
              <p:nvPr/>
            </p:nvSpPr>
            <p:spPr>
              <a:xfrm>
                <a:off x="4273529" y="3290576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4" name="Freeform 313">
                <a:extLst>
                  <a:ext uri="{FF2B5EF4-FFF2-40B4-BE49-F238E27FC236}">
                    <a16:creationId xmlns:a16="http://schemas.microsoft.com/office/drawing/2014/main" id="{5B6469A6-3536-8558-2E70-78BFFB9E5517}"/>
                  </a:ext>
                </a:extLst>
              </p:cNvPr>
              <p:cNvSpPr/>
              <p:nvPr/>
            </p:nvSpPr>
            <p:spPr>
              <a:xfrm>
                <a:off x="4243281" y="3313130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5" name="Graphic 10">
              <a:extLst>
                <a:ext uri="{FF2B5EF4-FFF2-40B4-BE49-F238E27FC236}">
                  <a16:creationId xmlns:a16="http://schemas.microsoft.com/office/drawing/2014/main" id="{FD891DC9-46E6-6B8C-9985-0F42702E8394}"/>
                </a:ext>
              </a:extLst>
            </p:cNvPr>
            <p:cNvGrpSpPr/>
            <p:nvPr/>
          </p:nvGrpSpPr>
          <p:grpSpPr>
            <a:xfrm>
              <a:off x="4231938" y="3290576"/>
              <a:ext cx="57974" cy="43855"/>
              <a:chOff x="4231938" y="3290576"/>
              <a:chExt cx="57974" cy="43855"/>
            </a:xfrm>
          </p:grpSpPr>
          <p:sp>
            <p:nvSpPr>
              <p:cNvPr id="316" name="Freeform 315">
                <a:extLst>
                  <a:ext uri="{FF2B5EF4-FFF2-40B4-BE49-F238E27FC236}">
                    <a16:creationId xmlns:a16="http://schemas.microsoft.com/office/drawing/2014/main" id="{31DD66F3-031E-CDE0-4B8F-94199456C955}"/>
                  </a:ext>
                </a:extLst>
              </p:cNvPr>
              <p:cNvSpPr/>
              <p:nvPr/>
            </p:nvSpPr>
            <p:spPr>
              <a:xfrm>
                <a:off x="4262186" y="3290576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" name="Freeform 316">
                <a:extLst>
                  <a:ext uri="{FF2B5EF4-FFF2-40B4-BE49-F238E27FC236}">
                    <a16:creationId xmlns:a16="http://schemas.microsoft.com/office/drawing/2014/main" id="{DAA50EDD-A457-A194-E225-75DAD32F80B2}"/>
                  </a:ext>
                </a:extLst>
              </p:cNvPr>
              <p:cNvSpPr/>
              <p:nvPr/>
            </p:nvSpPr>
            <p:spPr>
              <a:xfrm>
                <a:off x="4231938" y="3313130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8" name="Graphic 10">
              <a:extLst>
                <a:ext uri="{FF2B5EF4-FFF2-40B4-BE49-F238E27FC236}">
                  <a16:creationId xmlns:a16="http://schemas.microsoft.com/office/drawing/2014/main" id="{E0E9CF7D-10B3-F88B-19D7-31B605047CD3}"/>
                </a:ext>
              </a:extLst>
            </p:cNvPr>
            <p:cNvGrpSpPr/>
            <p:nvPr/>
          </p:nvGrpSpPr>
          <p:grpSpPr>
            <a:xfrm>
              <a:off x="4228157" y="3290576"/>
              <a:ext cx="57974" cy="43855"/>
              <a:chOff x="4228157" y="3290576"/>
              <a:chExt cx="57974" cy="43855"/>
            </a:xfrm>
          </p:grpSpPr>
          <p:sp>
            <p:nvSpPr>
              <p:cNvPr id="319" name="Freeform 318">
                <a:extLst>
                  <a:ext uri="{FF2B5EF4-FFF2-40B4-BE49-F238E27FC236}">
                    <a16:creationId xmlns:a16="http://schemas.microsoft.com/office/drawing/2014/main" id="{5EAD413E-9D69-6D69-96A2-E143206401A6}"/>
                  </a:ext>
                </a:extLst>
              </p:cNvPr>
              <p:cNvSpPr/>
              <p:nvPr/>
            </p:nvSpPr>
            <p:spPr>
              <a:xfrm>
                <a:off x="4258405" y="3290576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0" name="Freeform 319">
                <a:extLst>
                  <a:ext uri="{FF2B5EF4-FFF2-40B4-BE49-F238E27FC236}">
                    <a16:creationId xmlns:a16="http://schemas.microsoft.com/office/drawing/2014/main" id="{29D6D6E6-FD44-8466-33A4-2B39DBE9150A}"/>
                  </a:ext>
                </a:extLst>
              </p:cNvPr>
              <p:cNvSpPr/>
              <p:nvPr/>
            </p:nvSpPr>
            <p:spPr>
              <a:xfrm>
                <a:off x="4228157" y="3313130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1" name="Graphic 10">
              <a:extLst>
                <a:ext uri="{FF2B5EF4-FFF2-40B4-BE49-F238E27FC236}">
                  <a16:creationId xmlns:a16="http://schemas.microsoft.com/office/drawing/2014/main" id="{3CA709DA-7AD5-A01A-659B-73B0AFE34AC4}"/>
                </a:ext>
              </a:extLst>
            </p:cNvPr>
            <p:cNvGrpSpPr/>
            <p:nvPr/>
          </p:nvGrpSpPr>
          <p:grpSpPr>
            <a:xfrm>
              <a:off x="4184046" y="3266769"/>
              <a:ext cx="57974" cy="43855"/>
              <a:chOff x="4184046" y="3266769"/>
              <a:chExt cx="57974" cy="43855"/>
            </a:xfrm>
          </p:grpSpPr>
          <p:sp>
            <p:nvSpPr>
              <p:cNvPr id="322" name="Freeform 321">
                <a:extLst>
                  <a:ext uri="{FF2B5EF4-FFF2-40B4-BE49-F238E27FC236}">
                    <a16:creationId xmlns:a16="http://schemas.microsoft.com/office/drawing/2014/main" id="{AD4CE7C8-F22F-D388-E0CA-CD0571DFBF85}"/>
                  </a:ext>
                </a:extLst>
              </p:cNvPr>
              <p:cNvSpPr/>
              <p:nvPr/>
            </p:nvSpPr>
            <p:spPr>
              <a:xfrm>
                <a:off x="4214294" y="3266769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3" name="Freeform 322">
                <a:extLst>
                  <a:ext uri="{FF2B5EF4-FFF2-40B4-BE49-F238E27FC236}">
                    <a16:creationId xmlns:a16="http://schemas.microsoft.com/office/drawing/2014/main" id="{653E3F35-B082-4810-D7C3-35AFB2B849C8}"/>
                  </a:ext>
                </a:extLst>
              </p:cNvPr>
              <p:cNvSpPr/>
              <p:nvPr/>
            </p:nvSpPr>
            <p:spPr>
              <a:xfrm>
                <a:off x="4184046" y="3289323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4" name="Graphic 10">
              <a:extLst>
                <a:ext uri="{FF2B5EF4-FFF2-40B4-BE49-F238E27FC236}">
                  <a16:creationId xmlns:a16="http://schemas.microsoft.com/office/drawing/2014/main" id="{A88941BC-7606-0A91-F859-DC2E3EC2092D}"/>
                </a:ext>
              </a:extLst>
            </p:cNvPr>
            <p:cNvGrpSpPr/>
            <p:nvPr/>
          </p:nvGrpSpPr>
          <p:grpSpPr>
            <a:xfrm>
              <a:off x="4170182" y="3266769"/>
              <a:ext cx="57974" cy="43855"/>
              <a:chOff x="4170182" y="3266769"/>
              <a:chExt cx="57974" cy="43855"/>
            </a:xfrm>
          </p:grpSpPr>
          <p:sp>
            <p:nvSpPr>
              <p:cNvPr id="325" name="Freeform 324">
                <a:extLst>
                  <a:ext uri="{FF2B5EF4-FFF2-40B4-BE49-F238E27FC236}">
                    <a16:creationId xmlns:a16="http://schemas.microsoft.com/office/drawing/2014/main" id="{9E940091-CAAE-50CE-1AA1-1B1D560B6D14}"/>
                  </a:ext>
                </a:extLst>
              </p:cNvPr>
              <p:cNvSpPr/>
              <p:nvPr/>
            </p:nvSpPr>
            <p:spPr>
              <a:xfrm>
                <a:off x="4200430" y="3266769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3F0F611F-73BC-FD31-CFC8-F6D815CBD31C}"/>
                  </a:ext>
                </a:extLst>
              </p:cNvPr>
              <p:cNvSpPr/>
              <p:nvPr/>
            </p:nvSpPr>
            <p:spPr>
              <a:xfrm>
                <a:off x="4170182" y="3289323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7" name="Graphic 10">
              <a:extLst>
                <a:ext uri="{FF2B5EF4-FFF2-40B4-BE49-F238E27FC236}">
                  <a16:creationId xmlns:a16="http://schemas.microsoft.com/office/drawing/2014/main" id="{CE5B72F7-1685-C903-FE2A-809590903484}"/>
                </a:ext>
              </a:extLst>
            </p:cNvPr>
            <p:cNvGrpSpPr/>
            <p:nvPr/>
          </p:nvGrpSpPr>
          <p:grpSpPr>
            <a:xfrm>
              <a:off x="4158840" y="3266769"/>
              <a:ext cx="57974" cy="43855"/>
              <a:chOff x="4158840" y="3266769"/>
              <a:chExt cx="57974" cy="43855"/>
            </a:xfrm>
          </p:grpSpPr>
          <p:sp>
            <p:nvSpPr>
              <p:cNvPr id="328" name="Freeform 327">
                <a:extLst>
                  <a:ext uri="{FF2B5EF4-FFF2-40B4-BE49-F238E27FC236}">
                    <a16:creationId xmlns:a16="http://schemas.microsoft.com/office/drawing/2014/main" id="{A99A5206-35AD-D971-F71E-4DA0F74E8CF7}"/>
                  </a:ext>
                </a:extLst>
              </p:cNvPr>
              <p:cNvSpPr/>
              <p:nvPr/>
            </p:nvSpPr>
            <p:spPr>
              <a:xfrm>
                <a:off x="4189087" y="3266769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9" name="Freeform 328">
                <a:extLst>
                  <a:ext uri="{FF2B5EF4-FFF2-40B4-BE49-F238E27FC236}">
                    <a16:creationId xmlns:a16="http://schemas.microsoft.com/office/drawing/2014/main" id="{8075E3B9-E38F-DA46-E884-99A26D8DB8A1}"/>
                  </a:ext>
                </a:extLst>
              </p:cNvPr>
              <p:cNvSpPr/>
              <p:nvPr/>
            </p:nvSpPr>
            <p:spPr>
              <a:xfrm>
                <a:off x="4158840" y="3289323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0" name="Graphic 10">
              <a:extLst>
                <a:ext uri="{FF2B5EF4-FFF2-40B4-BE49-F238E27FC236}">
                  <a16:creationId xmlns:a16="http://schemas.microsoft.com/office/drawing/2014/main" id="{E9E80269-1A09-32DF-1ED9-58A3CBC6E399}"/>
                </a:ext>
              </a:extLst>
            </p:cNvPr>
            <p:cNvGrpSpPr/>
            <p:nvPr/>
          </p:nvGrpSpPr>
          <p:grpSpPr>
            <a:xfrm>
              <a:off x="4143716" y="3266769"/>
              <a:ext cx="57974" cy="43855"/>
              <a:chOff x="4143716" y="3266769"/>
              <a:chExt cx="57974" cy="43855"/>
            </a:xfrm>
          </p:grpSpPr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8AFA63AA-B161-FF4D-4915-C26ACD6ABA45}"/>
                  </a:ext>
                </a:extLst>
              </p:cNvPr>
              <p:cNvSpPr/>
              <p:nvPr/>
            </p:nvSpPr>
            <p:spPr>
              <a:xfrm>
                <a:off x="4173963" y="3266769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29D8E211-94F4-94D2-4F86-6A36B79A88FD}"/>
                  </a:ext>
                </a:extLst>
              </p:cNvPr>
              <p:cNvSpPr/>
              <p:nvPr/>
            </p:nvSpPr>
            <p:spPr>
              <a:xfrm>
                <a:off x="4143716" y="3289323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3" name="Graphic 10">
              <a:extLst>
                <a:ext uri="{FF2B5EF4-FFF2-40B4-BE49-F238E27FC236}">
                  <a16:creationId xmlns:a16="http://schemas.microsoft.com/office/drawing/2014/main" id="{7BD13EE2-D347-48EB-B68A-91160958B6D3}"/>
                </a:ext>
              </a:extLst>
            </p:cNvPr>
            <p:cNvGrpSpPr/>
            <p:nvPr/>
          </p:nvGrpSpPr>
          <p:grpSpPr>
            <a:xfrm>
              <a:off x="4179005" y="3266769"/>
              <a:ext cx="57974" cy="43855"/>
              <a:chOff x="4179005" y="3266769"/>
              <a:chExt cx="57974" cy="43855"/>
            </a:xfrm>
          </p:grpSpPr>
          <p:sp>
            <p:nvSpPr>
              <p:cNvPr id="334" name="Freeform 333">
                <a:extLst>
                  <a:ext uri="{FF2B5EF4-FFF2-40B4-BE49-F238E27FC236}">
                    <a16:creationId xmlns:a16="http://schemas.microsoft.com/office/drawing/2014/main" id="{657D8820-E38E-C37D-6785-0FC10299CAB9}"/>
                  </a:ext>
                </a:extLst>
              </p:cNvPr>
              <p:cNvSpPr/>
              <p:nvPr/>
            </p:nvSpPr>
            <p:spPr>
              <a:xfrm>
                <a:off x="4209252" y="3266769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5" name="Freeform 334">
                <a:extLst>
                  <a:ext uri="{FF2B5EF4-FFF2-40B4-BE49-F238E27FC236}">
                    <a16:creationId xmlns:a16="http://schemas.microsoft.com/office/drawing/2014/main" id="{3036ED0A-C13D-EFA0-8D57-B3DB9E611295}"/>
                  </a:ext>
                </a:extLst>
              </p:cNvPr>
              <p:cNvSpPr/>
              <p:nvPr/>
            </p:nvSpPr>
            <p:spPr>
              <a:xfrm>
                <a:off x="4179005" y="3289323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6" name="Graphic 10">
              <a:extLst>
                <a:ext uri="{FF2B5EF4-FFF2-40B4-BE49-F238E27FC236}">
                  <a16:creationId xmlns:a16="http://schemas.microsoft.com/office/drawing/2014/main" id="{EA5BBBA9-B56D-B429-9156-02B13290392A}"/>
                </a:ext>
              </a:extLst>
            </p:cNvPr>
            <p:cNvGrpSpPr/>
            <p:nvPr/>
          </p:nvGrpSpPr>
          <p:grpSpPr>
            <a:xfrm>
              <a:off x="4104646" y="3266769"/>
              <a:ext cx="57974" cy="43855"/>
              <a:chOff x="4104646" y="3266769"/>
              <a:chExt cx="57974" cy="43855"/>
            </a:xfrm>
          </p:grpSpPr>
          <p:sp>
            <p:nvSpPr>
              <p:cNvPr id="337" name="Freeform 336">
                <a:extLst>
                  <a:ext uri="{FF2B5EF4-FFF2-40B4-BE49-F238E27FC236}">
                    <a16:creationId xmlns:a16="http://schemas.microsoft.com/office/drawing/2014/main" id="{05BC731A-1174-9984-16E0-E47715F21EAD}"/>
                  </a:ext>
                </a:extLst>
              </p:cNvPr>
              <p:cNvSpPr/>
              <p:nvPr/>
            </p:nvSpPr>
            <p:spPr>
              <a:xfrm>
                <a:off x="4134893" y="3266769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8" name="Freeform 337">
                <a:extLst>
                  <a:ext uri="{FF2B5EF4-FFF2-40B4-BE49-F238E27FC236}">
                    <a16:creationId xmlns:a16="http://schemas.microsoft.com/office/drawing/2014/main" id="{88402D2B-68C6-6ACA-1881-591BC6AD2A40}"/>
                  </a:ext>
                </a:extLst>
              </p:cNvPr>
              <p:cNvSpPr/>
              <p:nvPr/>
            </p:nvSpPr>
            <p:spPr>
              <a:xfrm>
                <a:off x="4104646" y="3289323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9" name="Graphic 10">
              <a:extLst>
                <a:ext uri="{FF2B5EF4-FFF2-40B4-BE49-F238E27FC236}">
                  <a16:creationId xmlns:a16="http://schemas.microsoft.com/office/drawing/2014/main" id="{54B82DB9-61A9-1744-0CD6-B3F9AAF89896}"/>
                </a:ext>
              </a:extLst>
            </p:cNvPr>
            <p:cNvGrpSpPr/>
            <p:nvPr/>
          </p:nvGrpSpPr>
          <p:grpSpPr>
            <a:xfrm>
              <a:off x="4084481" y="3266769"/>
              <a:ext cx="57974" cy="43855"/>
              <a:chOff x="4084481" y="3266769"/>
              <a:chExt cx="57974" cy="43855"/>
            </a:xfrm>
          </p:grpSpPr>
          <p:sp>
            <p:nvSpPr>
              <p:cNvPr id="340" name="Freeform 339">
                <a:extLst>
                  <a:ext uri="{FF2B5EF4-FFF2-40B4-BE49-F238E27FC236}">
                    <a16:creationId xmlns:a16="http://schemas.microsoft.com/office/drawing/2014/main" id="{EC7F1331-375F-7955-D619-21D3CE8E5D60}"/>
                  </a:ext>
                </a:extLst>
              </p:cNvPr>
              <p:cNvSpPr/>
              <p:nvPr/>
            </p:nvSpPr>
            <p:spPr>
              <a:xfrm>
                <a:off x="4113468" y="3266769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1" name="Freeform 340">
                <a:extLst>
                  <a:ext uri="{FF2B5EF4-FFF2-40B4-BE49-F238E27FC236}">
                    <a16:creationId xmlns:a16="http://schemas.microsoft.com/office/drawing/2014/main" id="{2E186462-1AF1-C9FD-5498-906C80A5EAC2}"/>
                  </a:ext>
                </a:extLst>
              </p:cNvPr>
              <p:cNvSpPr/>
              <p:nvPr/>
            </p:nvSpPr>
            <p:spPr>
              <a:xfrm>
                <a:off x="4084481" y="3289323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42" name="Graphic 10">
              <a:extLst>
                <a:ext uri="{FF2B5EF4-FFF2-40B4-BE49-F238E27FC236}">
                  <a16:creationId xmlns:a16="http://schemas.microsoft.com/office/drawing/2014/main" id="{85183BFC-535C-1966-19DE-80309EA711DD}"/>
                </a:ext>
              </a:extLst>
            </p:cNvPr>
            <p:cNvGrpSpPr/>
            <p:nvPr/>
          </p:nvGrpSpPr>
          <p:grpSpPr>
            <a:xfrm>
              <a:off x="4078179" y="3266769"/>
              <a:ext cx="57974" cy="43855"/>
              <a:chOff x="4078179" y="3266769"/>
              <a:chExt cx="57974" cy="43855"/>
            </a:xfrm>
          </p:grpSpPr>
          <p:sp>
            <p:nvSpPr>
              <p:cNvPr id="343" name="Freeform 342">
                <a:extLst>
                  <a:ext uri="{FF2B5EF4-FFF2-40B4-BE49-F238E27FC236}">
                    <a16:creationId xmlns:a16="http://schemas.microsoft.com/office/drawing/2014/main" id="{3D8549BB-2976-5935-A90D-C85861C5906A}"/>
                  </a:ext>
                </a:extLst>
              </p:cNvPr>
              <p:cNvSpPr/>
              <p:nvPr/>
            </p:nvSpPr>
            <p:spPr>
              <a:xfrm>
                <a:off x="4108427" y="3266769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4" name="Freeform 343">
                <a:extLst>
                  <a:ext uri="{FF2B5EF4-FFF2-40B4-BE49-F238E27FC236}">
                    <a16:creationId xmlns:a16="http://schemas.microsoft.com/office/drawing/2014/main" id="{D4CADF82-75AB-0231-C19B-9323A0357C95}"/>
                  </a:ext>
                </a:extLst>
              </p:cNvPr>
              <p:cNvSpPr/>
              <p:nvPr/>
            </p:nvSpPr>
            <p:spPr>
              <a:xfrm>
                <a:off x="4078179" y="3289323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45" name="Graphic 10">
              <a:extLst>
                <a:ext uri="{FF2B5EF4-FFF2-40B4-BE49-F238E27FC236}">
                  <a16:creationId xmlns:a16="http://schemas.microsoft.com/office/drawing/2014/main" id="{4C165B84-E40B-79A7-CB32-3661F6515437}"/>
                </a:ext>
              </a:extLst>
            </p:cNvPr>
            <p:cNvGrpSpPr/>
            <p:nvPr/>
          </p:nvGrpSpPr>
          <p:grpSpPr>
            <a:xfrm>
              <a:off x="4071877" y="3266769"/>
              <a:ext cx="57974" cy="43855"/>
              <a:chOff x="4071877" y="3266769"/>
              <a:chExt cx="57974" cy="43855"/>
            </a:xfrm>
          </p:grpSpPr>
          <p:sp>
            <p:nvSpPr>
              <p:cNvPr id="346" name="Freeform 345">
                <a:extLst>
                  <a:ext uri="{FF2B5EF4-FFF2-40B4-BE49-F238E27FC236}">
                    <a16:creationId xmlns:a16="http://schemas.microsoft.com/office/drawing/2014/main" id="{4D29C1DD-6DD9-6C1A-04CD-6FE93D0FC4B9}"/>
                  </a:ext>
                </a:extLst>
              </p:cNvPr>
              <p:cNvSpPr/>
              <p:nvPr/>
            </p:nvSpPr>
            <p:spPr>
              <a:xfrm>
                <a:off x="4102125" y="3266769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7" name="Freeform 346">
                <a:extLst>
                  <a:ext uri="{FF2B5EF4-FFF2-40B4-BE49-F238E27FC236}">
                    <a16:creationId xmlns:a16="http://schemas.microsoft.com/office/drawing/2014/main" id="{1215DA74-CD5A-1619-9DE5-57E814E09C63}"/>
                  </a:ext>
                </a:extLst>
              </p:cNvPr>
              <p:cNvSpPr/>
              <p:nvPr/>
            </p:nvSpPr>
            <p:spPr>
              <a:xfrm>
                <a:off x="4071877" y="3289323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48" name="Graphic 10">
              <a:extLst>
                <a:ext uri="{FF2B5EF4-FFF2-40B4-BE49-F238E27FC236}">
                  <a16:creationId xmlns:a16="http://schemas.microsoft.com/office/drawing/2014/main" id="{A2463808-3907-A8F4-5A19-074BD5DBD67D}"/>
                </a:ext>
              </a:extLst>
            </p:cNvPr>
            <p:cNvGrpSpPr/>
            <p:nvPr/>
          </p:nvGrpSpPr>
          <p:grpSpPr>
            <a:xfrm>
              <a:off x="4065576" y="3266769"/>
              <a:ext cx="57974" cy="43855"/>
              <a:chOff x="4065576" y="3266769"/>
              <a:chExt cx="57974" cy="43855"/>
            </a:xfrm>
          </p:grpSpPr>
          <p:sp>
            <p:nvSpPr>
              <p:cNvPr id="349" name="Freeform 348">
                <a:extLst>
                  <a:ext uri="{FF2B5EF4-FFF2-40B4-BE49-F238E27FC236}">
                    <a16:creationId xmlns:a16="http://schemas.microsoft.com/office/drawing/2014/main" id="{D4D9512A-6734-A92B-ED3A-33063C8407A7}"/>
                  </a:ext>
                </a:extLst>
              </p:cNvPr>
              <p:cNvSpPr/>
              <p:nvPr/>
            </p:nvSpPr>
            <p:spPr>
              <a:xfrm>
                <a:off x="4094563" y="3266769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0" name="Freeform 349">
                <a:extLst>
                  <a:ext uri="{FF2B5EF4-FFF2-40B4-BE49-F238E27FC236}">
                    <a16:creationId xmlns:a16="http://schemas.microsoft.com/office/drawing/2014/main" id="{05A36843-2884-EF8F-68E2-08BAFC021675}"/>
                  </a:ext>
                </a:extLst>
              </p:cNvPr>
              <p:cNvSpPr/>
              <p:nvPr/>
            </p:nvSpPr>
            <p:spPr>
              <a:xfrm>
                <a:off x="4065576" y="3289323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1" name="Graphic 10">
              <a:extLst>
                <a:ext uri="{FF2B5EF4-FFF2-40B4-BE49-F238E27FC236}">
                  <a16:creationId xmlns:a16="http://schemas.microsoft.com/office/drawing/2014/main" id="{AC9AA046-BE82-AEBE-5695-0AF9CF60AB26}"/>
                </a:ext>
              </a:extLst>
            </p:cNvPr>
            <p:cNvGrpSpPr/>
            <p:nvPr/>
          </p:nvGrpSpPr>
          <p:grpSpPr>
            <a:xfrm>
              <a:off x="4045411" y="3266769"/>
              <a:ext cx="57974" cy="43855"/>
              <a:chOff x="4045411" y="3266769"/>
              <a:chExt cx="57974" cy="43855"/>
            </a:xfrm>
          </p:grpSpPr>
          <p:sp>
            <p:nvSpPr>
              <p:cNvPr id="352" name="Freeform 351">
                <a:extLst>
                  <a:ext uri="{FF2B5EF4-FFF2-40B4-BE49-F238E27FC236}">
                    <a16:creationId xmlns:a16="http://schemas.microsoft.com/office/drawing/2014/main" id="{32CDFC52-4B7B-4627-519C-A2DB74E5DC73}"/>
                  </a:ext>
                </a:extLst>
              </p:cNvPr>
              <p:cNvSpPr/>
              <p:nvPr/>
            </p:nvSpPr>
            <p:spPr>
              <a:xfrm>
                <a:off x="4075658" y="3266769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3" name="Freeform 352">
                <a:extLst>
                  <a:ext uri="{FF2B5EF4-FFF2-40B4-BE49-F238E27FC236}">
                    <a16:creationId xmlns:a16="http://schemas.microsoft.com/office/drawing/2014/main" id="{93F268FB-E060-C37F-DC6E-64471C42209E}"/>
                  </a:ext>
                </a:extLst>
              </p:cNvPr>
              <p:cNvSpPr/>
              <p:nvPr/>
            </p:nvSpPr>
            <p:spPr>
              <a:xfrm>
                <a:off x="4045411" y="3289323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4" name="Graphic 10">
              <a:extLst>
                <a:ext uri="{FF2B5EF4-FFF2-40B4-BE49-F238E27FC236}">
                  <a16:creationId xmlns:a16="http://schemas.microsoft.com/office/drawing/2014/main" id="{7AA92F3B-6F79-169E-7D43-47260E408A06}"/>
                </a:ext>
              </a:extLst>
            </p:cNvPr>
            <p:cNvGrpSpPr/>
            <p:nvPr/>
          </p:nvGrpSpPr>
          <p:grpSpPr>
            <a:xfrm>
              <a:off x="4039109" y="3266769"/>
              <a:ext cx="57974" cy="43855"/>
              <a:chOff x="4039109" y="3266769"/>
              <a:chExt cx="57974" cy="43855"/>
            </a:xfrm>
          </p:grpSpPr>
          <p:sp>
            <p:nvSpPr>
              <p:cNvPr id="355" name="Freeform 354">
                <a:extLst>
                  <a:ext uri="{FF2B5EF4-FFF2-40B4-BE49-F238E27FC236}">
                    <a16:creationId xmlns:a16="http://schemas.microsoft.com/office/drawing/2014/main" id="{9E048FA1-FE3E-1C17-F4C5-C38017120429}"/>
                  </a:ext>
                </a:extLst>
              </p:cNvPr>
              <p:cNvSpPr/>
              <p:nvPr/>
            </p:nvSpPr>
            <p:spPr>
              <a:xfrm>
                <a:off x="4069357" y="3266769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6" name="Freeform 355">
                <a:extLst>
                  <a:ext uri="{FF2B5EF4-FFF2-40B4-BE49-F238E27FC236}">
                    <a16:creationId xmlns:a16="http://schemas.microsoft.com/office/drawing/2014/main" id="{4E1C5A41-7913-3910-5CC3-53197B93B5FA}"/>
                  </a:ext>
                </a:extLst>
              </p:cNvPr>
              <p:cNvSpPr/>
              <p:nvPr/>
            </p:nvSpPr>
            <p:spPr>
              <a:xfrm>
                <a:off x="4039109" y="3289323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7" name="Graphic 10">
              <a:extLst>
                <a:ext uri="{FF2B5EF4-FFF2-40B4-BE49-F238E27FC236}">
                  <a16:creationId xmlns:a16="http://schemas.microsoft.com/office/drawing/2014/main" id="{19F10F47-2207-F03C-C45D-86BC0BF7B304}"/>
                </a:ext>
              </a:extLst>
            </p:cNvPr>
            <p:cNvGrpSpPr/>
            <p:nvPr/>
          </p:nvGrpSpPr>
          <p:grpSpPr>
            <a:xfrm>
              <a:off x="4032808" y="3266769"/>
              <a:ext cx="57974" cy="43855"/>
              <a:chOff x="4032808" y="3266769"/>
              <a:chExt cx="57974" cy="43855"/>
            </a:xfrm>
          </p:grpSpPr>
          <p:sp>
            <p:nvSpPr>
              <p:cNvPr id="358" name="Freeform 357">
                <a:extLst>
                  <a:ext uri="{FF2B5EF4-FFF2-40B4-BE49-F238E27FC236}">
                    <a16:creationId xmlns:a16="http://schemas.microsoft.com/office/drawing/2014/main" id="{BACAEF11-521D-F1DE-6C7B-E9D7397902BC}"/>
                  </a:ext>
                </a:extLst>
              </p:cNvPr>
              <p:cNvSpPr/>
              <p:nvPr/>
            </p:nvSpPr>
            <p:spPr>
              <a:xfrm>
                <a:off x="4061795" y="3266769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9" name="Freeform 358">
                <a:extLst>
                  <a:ext uri="{FF2B5EF4-FFF2-40B4-BE49-F238E27FC236}">
                    <a16:creationId xmlns:a16="http://schemas.microsoft.com/office/drawing/2014/main" id="{708C0193-7673-531A-BF11-EE9F99C3E476}"/>
                  </a:ext>
                </a:extLst>
              </p:cNvPr>
              <p:cNvSpPr/>
              <p:nvPr/>
            </p:nvSpPr>
            <p:spPr>
              <a:xfrm>
                <a:off x="4032808" y="3289323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0" name="Graphic 10">
              <a:extLst>
                <a:ext uri="{FF2B5EF4-FFF2-40B4-BE49-F238E27FC236}">
                  <a16:creationId xmlns:a16="http://schemas.microsoft.com/office/drawing/2014/main" id="{5991E5F6-5BC3-9C31-EEF9-47739527399E}"/>
                </a:ext>
              </a:extLst>
            </p:cNvPr>
            <p:cNvGrpSpPr/>
            <p:nvPr/>
          </p:nvGrpSpPr>
          <p:grpSpPr>
            <a:xfrm>
              <a:off x="4026506" y="3266769"/>
              <a:ext cx="57974" cy="43855"/>
              <a:chOff x="4026506" y="3266769"/>
              <a:chExt cx="57974" cy="43855"/>
            </a:xfrm>
          </p:grpSpPr>
          <p:sp>
            <p:nvSpPr>
              <p:cNvPr id="361" name="Freeform 360">
                <a:extLst>
                  <a:ext uri="{FF2B5EF4-FFF2-40B4-BE49-F238E27FC236}">
                    <a16:creationId xmlns:a16="http://schemas.microsoft.com/office/drawing/2014/main" id="{3281E76E-41ED-6764-79D7-3794AAFBC2FC}"/>
                  </a:ext>
                </a:extLst>
              </p:cNvPr>
              <p:cNvSpPr/>
              <p:nvPr/>
            </p:nvSpPr>
            <p:spPr>
              <a:xfrm>
                <a:off x="4056754" y="3266769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2" name="Freeform 361">
                <a:extLst>
                  <a:ext uri="{FF2B5EF4-FFF2-40B4-BE49-F238E27FC236}">
                    <a16:creationId xmlns:a16="http://schemas.microsoft.com/office/drawing/2014/main" id="{711878A7-46D2-F313-D0D9-48F4AE59B8C7}"/>
                  </a:ext>
                </a:extLst>
              </p:cNvPr>
              <p:cNvSpPr/>
              <p:nvPr/>
            </p:nvSpPr>
            <p:spPr>
              <a:xfrm>
                <a:off x="4026506" y="3289323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3" name="Graphic 10">
              <a:extLst>
                <a:ext uri="{FF2B5EF4-FFF2-40B4-BE49-F238E27FC236}">
                  <a16:creationId xmlns:a16="http://schemas.microsoft.com/office/drawing/2014/main" id="{43466424-3C5F-A0AF-EFE8-C3FFB2BB5FAA}"/>
                </a:ext>
              </a:extLst>
            </p:cNvPr>
            <p:cNvGrpSpPr/>
            <p:nvPr/>
          </p:nvGrpSpPr>
          <p:grpSpPr>
            <a:xfrm>
              <a:off x="4021465" y="3242962"/>
              <a:ext cx="57974" cy="43855"/>
              <a:chOff x="4021465" y="3242962"/>
              <a:chExt cx="57974" cy="43855"/>
            </a:xfrm>
          </p:grpSpPr>
          <p:sp>
            <p:nvSpPr>
              <p:cNvPr id="364" name="Freeform 363">
                <a:extLst>
                  <a:ext uri="{FF2B5EF4-FFF2-40B4-BE49-F238E27FC236}">
                    <a16:creationId xmlns:a16="http://schemas.microsoft.com/office/drawing/2014/main" id="{B48892B9-FA03-D61A-1B47-4AEFB4222619}"/>
                  </a:ext>
                </a:extLst>
              </p:cNvPr>
              <p:cNvSpPr/>
              <p:nvPr/>
            </p:nvSpPr>
            <p:spPr>
              <a:xfrm>
                <a:off x="4051712" y="3242962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5" name="Freeform 364">
                <a:extLst>
                  <a:ext uri="{FF2B5EF4-FFF2-40B4-BE49-F238E27FC236}">
                    <a16:creationId xmlns:a16="http://schemas.microsoft.com/office/drawing/2014/main" id="{4CB37897-0330-7A2A-B5CD-EB1925FCE706}"/>
                  </a:ext>
                </a:extLst>
              </p:cNvPr>
              <p:cNvSpPr/>
              <p:nvPr/>
            </p:nvSpPr>
            <p:spPr>
              <a:xfrm>
                <a:off x="4021465" y="3265516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6" name="Graphic 10">
              <a:extLst>
                <a:ext uri="{FF2B5EF4-FFF2-40B4-BE49-F238E27FC236}">
                  <a16:creationId xmlns:a16="http://schemas.microsoft.com/office/drawing/2014/main" id="{A47395E7-F43E-D24A-1404-F7C6C905DCD1}"/>
                </a:ext>
              </a:extLst>
            </p:cNvPr>
            <p:cNvGrpSpPr/>
            <p:nvPr/>
          </p:nvGrpSpPr>
          <p:grpSpPr>
            <a:xfrm>
              <a:off x="3993738" y="3231685"/>
              <a:ext cx="57974" cy="43855"/>
              <a:chOff x="3993738" y="3231685"/>
              <a:chExt cx="57974" cy="43855"/>
            </a:xfrm>
          </p:grpSpPr>
          <p:sp>
            <p:nvSpPr>
              <p:cNvPr id="367" name="Freeform 366">
                <a:extLst>
                  <a:ext uri="{FF2B5EF4-FFF2-40B4-BE49-F238E27FC236}">
                    <a16:creationId xmlns:a16="http://schemas.microsoft.com/office/drawing/2014/main" id="{7394A330-D797-902C-7065-AD263789598B}"/>
                  </a:ext>
                </a:extLst>
              </p:cNvPr>
              <p:cNvSpPr/>
              <p:nvPr/>
            </p:nvSpPr>
            <p:spPr>
              <a:xfrm>
                <a:off x="4022725" y="3231685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8" name="Freeform 367">
                <a:extLst>
                  <a:ext uri="{FF2B5EF4-FFF2-40B4-BE49-F238E27FC236}">
                    <a16:creationId xmlns:a16="http://schemas.microsoft.com/office/drawing/2014/main" id="{9C297E05-035A-7C2A-29C7-BC06F6539581}"/>
                  </a:ext>
                </a:extLst>
              </p:cNvPr>
              <p:cNvSpPr/>
              <p:nvPr/>
            </p:nvSpPr>
            <p:spPr>
              <a:xfrm>
                <a:off x="3993738" y="3254239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9" name="Graphic 10">
              <a:extLst>
                <a:ext uri="{FF2B5EF4-FFF2-40B4-BE49-F238E27FC236}">
                  <a16:creationId xmlns:a16="http://schemas.microsoft.com/office/drawing/2014/main" id="{2495847F-0A3C-5AB2-CC01-12C5BE0756E7}"/>
                </a:ext>
              </a:extLst>
            </p:cNvPr>
            <p:cNvGrpSpPr/>
            <p:nvPr/>
          </p:nvGrpSpPr>
          <p:grpSpPr>
            <a:xfrm>
              <a:off x="3968531" y="3221660"/>
              <a:ext cx="57974" cy="43855"/>
              <a:chOff x="3968531" y="3221660"/>
              <a:chExt cx="57974" cy="43855"/>
            </a:xfrm>
          </p:grpSpPr>
          <p:sp>
            <p:nvSpPr>
              <p:cNvPr id="370" name="Freeform 369">
                <a:extLst>
                  <a:ext uri="{FF2B5EF4-FFF2-40B4-BE49-F238E27FC236}">
                    <a16:creationId xmlns:a16="http://schemas.microsoft.com/office/drawing/2014/main" id="{31C18039-2523-F963-64B9-69D7E17CDF86}"/>
                  </a:ext>
                </a:extLst>
              </p:cNvPr>
              <p:cNvSpPr/>
              <p:nvPr/>
            </p:nvSpPr>
            <p:spPr>
              <a:xfrm>
                <a:off x="3998779" y="3221660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1" name="Freeform 370">
                <a:extLst>
                  <a:ext uri="{FF2B5EF4-FFF2-40B4-BE49-F238E27FC236}">
                    <a16:creationId xmlns:a16="http://schemas.microsoft.com/office/drawing/2014/main" id="{E77DD228-485F-C8F0-E7CE-867F9B7B7E23}"/>
                  </a:ext>
                </a:extLst>
              </p:cNvPr>
              <p:cNvSpPr/>
              <p:nvPr/>
            </p:nvSpPr>
            <p:spPr>
              <a:xfrm>
                <a:off x="3968531" y="3244215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2" name="Graphic 10">
              <a:extLst>
                <a:ext uri="{FF2B5EF4-FFF2-40B4-BE49-F238E27FC236}">
                  <a16:creationId xmlns:a16="http://schemas.microsoft.com/office/drawing/2014/main" id="{8B08BA01-2DF6-F056-7BBA-746CB4ABA29D}"/>
                </a:ext>
              </a:extLst>
            </p:cNvPr>
            <p:cNvGrpSpPr/>
            <p:nvPr/>
          </p:nvGrpSpPr>
          <p:grpSpPr>
            <a:xfrm>
              <a:off x="3962230" y="3221660"/>
              <a:ext cx="57974" cy="43855"/>
              <a:chOff x="3962230" y="3221660"/>
              <a:chExt cx="57974" cy="43855"/>
            </a:xfrm>
          </p:grpSpPr>
          <p:sp>
            <p:nvSpPr>
              <p:cNvPr id="373" name="Freeform 372">
                <a:extLst>
                  <a:ext uri="{FF2B5EF4-FFF2-40B4-BE49-F238E27FC236}">
                    <a16:creationId xmlns:a16="http://schemas.microsoft.com/office/drawing/2014/main" id="{812B9C2B-D373-1F96-F9B8-49472F0B529B}"/>
                  </a:ext>
                </a:extLst>
              </p:cNvPr>
              <p:cNvSpPr/>
              <p:nvPr/>
            </p:nvSpPr>
            <p:spPr>
              <a:xfrm>
                <a:off x="3991217" y="3221660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4" name="Freeform 373">
                <a:extLst>
                  <a:ext uri="{FF2B5EF4-FFF2-40B4-BE49-F238E27FC236}">
                    <a16:creationId xmlns:a16="http://schemas.microsoft.com/office/drawing/2014/main" id="{49417491-1343-5051-C970-F51A58E24D3A}"/>
                  </a:ext>
                </a:extLst>
              </p:cNvPr>
              <p:cNvSpPr/>
              <p:nvPr/>
            </p:nvSpPr>
            <p:spPr>
              <a:xfrm>
                <a:off x="3962230" y="3244215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5" name="Graphic 10">
              <a:extLst>
                <a:ext uri="{FF2B5EF4-FFF2-40B4-BE49-F238E27FC236}">
                  <a16:creationId xmlns:a16="http://schemas.microsoft.com/office/drawing/2014/main" id="{98199262-9492-4007-6B27-62248C400049}"/>
                </a:ext>
              </a:extLst>
            </p:cNvPr>
            <p:cNvGrpSpPr/>
            <p:nvPr/>
          </p:nvGrpSpPr>
          <p:grpSpPr>
            <a:xfrm>
              <a:off x="3952147" y="3221660"/>
              <a:ext cx="57974" cy="43855"/>
              <a:chOff x="3952147" y="3221660"/>
              <a:chExt cx="57974" cy="43855"/>
            </a:xfrm>
          </p:grpSpPr>
          <p:sp>
            <p:nvSpPr>
              <p:cNvPr id="376" name="Freeform 375">
                <a:extLst>
                  <a:ext uri="{FF2B5EF4-FFF2-40B4-BE49-F238E27FC236}">
                    <a16:creationId xmlns:a16="http://schemas.microsoft.com/office/drawing/2014/main" id="{A019C1AF-7092-0A0B-6FFA-B878DD5212F9}"/>
                  </a:ext>
                </a:extLst>
              </p:cNvPr>
              <p:cNvSpPr/>
              <p:nvPr/>
            </p:nvSpPr>
            <p:spPr>
              <a:xfrm>
                <a:off x="3981134" y="3221660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7" name="Freeform 376">
                <a:extLst>
                  <a:ext uri="{FF2B5EF4-FFF2-40B4-BE49-F238E27FC236}">
                    <a16:creationId xmlns:a16="http://schemas.microsoft.com/office/drawing/2014/main" id="{57E7E50D-E058-3872-1BBB-1377EE6A604A}"/>
                  </a:ext>
                </a:extLst>
              </p:cNvPr>
              <p:cNvSpPr/>
              <p:nvPr/>
            </p:nvSpPr>
            <p:spPr>
              <a:xfrm>
                <a:off x="3952147" y="3244215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8" name="Graphic 10">
              <a:extLst>
                <a:ext uri="{FF2B5EF4-FFF2-40B4-BE49-F238E27FC236}">
                  <a16:creationId xmlns:a16="http://schemas.microsoft.com/office/drawing/2014/main" id="{C1EEE7F2-C488-AC7E-19E4-500F6E7824E3}"/>
                </a:ext>
              </a:extLst>
            </p:cNvPr>
            <p:cNvGrpSpPr/>
            <p:nvPr/>
          </p:nvGrpSpPr>
          <p:grpSpPr>
            <a:xfrm>
              <a:off x="3955928" y="3221660"/>
              <a:ext cx="56714" cy="43855"/>
              <a:chOff x="3955928" y="3221660"/>
              <a:chExt cx="56714" cy="43855"/>
            </a:xfrm>
          </p:grpSpPr>
          <p:sp>
            <p:nvSpPr>
              <p:cNvPr id="379" name="Freeform 378">
                <a:extLst>
                  <a:ext uri="{FF2B5EF4-FFF2-40B4-BE49-F238E27FC236}">
                    <a16:creationId xmlns:a16="http://schemas.microsoft.com/office/drawing/2014/main" id="{FA4774F9-5519-2DC4-91D1-E7B16D4BBFD2}"/>
                  </a:ext>
                </a:extLst>
              </p:cNvPr>
              <p:cNvSpPr/>
              <p:nvPr/>
            </p:nvSpPr>
            <p:spPr>
              <a:xfrm>
                <a:off x="3984915" y="3221660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0" name="Freeform 379">
                <a:extLst>
                  <a:ext uri="{FF2B5EF4-FFF2-40B4-BE49-F238E27FC236}">
                    <a16:creationId xmlns:a16="http://schemas.microsoft.com/office/drawing/2014/main" id="{9C8D9F68-ADF3-8269-4E3F-8C5C7CD96D38}"/>
                  </a:ext>
                </a:extLst>
              </p:cNvPr>
              <p:cNvSpPr/>
              <p:nvPr/>
            </p:nvSpPr>
            <p:spPr>
              <a:xfrm>
                <a:off x="3955928" y="3244215"/>
                <a:ext cx="56714" cy="12530"/>
              </a:xfrm>
              <a:custGeom>
                <a:avLst/>
                <a:gdLst>
                  <a:gd name="connsiteX0" fmla="*/ 0 w 56714"/>
                  <a:gd name="connsiteY0" fmla="*/ 0 h 12530"/>
                  <a:gd name="connsiteX1" fmla="*/ 56714 w 5671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14" h="12530">
                    <a:moveTo>
                      <a:pt x="0" y="0"/>
                    </a:moveTo>
                    <a:lnTo>
                      <a:pt x="56714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81" name="Graphic 10">
              <a:extLst>
                <a:ext uri="{FF2B5EF4-FFF2-40B4-BE49-F238E27FC236}">
                  <a16:creationId xmlns:a16="http://schemas.microsoft.com/office/drawing/2014/main" id="{8603F6B9-0324-CE41-308C-0AB76F1F9FB3}"/>
                </a:ext>
              </a:extLst>
            </p:cNvPr>
            <p:cNvGrpSpPr/>
            <p:nvPr/>
          </p:nvGrpSpPr>
          <p:grpSpPr>
            <a:xfrm>
              <a:off x="3943325" y="3216648"/>
              <a:ext cx="57974" cy="43855"/>
              <a:chOff x="3943325" y="3216648"/>
              <a:chExt cx="57974" cy="43855"/>
            </a:xfrm>
          </p:grpSpPr>
          <p:sp>
            <p:nvSpPr>
              <p:cNvPr id="382" name="Freeform 381">
                <a:extLst>
                  <a:ext uri="{FF2B5EF4-FFF2-40B4-BE49-F238E27FC236}">
                    <a16:creationId xmlns:a16="http://schemas.microsoft.com/office/drawing/2014/main" id="{2092A6B8-660B-3348-895F-E118D851C532}"/>
                  </a:ext>
                </a:extLst>
              </p:cNvPr>
              <p:cNvSpPr/>
              <p:nvPr/>
            </p:nvSpPr>
            <p:spPr>
              <a:xfrm>
                <a:off x="3973572" y="3216648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3" name="Freeform 382">
                <a:extLst>
                  <a:ext uri="{FF2B5EF4-FFF2-40B4-BE49-F238E27FC236}">
                    <a16:creationId xmlns:a16="http://schemas.microsoft.com/office/drawing/2014/main" id="{1F1BE360-8BAA-719D-ACA9-976276479046}"/>
                  </a:ext>
                </a:extLst>
              </p:cNvPr>
              <p:cNvSpPr/>
              <p:nvPr/>
            </p:nvSpPr>
            <p:spPr>
              <a:xfrm>
                <a:off x="3943325" y="3239203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84" name="Graphic 10">
              <a:extLst>
                <a:ext uri="{FF2B5EF4-FFF2-40B4-BE49-F238E27FC236}">
                  <a16:creationId xmlns:a16="http://schemas.microsoft.com/office/drawing/2014/main" id="{98C5A37D-E92E-3ED7-73F2-D6328B3E468F}"/>
                </a:ext>
              </a:extLst>
            </p:cNvPr>
            <p:cNvGrpSpPr/>
            <p:nvPr/>
          </p:nvGrpSpPr>
          <p:grpSpPr>
            <a:xfrm>
              <a:off x="3939544" y="3216648"/>
              <a:ext cx="57974" cy="43855"/>
              <a:chOff x="3939544" y="3216648"/>
              <a:chExt cx="57974" cy="43855"/>
            </a:xfrm>
          </p:grpSpPr>
          <p:sp>
            <p:nvSpPr>
              <p:cNvPr id="385" name="Freeform 384">
                <a:extLst>
                  <a:ext uri="{FF2B5EF4-FFF2-40B4-BE49-F238E27FC236}">
                    <a16:creationId xmlns:a16="http://schemas.microsoft.com/office/drawing/2014/main" id="{5E0E0546-8BC6-0E82-E8AF-AA2B6A5D1CF7}"/>
                  </a:ext>
                </a:extLst>
              </p:cNvPr>
              <p:cNvSpPr/>
              <p:nvPr/>
            </p:nvSpPr>
            <p:spPr>
              <a:xfrm>
                <a:off x="3969791" y="3216648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6" name="Freeform 385">
                <a:extLst>
                  <a:ext uri="{FF2B5EF4-FFF2-40B4-BE49-F238E27FC236}">
                    <a16:creationId xmlns:a16="http://schemas.microsoft.com/office/drawing/2014/main" id="{AE199156-292C-593A-37A0-91CE1489ABFE}"/>
                  </a:ext>
                </a:extLst>
              </p:cNvPr>
              <p:cNvSpPr/>
              <p:nvPr/>
            </p:nvSpPr>
            <p:spPr>
              <a:xfrm>
                <a:off x="3939544" y="3239203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87" name="Graphic 10">
              <a:extLst>
                <a:ext uri="{FF2B5EF4-FFF2-40B4-BE49-F238E27FC236}">
                  <a16:creationId xmlns:a16="http://schemas.microsoft.com/office/drawing/2014/main" id="{49275B1E-37A9-1E16-0DE7-EB7EBCE49739}"/>
                </a:ext>
              </a:extLst>
            </p:cNvPr>
            <p:cNvGrpSpPr/>
            <p:nvPr/>
          </p:nvGrpSpPr>
          <p:grpSpPr>
            <a:xfrm>
              <a:off x="3930722" y="3215395"/>
              <a:ext cx="57974" cy="43855"/>
              <a:chOff x="3930722" y="3215395"/>
              <a:chExt cx="57974" cy="43855"/>
            </a:xfrm>
          </p:grpSpPr>
          <p:sp>
            <p:nvSpPr>
              <p:cNvPr id="388" name="Freeform 387">
                <a:extLst>
                  <a:ext uri="{FF2B5EF4-FFF2-40B4-BE49-F238E27FC236}">
                    <a16:creationId xmlns:a16="http://schemas.microsoft.com/office/drawing/2014/main" id="{8EC28189-D487-5831-A6C6-82C52D044E80}"/>
                  </a:ext>
                </a:extLst>
              </p:cNvPr>
              <p:cNvSpPr/>
              <p:nvPr/>
            </p:nvSpPr>
            <p:spPr>
              <a:xfrm>
                <a:off x="3960969" y="3215395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9" name="Freeform 388">
                <a:extLst>
                  <a:ext uri="{FF2B5EF4-FFF2-40B4-BE49-F238E27FC236}">
                    <a16:creationId xmlns:a16="http://schemas.microsoft.com/office/drawing/2014/main" id="{3548FA80-5AB3-233F-BBF2-B946D5CC40BA}"/>
                  </a:ext>
                </a:extLst>
              </p:cNvPr>
              <p:cNvSpPr/>
              <p:nvPr/>
            </p:nvSpPr>
            <p:spPr>
              <a:xfrm>
                <a:off x="3930722" y="3237950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0" name="Freeform 389">
              <a:extLst>
                <a:ext uri="{FF2B5EF4-FFF2-40B4-BE49-F238E27FC236}">
                  <a16:creationId xmlns:a16="http://schemas.microsoft.com/office/drawing/2014/main" id="{E3B1C3D6-509B-2B5F-2A93-4EE2C4160055}"/>
                </a:ext>
              </a:extLst>
            </p:cNvPr>
            <p:cNvSpPr/>
            <p:nvPr/>
          </p:nvSpPr>
          <p:spPr>
            <a:xfrm>
              <a:off x="980312" y="1716794"/>
              <a:ext cx="4130069" cy="1660239"/>
            </a:xfrm>
            <a:custGeom>
              <a:avLst/>
              <a:gdLst>
                <a:gd name="connsiteX0" fmla="*/ 4130069 w 4130069"/>
                <a:gd name="connsiteY0" fmla="*/ 1660240 h 1660239"/>
                <a:gd name="connsiteX1" fmla="*/ 3643586 w 4130069"/>
                <a:gd name="connsiteY1" fmla="*/ 1660240 h 1660239"/>
                <a:gd name="connsiteX2" fmla="*/ 3643586 w 4130069"/>
                <a:gd name="connsiteY2" fmla="*/ 1640192 h 1660239"/>
                <a:gd name="connsiteX3" fmla="*/ 3633503 w 4130069"/>
                <a:gd name="connsiteY3" fmla="*/ 1640192 h 1660239"/>
                <a:gd name="connsiteX4" fmla="*/ 3633503 w 4130069"/>
                <a:gd name="connsiteY4" fmla="*/ 1635180 h 1660239"/>
                <a:gd name="connsiteX5" fmla="*/ 3449496 w 4130069"/>
                <a:gd name="connsiteY5" fmla="*/ 1635180 h 1660239"/>
                <a:gd name="connsiteX6" fmla="*/ 3449496 w 4130069"/>
                <a:gd name="connsiteY6" fmla="*/ 1620144 h 1660239"/>
                <a:gd name="connsiteX7" fmla="*/ 3370096 w 4130069"/>
                <a:gd name="connsiteY7" fmla="*/ 1620144 h 1660239"/>
                <a:gd name="connsiteX8" fmla="*/ 3370096 w 4130069"/>
                <a:gd name="connsiteY8" fmla="*/ 1606361 h 1660239"/>
                <a:gd name="connsiteX9" fmla="*/ 3300778 w 4130069"/>
                <a:gd name="connsiteY9" fmla="*/ 1606361 h 1660239"/>
                <a:gd name="connsiteX10" fmla="*/ 3300778 w 4130069"/>
                <a:gd name="connsiteY10" fmla="*/ 1593830 h 1660239"/>
                <a:gd name="connsiteX11" fmla="*/ 3247845 w 4130069"/>
                <a:gd name="connsiteY11" fmla="*/ 1593830 h 1660239"/>
                <a:gd name="connsiteX12" fmla="*/ 3247845 w 4130069"/>
                <a:gd name="connsiteY12" fmla="*/ 1577541 h 1660239"/>
                <a:gd name="connsiteX13" fmla="*/ 3237762 w 4130069"/>
                <a:gd name="connsiteY13" fmla="*/ 1577541 h 1660239"/>
                <a:gd name="connsiteX14" fmla="*/ 3237762 w 4130069"/>
                <a:gd name="connsiteY14" fmla="*/ 1571276 h 1660239"/>
                <a:gd name="connsiteX15" fmla="*/ 3099127 w 4130069"/>
                <a:gd name="connsiteY15" fmla="*/ 1571276 h 1660239"/>
                <a:gd name="connsiteX16" fmla="*/ 3095346 w 4130069"/>
                <a:gd name="connsiteY16" fmla="*/ 1567517 h 1660239"/>
                <a:gd name="connsiteX17" fmla="*/ 3070140 w 4130069"/>
                <a:gd name="connsiteY17" fmla="*/ 1567517 h 1660239"/>
                <a:gd name="connsiteX18" fmla="*/ 3070140 w 4130069"/>
                <a:gd name="connsiteY18" fmla="*/ 1544963 h 1660239"/>
                <a:gd name="connsiteX19" fmla="*/ 3048714 w 4130069"/>
                <a:gd name="connsiteY19" fmla="*/ 1544963 h 1660239"/>
                <a:gd name="connsiteX20" fmla="*/ 3048714 w 4130069"/>
                <a:gd name="connsiteY20" fmla="*/ 1533686 h 1660239"/>
                <a:gd name="connsiteX21" fmla="*/ 3037372 w 4130069"/>
                <a:gd name="connsiteY21" fmla="*/ 1533686 h 1660239"/>
                <a:gd name="connsiteX22" fmla="*/ 3037372 w 4130069"/>
                <a:gd name="connsiteY22" fmla="*/ 1527421 h 1660239"/>
                <a:gd name="connsiteX23" fmla="*/ 3023508 w 4130069"/>
                <a:gd name="connsiteY23" fmla="*/ 1527421 h 1660239"/>
                <a:gd name="connsiteX24" fmla="*/ 3023508 w 4130069"/>
                <a:gd name="connsiteY24" fmla="*/ 1524915 h 1660239"/>
                <a:gd name="connsiteX25" fmla="*/ 2994521 w 4130069"/>
                <a:gd name="connsiteY25" fmla="*/ 1524915 h 1660239"/>
                <a:gd name="connsiteX26" fmla="*/ 2994521 w 4130069"/>
                <a:gd name="connsiteY26" fmla="*/ 1517397 h 1660239"/>
                <a:gd name="connsiteX27" fmla="*/ 2928984 w 4130069"/>
                <a:gd name="connsiteY27" fmla="*/ 1517397 h 1660239"/>
                <a:gd name="connsiteX28" fmla="*/ 2928984 w 4130069"/>
                <a:gd name="connsiteY28" fmla="*/ 1508626 h 1660239"/>
                <a:gd name="connsiteX29" fmla="*/ 2917641 w 4130069"/>
                <a:gd name="connsiteY29" fmla="*/ 1508626 h 1660239"/>
                <a:gd name="connsiteX30" fmla="*/ 2917641 w 4130069"/>
                <a:gd name="connsiteY30" fmla="*/ 1503614 h 1660239"/>
                <a:gd name="connsiteX31" fmla="*/ 2899997 w 4130069"/>
                <a:gd name="connsiteY31" fmla="*/ 1503614 h 1660239"/>
                <a:gd name="connsiteX32" fmla="*/ 2899997 w 4130069"/>
                <a:gd name="connsiteY32" fmla="*/ 1499855 h 1660239"/>
                <a:gd name="connsiteX33" fmla="*/ 2894956 w 4130069"/>
                <a:gd name="connsiteY33" fmla="*/ 1499855 h 1660239"/>
                <a:gd name="connsiteX34" fmla="*/ 2894956 w 4130069"/>
                <a:gd name="connsiteY34" fmla="*/ 1486071 h 1660239"/>
                <a:gd name="connsiteX35" fmla="*/ 2882352 w 4130069"/>
                <a:gd name="connsiteY35" fmla="*/ 1486071 h 1660239"/>
                <a:gd name="connsiteX36" fmla="*/ 2882352 w 4130069"/>
                <a:gd name="connsiteY36" fmla="*/ 1478553 h 1660239"/>
                <a:gd name="connsiteX37" fmla="*/ 2871009 w 4130069"/>
                <a:gd name="connsiteY37" fmla="*/ 1478553 h 1660239"/>
                <a:gd name="connsiteX38" fmla="*/ 2871009 w 4130069"/>
                <a:gd name="connsiteY38" fmla="*/ 1471035 h 1660239"/>
                <a:gd name="connsiteX39" fmla="*/ 2843282 w 4130069"/>
                <a:gd name="connsiteY39" fmla="*/ 1471035 h 1660239"/>
                <a:gd name="connsiteX40" fmla="*/ 2843282 w 4130069"/>
                <a:gd name="connsiteY40" fmla="*/ 1464770 h 1660239"/>
                <a:gd name="connsiteX41" fmla="*/ 2836981 w 4130069"/>
                <a:gd name="connsiteY41" fmla="*/ 1464770 h 1660239"/>
                <a:gd name="connsiteX42" fmla="*/ 2836981 w 4130069"/>
                <a:gd name="connsiteY42" fmla="*/ 1458505 h 1660239"/>
                <a:gd name="connsiteX43" fmla="*/ 2792870 w 4130069"/>
                <a:gd name="connsiteY43" fmla="*/ 1458505 h 1660239"/>
                <a:gd name="connsiteX44" fmla="*/ 2792870 w 4130069"/>
                <a:gd name="connsiteY44" fmla="*/ 1453493 h 1660239"/>
                <a:gd name="connsiteX45" fmla="*/ 2768924 w 4130069"/>
                <a:gd name="connsiteY45" fmla="*/ 1453493 h 1660239"/>
                <a:gd name="connsiteX46" fmla="*/ 2768924 w 4130069"/>
                <a:gd name="connsiteY46" fmla="*/ 1443469 h 1660239"/>
                <a:gd name="connsiteX47" fmla="*/ 2757580 w 4130069"/>
                <a:gd name="connsiteY47" fmla="*/ 1443469 h 1660239"/>
                <a:gd name="connsiteX48" fmla="*/ 2757580 w 4130069"/>
                <a:gd name="connsiteY48" fmla="*/ 1437204 h 1660239"/>
                <a:gd name="connsiteX49" fmla="*/ 2744977 w 4130069"/>
                <a:gd name="connsiteY49" fmla="*/ 1437204 h 1660239"/>
                <a:gd name="connsiteX50" fmla="*/ 2744977 w 4130069"/>
                <a:gd name="connsiteY50" fmla="*/ 1425927 h 1660239"/>
                <a:gd name="connsiteX51" fmla="*/ 2728593 w 4130069"/>
                <a:gd name="connsiteY51" fmla="*/ 1425927 h 1660239"/>
                <a:gd name="connsiteX52" fmla="*/ 2728593 w 4130069"/>
                <a:gd name="connsiteY52" fmla="*/ 1414650 h 1660239"/>
                <a:gd name="connsiteX53" fmla="*/ 2717250 w 4130069"/>
                <a:gd name="connsiteY53" fmla="*/ 1414650 h 1660239"/>
                <a:gd name="connsiteX54" fmla="*/ 2717250 w 4130069"/>
                <a:gd name="connsiteY54" fmla="*/ 1393349 h 1660239"/>
                <a:gd name="connsiteX55" fmla="*/ 2690784 w 4130069"/>
                <a:gd name="connsiteY55" fmla="*/ 1393349 h 1660239"/>
                <a:gd name="connsiteX56" fmla="*/ 2690784 w 4130069"/>
                <a:gd name="connsiteY56" fmla="*/ 1375806 h 1660239"/>
                <a:gd name="connsiteX57" fmla="*/ 2670618 w 4130069"/>
                <a:gd name="connsiteY57" fmla="*/ 1375806 h 1660239"/>
                <a:gd name="connsiteX58" fmla="*/ 2670618 w 4130069"/>
                <a:gd name="connsiteY58" fmla="*/ 1358264 h 1660239"/>
                <a:gd name="connsiteX59" fmla="*/ 2664317 w 4130069"/>
                <a:gd name="connsiteY59" fmla="*/ 1358264 h 1660239"/>
                <a:gd name="connsiteX60" fmla="*/ 2664317 w 4130069"/>
                <a:gd name="connsiteY60" fmla="*/ 1348240 h 1660239"/>
                <a:gd name="connsiteX61" fmla="*/ 2616425 w 4130069"/>
                <a:gd name="connsiteY61" fmla="*/ 1348240 h 1660239"/>
                <a:gd name="connsiteX62" fmla="*/ 2616425 w 4130069"/>
                <a:gd name="connsiteY62" fmla="*/ 1340722 h 1660239"/>
                <a:gd name="connsiteX63" fmla="*/ 2579875 w 4130069"/>
                <a:gd name="connsiteY63" fmla="*/ 1340722 h 1660239"/>
                <a:gd name="connsiteX64" fmla="*/ 2579875 w 4130069"/>
                <a:gd name="connsiteY64" fmla="*/ 1330698 h 1660239"/>
                <a:gd name="connsiteX65" fmla="*/ 2573574 w 4130069"/>
                <a:gd name="connsiteY65" fmla="*/ 1330698 h 1660239"/>
                <a:gd name="connsiteX66" fmla="*/ 2573574 w 4130069"/>
                <a:gd name="connsiteY66" fmla="*/ 1323180 h 1660239"/>
                <a:gd name="connsiteX67" fmla="*/ 2567272 w 4130069"/>
                <a:gd name="connsiteY67" fmla="*/ 1323180 h 1660239"/>
                <a:gd name="connsiteX68" fmla="*/ 2567272 w 4130069"/>
                <a:gd name="connsiteY68" fmla="*/ 1314409 h 1660239"/>
                <a:gd name="connsiteX69" fmla="*/ 2547107 w 4130069"/>
                <a:gd name="connsiteY69" fmla="*/ 1314409 h 1660239"/>
                <a:gd name="connsiteX70" fmla="*/ 2547107 w 4130069"/>
                <a:gd name="connsiteY70" fmla="*/ 1308144 h 1660239"/>
                <a:gd name="connsiteX71" fmla="*/ 2539545 w 4130069"/>
                <a:gd name="connsiteY71" fmla="*/ 1308144 h 1660239"/>
                <a:gd name="connsiteX72" fmla="*/ 2539545 w 4130069"/>
                <a:gd name="connsiteY72" fmla="*/ 1300626 h 1660239"/>
                <a:gd name="connsiteX73" fmla="*/ 2533244 w 4130069"/>
                <a:gd name="connsiteY73" fmla="*/ 1300626 h 1660239"/>
                <a:gd name="connsiteX74" fmla="*/ 2533244 w 4130069"/>
                <a:gd name="connsiteY74" fmla="*/ 1286843 h 1660239"/>
                <a:gd name="connsiteX75" fmla="*/ 2510558 w 4130069"/>
                <a:gd name="connsiteY75" fmla="*/ 1286843 h 1660239"/>
                <a:gd name="connsiteX76" fmla="*/ 2510558 w 4130069"/>
                <a:gd name="connsiteY76" fmla="*/ 1279325 h 1660239"/>
                <a:gd name="connsiteX77" fmla="*/ 2502996 w 4130069"/>
                <a:gd name="connsiteY77" fmla="*/ 1279325 h 1660239"/>
                <a:gd name="connsiteX78" fmla="*/ 2502996 w 4130069"/>
                <a:gd name="connsiteY78" fmla="*/ 1274313 h 1660239"/>
                <a:gd name="connsiteX79" fmla="*/ 2494174 w 4130069"/>
                <a:gd name="connsiteY79" fmla="*/ 1274313 h 1660239"/>
                <a:gd name="connsiteX80" fmla="*/ 2494174 w 4130069"/>
                <a:gd name="connsiteY80" fmla="*/ 1265542 h 1660239"/>
                <a:gd name="connsiteX81" fmla="*/ 2467707 w 4130069"/>
                <a:gd name="connsiteY81" fmla="*/ 1265542 h 1660239"/>
                <a:gd name="connsiteX82" fmla="*/ 2467707 w 4130069"/>
                <a:gd name="connsiteY82" fmla="*/ 1256770 h 1660239"/>
                <a:gd name="connsiteX83" fmla="*/ 2461405 w 4130069"/>
                <a:gd name="connsiteY83" fmla="*/ 1256770 h 1660239"/>
                <a:gd name="connsiteX84" fmla="*/ 2461405 w 4130069"/>
                <a:gd name="connsiteY84" fmla="*/ 1244240 h 1660239"/>
                <a:gd name="connsiteX85" fmla="*/ 2434939 w 4130069"/>
                <a:gd name="connsiteY85" fmla="*/ 1244240 h 1660239"/>
                <a:gd name="connsiteX86" fmla="*/ 2434939 w 4130069"/>
                <a:gd name="connsiteY86" fmla="*/ 1237975 h 1660239"/>
                <a:gd name="connsiteX87" fmla="*/ 2413513 w 4130069"/>
                <a:gd name="connsiteY87" fmla="*/ 1237975 h 1660239"/>
                <a:gd name="connsiteX88" fmla="*/ 2413513 w 4130069"/>
                <a:gd name="connsiteY88" fmla="*/ 1224192 h 1660239"/>
                <a:gd name="connsiteX89" fmla="*/ 2400910 w 4130069"/>
                <a:gd name="connsiteY89" fmla="*/ 1224192 h 1660239"/>
                <a:gd name="connsiteX90" fmla="*/ 2400910 w 4130069"/>
                <a:gd name="connsiteY90" fmla="*/ 1220433 h 1660239"/>
                <a:gd name="connsiteX91" fmla="*/ 2387046 w 4130069"/>
                <a:gd name="connsiteY91" fmla="*/ 1220433 h 1660239"/>
                <a:gd name="connsiteX92" fmla="*/ 2387046 w 4130069"/>
                <a:gd name="connsiteY92" fmla="*/ 1215421 h 1660239"/>
                <a:gd name="connsiteX93" fmla="*/ 2364361 w 4130069"/>
                <a:gd name="connsiteY93" fmla="*/ 1215421 h 1660239"/>
                <a:gd name="connsiteX94" fmla="*/ 2364361 w 4130069"/>
                <a:gd name="connsiteY94" fmla="*/ 1210409 h 1660239"/>
                <a:gd name="connsiteX95" fmla="*/ 2346716 w 4130069"/>
                <a:gd name="connsiteY95" fmla="*/ 1210409 h 1660239"/>
                <a:gd name="connsiteX96" fmla="*/ 2346716 w 4130069"/>
                <a:gd name="connsiteY96" fmla="*/ 1195373 h 1660239"/>
                <a:gd name="connsiteX97" fmla="*/ 2276138 w 4130069"/>
                <a:gd name="connsiteY97" fmla="*/ 1195373 h 1660239"/>
                <a:gd name="connsiteX98" fmla="*/ 2276138 w 4130069"/>
                <a:gd name="connsiteY98" fmla="*/ 1187855 h 1660239"/>
                <a:gd name="connsiteX99" fmla="*/ 2271097 w 4130069"/>
                <a:gd name="connsiteY99" fmla="*/ 1187855 h 1660239"/>
                <a:gd name="connsiteX100" fmla="*/ 2271097 w 4130069"/>
                <a:gd name="connsiteY100" fmla="*/ 1182843 h 1660239"/>
                <a:gd name="connsiteX101" fmla="*/ 2262275 w 4130069"/>
                <a:gd name="connsiteY101" fmla="*/ 1182843 h 1660239"/>
                <a:gd name="connsiteX102" fmla="*/ 2262275 w 4130069"/>
                <a:gd name="connsiteY102" fmla="*/ 1161542 h 1660239"/>
                <a:gd name="connsiteX103" fmla="*/ 2219424 w 4130069"/>
                <a:gd name="connsiteY103" fmla="*/ 1161542 h 1660239"/>
                <a:gd name="connsiteX104" fmla="*/ 2219424 w 4130069"/>
                <a:gd name="connsiteY104" fmla="*/ 1155276 h 1660239"/>
                <a:gd name="connsiteX105" fmla="*/ 2214383 w 4130069"/>
                <a:gd name="connsiteY105" fmla="*/ 1155276 h 1660239"/>
                <a:gd name="connsiteX106" fmla="*/ 2214383 w 4130069"/>
                <a:gd name="connsiteY106" fmla="*/ 1147758 h 1660239"/>
                <a:gd name="connsiteX107" fmla="*/ 2209341 w 4130069"/>
                <a:gd name="connsiteY107" fmla="*/ 1147758 h 1660239"/>
                <a:gd name="connsiteX108" fmla="*/ 2209341 w 4130069"/>
                <a:gd name="connsiteY108" fmla="*/ 1142746 h 1660239"/>
                <a:gd name="connsiteX109" fmla="*/ 2123640 w 4130069"/>
                <a:gd name="connsiteY109" fmla="*/ 1142746 h 1660239"/>
                <a:gd name="connsiteX110" fmla="*/ 2123640 w 4130069"/>
                <a:gd name="connsiteY110" fmla="*/ 1132722 h 1660239"/>
                <a:gd name="connsiteX111" fmla="*/ 2093392 w 4130069"/>
                <a:gd name="connsiteY111" fmla="*/ 1132722 h 1660239"/>
                <a:gd name="connsiteX112" fmla="*/ 2093392 w 4130069"/>
                <a:gd name="connsiteY112" fmla="*/ 1125204 h 1660239"/>
                <a:gd name="connsiteX113" fmla="*/ 2071966 w 4130069"/>
                <a:gd name="connsiteY113" fmla="*/ 1125204 h 1660239"/>
                <a:gd name="connsiteX114" fmla="*/ 2071966 w 4130069"/>
                <a:gd name="connsiteY114" fmla="*/ 1120192 h 1660239"/>
                <a:gd name="connsiteX115" fmla="*/ 2058103 w 4130069"/>
                <a:gd name="connsiteY115" fmla="*/ 1120192 h 1660239"/>
                <a:gd name="connsiteX116" fmla="*/ 2058103 w 4130069"/>
                <a:gd name="connsiteY116" fmla="*/ 1113927 h 1660239"/>
                <a:gd name="connsiteX117" fmla="*/ 2040458 w 4130069"/>
                <a:gd name="connsiteY117" fmla="*/ 1113927 h 1660239"/>
                <a:gd name="connsiteX118" fmla="*/ 2040458 w 4130069"/>
                <a:gd name="connsiteY118" fmla="*/ 1108915 h 1660239"/>
                <a:gd name="connsiteX119" fmla="*/ 2036677 w 4130069"/>
                <a:gd name="connsiteY119" fmla="*/ 1108915 h 1660239"/>
                <a:gd name="connsiteX120" fmla="*/ 2036677 w 4130069"/>
                <a:gd name="connsiteY120" fmla="*/ 1102650 h 1660239"/>
                <a:gd name="connsiteX121" fmla="*/ 2031636 w 4130069"/>
                <a:gd name="connsiteY121" fmla="*/ 1102650 h 1660239"/>
                <a:gd name="connsiteX122" fmla="*/ 2031636 w 4130069"/>
                <a:gd name="connsiteY122" fmla="*/ 1097638 h 1660239"/>
                <a:gd name="connsiteX123" fmla="*/ 2015252 w 4130069"/>
                <a:gd name="connsiteY123" fmla="*/ 1097638 h 1660239"/>
                <a:gd name="connsiteX124" fmla="*/ 2015252 w 4130069"/>
                <a:gd name="connsiteY124" fmla="*/ 1093879 h 1660239"/>
                <a:gd name="connsiteX125" fmla="*/ 1979963 w 4130069"/>
                <a:gd name="connsiteY125" fmla="*/ 1093879 h 1660239"/>
                <a:gd name="connsiteX126" fmla="*/ 1979963 w 4130069"/>
                <a:gd name="connsiteY126" fmla="*/ 1086361 h 1660239"/>
                <a:gd name="connsiteX127" fmla="*/ 1963579 w 4130069"/>
                <a:gd name="connsiteY127" fmla="*/ 1086361 h 1660239"/>
                <a:gd name="connsiteX128" fmla="*/ 1963579 w 4130069"/>
                <a:gd name="connsiteY128" fmla="*/ 1080096 h 1660239"/>
                <a:gd name="connsiteX129" fmla="*/ 1956017 w 4130069"/>
                <a:gd name="connsiteY129" fmla="*/ 1080096 h 1660239"/>
                <a:gd name="connsiteX130" fmla="*/ 1956017 w 4130069"/>
                <a:gd name="connsiteY130" fmla="*/ 1073831 h 1660239"/>
                <a:gd name="connsiteX131" fmla="*/ 1945934 w 4130069"/>
                <a:gd name="connsiteY131" fmla="*/ 1073831 h 1660239"/>
                <a:gd name="connsiteX132" fmla="*/ 1945934 w 4130069"/>
                <a:gd name="connsiteY132" fmla="*/ 1067566 h 1660239"/>
                <a:gd name="connsiteX133" fmla="*/ 1938372 w 4130069"/>
                <a:gd name="connsiteY133" fmla="*/ 1067566 h 1660239"/>
                <a:gd name="connsiteX134" fmla="*/ 1938372 w 4130069"/>
                <a:gd name="connsiteY134" fmla="*/ 1057542 h 1660239"/>
                <a:gd name="connsiteX135" fmla="*/ 1920728 w 4130069"/>
                <a:gd name="connsiteY135" fmla="*/ 1057542 h 1660239"/>
                <a:gd name="connsiteX136" fmla="*/ 1920728 w 4130069"/>
                <a:gd name="connsiteY136" fmla="*/ 1051277 h 1660239"/>
                <a:gd name="connsiteX137" fmla="*/ 1905604 w 4130069"/>
                <a:gd name="connsiteY137" fmla="*/ 1051277 h 1660239"/>
                <a:gd name="connsiteX138" fmla="*/ 1905604 w 4130069"/>
                <a:gd name="connsiteY138" fmla="*/ 1033734 h 1660239"/>
                <a:gd name="connsiteX139" fmla="*/ 1893001 w 4130069"/>
                <a:gd name="connsiteY139" fmla="*/ 1033734 h 1660239"/>
                <a:gd name="connsiteX140" fmla="*/ 1893001 w 4130069"/>
                <a:gd name="connsiteY140" fmla="*/ 1027469 h 1660239"/>
                <a:gd name="connsiteX141" fmla="*/ 1881658 w 4130069"/>
                <a:gd name="connsiteY141" fmla="*/ 1027469 h 1660239"/>
                <a:gd name="connsiteX142" fmla="*/ 1881658 w 4130069"/>
                <a:gd name="connsiteY142" fmla="*/ 1012433 h 1660239"/>
                <a:gd name="connsiteX143" fmla="*/ 1865274 w 4130069"/>
                <a:gd name="connsiteY143" fmla="*/ 1012433 h 1660239"/>
                <a:gd name="connsiteX144" fmla="*/ 1865274 w 4130069"/>
                <a:gd name="connsiteY144" fmla="*/ 989879 h 1660239"/>
                <a:gd name="connsiteX145" fmla="*/ 1853931 w 4130069"/>
                <a:gd name="connsiteY145" fmla="*/ 989879 h 1660239"/>
                <a:gd name="connsiteX146" fmla="*/ 1853931 w 4130069"/>
                <a:gd name="connsiteY146" fmla="*/ 974843 h 1660239"/>
                <a:gd name="connsiteX147" fmla="*/ 1847629 w 4130069"/>
                <a:gd name="connsiteY147" fmla="*/ 974843 h 1660239"/>
                <a:gd name="connsiteX148" fmla="*/ 1847629 w 4130069"/>
                <a:gd name="connsiteY148" fmla="*/ 967325 h 1660239"/>
                <a:gd name="connsiteX149" fmla="*/ 1835026 w 4130069"/>
                <a:gd name="connsiteY149" fmla="*/ 967325 h 1660239"/>
                <a:gd name="connsiteX150" fmla="*/ 1835026 w 4130069"/>
                <a:gd name="connsiteY150" fmla="*/ 961060 h 1660239"/>
                <a:gd name="connsiteX151" fmla="*/ 1823683 w 4130069"/>
                <a:gd name="connsiteY151" fmla="*/ 961060 h 1660239"/>
                <a:gd name="connsiteX152" fmla="*/ 1823683 w 4130069"/>
                <a:gd name="connsiteY152" fmla="*/ 954795 h 1660239"/>
                <a:gd name="connsiteX153" fmla="*/ 1812340 w 4130069"/>
                <a:gd name="connsiteY153" fmla="*/ 954795 h 1660239"/>
                <a:gd name="connsiteX154" fmla="*/ 1812340 w 4130069"/>
                <a:gd name="connsiteY154" fmla="*/ 949783 h 1660239"/>
                <a:gd name="connsiteX155" fmla="*/ 1802258 w 4130069"/>
                <a:gd name="connsiteY155" fmla="*/ 949783 h 1660239"/>
                <a:gd name="connsiteX156" fmla="*/ 1802258 w 4130069"/>
                <a:gd name="connsiteY156" fmla="*/ 941011 h 1660239"/>
                <a:gd name="connsiteX157" fmla="*/ 1795956 w 4130069"/>
                <a:gd name="connsiteY157" fmla="*/ 941011 h 1660239"/>
                <a:gd name="connsiteX158" fmla="*/ 1795956 w 4130069"/>
                <a:gd name="connsiteY158" fmla="*/ 933493 h 1660239"/>
                <a:gd name="connsiteX159" fmla="*/ 1774531 w 4130069"/>
                <a:gd name="connsiteY159" fmla="*/ 933493 h 1660239"/>
                <a:gd name="connsiteX160" fmla="*/ 1774531 w 4130069"/>
                <a:gd name="connsiteY160" fmla="*/ 928481 h 1660239"/>
                <a:gd name="connsiteX161" fmla="*/ 1740502 w 4130069"/>
                <a:gd name="connsiteY161" fmla="*/ 928481 h 1660239"/>
                <a:gd name="connsiteX162" fmla="*/ 1740502 w 4130069"/>
                <a:gd name="connsiteY162" fmla="*/ 920963 h 1660239"/>
                <a:gd name="connsiteX163" fmla="*/ 1730420 w 4130069"/>
                <a:gd name="connsiteY163" fmla="*/ 920963 h 1660239"/>
                <a:gd name="connsiteX164" fmla="*/ 1730420 w 4130069"/>
                <a:gd name="connsiteY164" fmla="*/ 904674 h 1660239"/>
                <a:gd name="connsiteX165" fmla="*/ 1716556 w 4130069"/>
                <a:gd name="connsiteY165" fmla="*/ 904674 h 1660239"/>
                <a:gd name="connsiteX166" fmla="*/ 1716556 w 4130069"/>
                <a:gd name="connsiteY166" fmla="*/ 892144 h 1660239"/>
                <a:gd name="connsiteX167" fmla="*/ 1706473 w 4130069"/>
                <a:gd name="connsiteY167" fmla="*/ 892144 h 1660239"/>
                <a:gd name="connsiteX168" fmla="*/ 1706473 w 4130069"/>
                <a:gd name="connsiteY168" fmla="*/ 880867 h 1660239"/>
                <a:gd name="connsiteX169" fmla="*/ 1700172 w 4130069"/>
                <a:gd name="connsiteY169" fmla="*/ 880867 h 1660239"/>
                <a:gd name="connsiteX170" fmla="*/ 1700172 w 4130069"/>
                <a:gd name="connsiteY170" fmla="*/ 872096 h 1660239"/>
                <a:gd name="connsiteX171" fmla="*/ 1693870 w 4130069"/>
                <a:gd name="connsiteY171" fmla="*/ 872096 h 1660239"/>
                <a:gd name="connsiteX172" fmla="*/ 1693870 w 4130069"/>
                <a:gd name="connsiteY172" fmla="*/ 862072 h 1660239"/>
                <a:gd name="connsiteX173" fmla="*/ 1688829 w 4130069"/>
                <a:gd name="connsiteY173" fmla="*/ 862072 h 1660239"/>
                <a:gd name="connsiteX174" fmla="*/ 1688829 w 4130069"/>
                <a:gd name="connsiteY174" fmla="*/ 855807 h 1660239"/>
                <a:gd name="connsiteX175" fmla="*/ 1683788 w 4130069"/>
                <a:gd name="connsiteY175" fmla="*/ 855807 h 1660239"/>
                <a:gd name="connsiteX176" fmla="*/ 1683788 w 4130069"/>
                <a:gd name="connsiteY176" fmla="*/ 837012 h 1660239"/>
                <a:gd name="connsiteX177" fmla="*/ 1672445 w 4130069"/>
                <a:gd name="connsiteY177" fmla="*/ 837012 h 1660239"/>
                <a:gd name="connsiteX178" fmla="*/ 1672445 w 4130069"/>
                <a:gd name="connsiteY178" fmla="*/ 832000 h 1660239"/>
                <a:gd name="connsiteX179" fmla="*/ 1637156 w 4130069"/>
                <a:gd name="connsiteY179" fmla="*/ 832000 h 1660239"/>
                <a:gd name="connsiteX180" fmla="*/ 1637156 w 4130069"/>
                <a:gd name="connsiteY180" fmla="*/ 820722 h 1660239"/>
                <a:gd name="connsiteX181" fmla="*/ 1633375 w 4130069"/>
                <a:gd name="connsiteY181" fmla="*/ 820722 h 1660239"/>
                <a:gd name="connsiteX182" fmla="*/ 1633375 w 4130069"/>
                <a:gd name="connsiteY182" fmla="*/ 803180 h 1660239"/>
                <a:gd name="connsiteX183" fmla="*/ 1628334 w 4130069"/>
                <a:gd name="connsiteY183" fmla="*/ 803180 h 1660239"/>
                <a:gd name="connsiteX184" fmla="*/ 1628334 w 4130069"/>
                <a:gd name="connsiteY184" fmla="*/ 789397 h 1660239"/>
                <a:gd name="connsiteX185" fmla="*/ 1608169 w 4130069"/>
                <a:gd name="connsiteY185" fmla="*/ 789397 h 1660239"/>
                <a:gd name="connsiteX186" fmla="*/ 1608169 w 4130069"/>
                <a:gd name="connsiteY186" fmla="*/ 780626 h 1660239"/>
                <a:gd name="connsiteX187" fmla="*/ 1601867 w 4130069"/>
                <a:gd name="connsiteY187" fmla="*/ 780626 h 1660239"/>
                <a:gd name="connsiteX188" fmla="*/ 1601867 w 4130069"/>
                <a:gd name="connsiteY188" fmla="*/ 765590 h 1660239"/>
                <a:gd name="connsiteX189" fmla="*/ 1596826 w 4130069"/>
                <a:gd name="connsiteY189" fmla="*/ 765590 h 1660239"/>
                <a:gd name="connsiteX190" fmla="*/ 1596826 w 4130069"/>
                <a:gd name="connsiteY190" fmla="*/ 761831 h 1660239"/>
                <a:gd name="connsiteX191" fmla="*/ 1575400 w 4130069"/>
                <a:gd name="connsiteY191" fmla="*/ 761831 h 1660239"/>
                <a:gd name="connsiteX192" fmla="*/ 1575400 w 4130069"/>
                <a:gd name="connsiteY192" fmla="*/ 756819 h 1660239"/>
                <a:gd name="connsiteX193" fmla="*/ 1538851 w 4130069"/>
                <a:gd name="connsiteY193" fmla="*/ 756819 h 1660239"/>
                <a:gd name="connsiteX194" fmla="*/ 1538851 w 4130069"/>
                <a:gd name="connsiteY194" fmla="*/ 745542 h 1660239"/>
                <a:gd name="connsiteX195" fmla="*/ 1531289 w 4130069"/>
                <a:gd name="connsiteY195" fmla="*/ 745542 h 1660239"/>
                <a:gd name="connsiteX196" fmla="*/ 1531289 w 4130069"/>
                <a:gd name="connsiteY196" fmla="*/ 728000 h 1660239"/>
                <a:gd name="connsiteX197" fmla="*/ 1522467 w 4130069"/>
                <a:gd name="connsiteY197" fmla="*/ 728000 h 1660239"/>
                <a:gd name="connsiteX198" fmla="*/ 1522467 w 4130069"/>
                <a:gd name="connsiteY198" fmla="*/ 712963 h 1660239"/>
                <a:gd name="connsiteX199" fmla="*/ 1517425 w 4130069"/>
                <a:gd name="connsiteY199" fmla="*/ 712963 h 1660239"/>
                <a:gd name="connsiteX200" fmla="*/ 1517425 w 4130069"/>
                <a:gd name="connsiteY200" fmla="*/ 707951 h 1660239"/>
                <a:gd name="connsiteX201" fmla="*/ 1496000 w 4130069"/>
                <a:gd name="connsiteY201" fmla="*/ 707951 h 1660239"/>
                <a:gd name="connsiteX202" fmla="*/ 1496000 w 4130069"/>
                <a:gd name="connsiteY202" fmla="*/ 700433 h 1660239"/>
                <a:gd name="connsiteX203" fmla="*/ 1489698 w 4130069"/>
                <a:gd name="connsiteY203" fmla="*/ 700433 h 1660239"/>
                <a:gd name="connsiteX204" fmla="*/ 1489698 w 4130069"/>
                <a:gd name="connsiteY204" fmla="*/ 690409 h 1660239"/>
                <a:gd name="connsiteX205" fmla="*/ 1482137 w 4130069"/>
                <a:gd name="connsiteY205" fmla="*/ 690409 h 1660239"/>
                <a:gd name="connsiteX206" fmla="*/ 1482137 w 4130069"/>
                <a:gd name="connsiteY206" fmla="*/ 684144 h 1660239"/>
                <a:gd name="connsiteX207" fmla="*/ 1477095 w 4130069"/>
                <a:gd name="connsiteY207" fmla="*/ 684144 h 1660239"/>
                <a:gd name="connsiteX208" fmla="*/ 1477095 w 4130069"/>
                <a:gd name="connsiteY208" fmla="*/ 674120 h 1660239"/>
                <a:gd name="connsiteX209" fmla="*/ 1470794 w 4130069"/>
                <a:gd name="connsiteY209" fmla="*/ 674120 h 1660239"/>
                <a:gd name="connsiteX210" fmla="*/ 1470794 w 4130069"/>
                <a:gd name="connsiteY210" fmla="*/ 665349 h 1660239"/>
                <a:gd name="connsiteX211" fmla="*/ 1455670 w 4130069"/>
                <a:gd name="connsiteY211" fmla="*/ 665349 h 1660239"/>
                <a:gd name="connsiteX212" fmla="*/ 1455670 w 4130069"/>
                <a:gd name="connsiteY212" fmla="*/ 656578 h 1660239"/>
                <a:gd name="connsiteX213" fmla="*/ 1448108 w 4130069"/>
                <a:gd name="connsiteY213" fmla="*/ 656578 h 1660239"/>
                <a:gd name="connsiteX214" fmla="*/ 1448108 w 4130069"/>
                <a:gd name="connsiteY214" fmla="*/ 635277 h 1660239"/>
                <a:gd name="connsiteX215" fmla="*/ 1438025 w 4130069"/>
                <a:gd name="connsiteY215" fmla="*/ 635277 h 1660239"/>
                <a:gd name="connsiteX216" fmla="*/ 1438025 w 4130069"/>
                <a:gd name="connsiteY216" fmla="*/ 612723 h 1660239"/>
                <a:gd name="connsiteX217" fmla="*/ 1432984 w 4130069"/>
                <a:gd name="connsiteY217" fmla="*/ 612723 h 1660239"/>
                <a:gd name="connsiteX218" fmla="*/ 1432984 w 4130069"/>
                <a:gd name="connsiteY218" fmla="*/ 602698 h 1660239"/>
                <a:gd name="connsiteX219" fmla="*/ 1422901 w 4130069"/>
                <a:gd name="connsiteY219" fmla="*/ 602698 h 1660239"/>
                <a:gd name="connsiteX220" fmla="*/ 1422901 w 4130069"/>
                <a:gd name="connsiteY220" fmla="*/ 595180 h 1660239"/>
                <a:gd name="connsiteX221" fmla="*/ 1405257 w 4130069"/>
                <a:gd name="connsiteY221" fmla="*/ 595180 h 1660239"/>
                <a:gd name="connsiteX222" fmla="*/ 1405257 w 4130069"/>
                <a:gd name="connsiteY222" fmla="*/ 591421 h 1660239"/>
                <a:gd name="connsiteX223" fmla="*/ 1376270 w 4130069"/>
                <a:gd name="connsiteY223" fmla="*/ 591421 h 1660239"/>
                <a:gd name="connsiteX224" fmla="*/ 1376270 w 4130069"/>
                <a:gd name="connsiteY224" fmla="*/ 580144 h 1660239"/>
                <a:gd name="connsiteX225" fmla="*/ 1343501 w 4130069"/>
                <a:gd name="connsiteY225" fmla="*/ 580144 h 1660239"/>
                <a:gd name="connsiteX226" fmla="*/ 1343501 w 4130069"/>
                <a:gd name="connsiteY226" fmla="*/ 565108 h 1660239"/>
                <a:gd name="connsiteX227" fmla="*/ 1337200 w 4130069"/>
                <a:gd name="connsiteY227" fmla="*/ 565108 h 1660239"/>
                <a:gd name="connsiteX228" fmla="*/ 1337200 w 4130069"/>
                <a:gd name="connsiteY228" fmla="*/ 557590 h 1660239"/>
                <a:gd name="connsiteX229" fmla="*/ 1323336 w 4130069"/>
                <a:gd name="connsiteY229" fmla="*/ 557590 h 1660239"/>
                <a:gd name="connsiteX230" fmla="*/ 1323336 w 4130069"/>
                <a:gd name="connsiteY230" fmla="*/ 548819 h 1660239"/>
                <a:gd name="connsiteX231" fmla="*/ 1318295 w 4130069"/>
                <a:gd name="connsiteY231" fmla="*/ 548819 h 1660239"/>
                <a:gd name="connsiteX232" fmla="*/ 1318295 w 4130069"/>
                <a:gd name="connsiteY232" fmla="*/ 530024 h 1660239"/>
                <a:gd name="connsiteX233" fmla="*/ 1305692 w 4130069"/>
                <a:gd name="connsiteY233" fmla="*/ 530024 h 1660239"/>
                <a:gd name="connsiteX234" fmla="*/ 1305692 w 4130069"/>
                <a:gd name="connsiteY234" fmla="*/ 513735 h 1660239"/>
                <a:gd name="connsiteX235" fmla="*/ 1300650 w 4130069"/>
                <a:gd name="connsiteY235" fmla="*/ 513735 h 1660239"/>
                <a:gd name="connsiteX236" fmla="*/ 1300650 w 4130069"/>
                <a:gd name="connsiteY236" fmla="*/ 508723 h 1660239"/>
                <a:gd name="connsiteX237" fmla="*/ 1295609 w 4130069"/>
                <a:gd name="connsiteY237" fmla="*/ 508723 h 1660239"/>
                <a:gd name="connsiteX238" fmla="*/ 1295609 w 4130069"/>
                <a:gd name="connsiteY238" fmla="*/ 504964 h 1660239"/>
                <a:gd name="connsiteX239" fmla="*/ 1280485 w 4130069"/>
                <a:gd name="connsiteY239" fmla="*/ 504964 h 1660239"/>
                <a:gd name="connsiteX240" fmla="*/ 1280485 w 4130069"/>
                <a:gd name="connsiteY240" fmla="*/ 492433 h 1660239"/>
                <a:gd name="connsiteX241" fmla="*/ 1267882 w 4130069"/>
                <a:gd name="connsiteY241" fmla="*/ 492433 h 1660239"/>
                <a:gd name="connsiteX242" fmla="*/ 1267882 w 4130069"/>
                <a:gd name="connsiteY242" fmla="*/ 481156 h 1660239"/>
                <a:gd name="connsiteX243" fmla="*/ 1241415 w 4130069"/>
                <a:gd name="connsiteY243" fmla="*/ 481156 h 1660239"/>
                <a:gd name="connsiteX244" fmla="*/ 1241415 w 4130069"/>
                <a:gd name="connsiteY244" fmla="*/ 477397 h 1660239"/>
                <a:gd name="connsiteX245" fmla="*/ 1216209 w 4130069"/>
                <a:gd name="connsiteY245" fmla="*/ 477397 h 1660239"/>
                <a:gd name="connsiteX246" fmla="*/ 1216209 w 4130069"/>
                <a:gd name="connsiteY246" fmla="*/ 471132 h 1660239"/>
                <a:gd name="connsiteX247" fmla="*/ 1155714 w 4130069"/>
                <a:gd name="connsiteY247" fmla="*/ 471132 h 1660239"/>
                <a:gd name="connsiteX248" fmla="*/ 1155714 w 4130069"/>
                <a:gd name="connsiteY248" fmla="*/ 464867 h 1660239"/>
                <a:gd name="connsiteX249" fmla="*/ 1146891 w 4130069"/>
                <a:gd name="connsiteY249" fmla="*/ 464867 h 1660239"/>
                <a:gd name="connsiteX250" fmla="*/ 1146891 w 4130069"/>
                <a:gd name="connsiteY250" fmla="*/ 457349 h 1660239"/>
                <a:gd name="connsiteX251" fmla="*/ 1136809 w 4130069"/>
                <a:gd name="connsiteY251" fmla="*/ 457349 h 1660239"/>
                <a:gd name="connsiteX252" fmla="*/ 1136809 w 4130069"/>
                <a:gd name="connsiteY252" fmla="*/ 444819 h 1660239"/>
                <a:gd name="connsiteX253" fmla="*/ 1102780 w 4130069"/>
                <a:gd name="connsiteY253" fmla="*/ 444819 h 1660239"/>
                <a:gd name="connsiteX254" fmla="*/ 1102780 w 4130069"/>
                <a:gd name="connsiteY254" fmla="*/ 439807 h 1660239"/>
                <a:gd name="connsiteX255" fmla="*/ 1093958 w 4130069"/>
                <a:gd name="connsiteY255" fmla="*/ 439807 h 1660239"/>
                <a:gd name="connsiteX256" fmla="*/ 1093958 w 4130069"/>
                <a:gd name="connsiteY256" fmla="*/ 432289 h 1660239"/>
                <a:gd name="connsiteX257" fmla="*/ 1087656 w 4130069"/>
                <a:gd name="connsiteY257" fmla="*/ 432289 h 1660239"/>
                <a:gd name="connsiteX258" fmla="*/ 1087656 w 4130069"/>
                <a:gd name="connsiteY258" fmla="*/ 419759 h 1660239"/>
                <a:gd name="connsiteX259" fmla="*/ 1078834 w 4130069"/>
                <a:gd name="connsiteY259" fmla="*/ 419759 h 1660239"/>
                <a:gd name="connsiteX260" fmla="*/ 1078834 w 4130069"/>
                <a:gd name="connsiteY260" fmla="*/ 408482 h 1660239"/>
                <a:gd name="connsiteX261" fmla="*/ 1057409 w 4130069"/>
                <a:gd name="connsiteY261" fmla="*/ 408482 h 1660239"/>
                <a:gd name="connsiteX262" fmla="*/ 1057409 w 4130069"/>
                <a:gd name="connsiteY262" fmla="*/ 400964 h 1660239"/>
                <a:gd name="connsiteX263" fmla="*/ 1051107 w 4130069"/>
                <a:gd name="connsiteY263" fmla="*/ 400964 h 1660239"/>
                <a:gd name="connsiteX264" fmla="*/ 1051107 w 4130069"/>
                <a:gd name="connsiteY264" fmla="*/ 397205 h 1660239"/>
                <a:gd name="connsiteX265" fmla="*/ 1034723 w 4130069"/>
                <a:gd name="connsiteY265" fmla="*/ 397205 h 1660239"/>
                <a:gd name="connsiteX266" fmla="*/ 1034723 w 4130069"/>
                <a:gd name="connsiteY266" fmla="*/ 390940 h 1660239"/>
                <a:gd name="connsiteX267" fmla="*/ 998174 w 4130069"/>
                <a:gd name="connsiteY267" fmla="*/ 390940 h 1660239"/>
                <a:gd name="connsiteX268" fmla="*/ 998174 w 4130069"/>
                <a:gd name="connsiteY268" fmla="*/ 382168 h 1660239"/>
                <a:gd name="connsiteX269" fmla="*/ 959104 w 4130069"/>
                <a:gd name="connsiteY269" fmla="*/ 382168 h 1660239"/>
                <a:gd name="connsiteX270" fmla="*/ 959104 w 4130069"/>
                <a:gd name="connsiteY270" fmla="*/ 370891 h 1660239"/>
                <a:gd name="connsiteX271" fmla="*/ 954062 w 4130069"/>
                <a:gd name="connsiteY271" fmla="*/ 370891 h 1660239"/>
                <a:gd name="connsiteX272" fmla="*/ 954062 w 4130069"/>
                <a:gd name="connsiteY272" fmla="*/ 364626 h 1660239"/>
                <a:gd name="connsiteX273" fmla="*/ 950281 w 4130069"/>
                <a:gd name="connsiteY273" fmla="*/ 364626 h 1660239"/>
                <a:gd name="connsiteX274" fmla="*/ 950281 w 4130069"/>
                <a:gd name="connsiteY274" fmla="*/ 359614 h 1660239"/>
                <a:gd name="connsiteX275" fmla="*/ 936418 w 4130069"/>
                <a:gd name="connsiteY275" fmla="*/ 359614 h 1660239"/>
                <a:gd name="connsiteX276" fmla="*/ 936418 w 4130069"/>
                <a:gd name="connsiteY276" fmla="*/ 353349 h 1660239"/>
                <a:gd name="connsiteX277" fmla="*/ 931377 w 4130069"/>
                <a:gd name="connsiteY277" fmla="*/ 353349 h 1660239"/>
                <a:gd name="connsiteX278" fmla="*/ 931377 w 4130069"/>
                <a:gd name="connsiteY278" fmla="*/ 349590 h 1660239"/>
                <a:gd name="connsiteX279" fmla="*/ 925075 w 4130069"/>
                <a:gd name="connsiteY279" fmla="*/ 349590 h 1660239"/>
                <a:gd name="connsiteX280" fmla="*/ 925075 w 4130069"/>
                <a:gd name="connsiteY280" fmla="*/ 340819 h 1660239"/>
                <a:gd name="connsiteX281" fmla="*/ 908691 w 4130069"/>
                <a:gd name="connsiteY281" fmla="*/ 340819 h 1660239"/>
                <a:gd name="connsiteX282" fmla="*/ 908691 w 4130069"/>
                <a:gd name="connsiteY282" fmla="*/ 330795 h 1660239"/>
                <a:gd name="connsiteX283" fmla="*/ 893567 w 4130069"/>
                <a:gd name="connsiteY283" fmla="*/ 330795 h 1660239"/>
                <a:gd name="connsiteX284" fmla="*/ 893567 w 4130069"/>
                <a:gd name="connsiteY284" fmla="*/ 325783 h 1660239"/>
                <a:gd name="connsiteX285" fmla="*/ 869621 w 4130069"/>
                <a:gd name="connsiteY285" fmla="*/ 325783 h 1660239"/>
                <a:gd name="connsiteX286" fmla="*/ 869621 w 4130069"/>
                <a:gd name="connsiteY286" fmla="*/ 305735 h 1660239"/>
                <a:gd name="connsiteX287" fmla="*/ 864580 w 4130069"/>
                <a:gd name="connsiteY287" fmla="*/ 305735 h 1660239"/>
                <a:gd name="connsiteX288" fmla="*/ 864580 w 4130069"/>
                <a:gd name="connsiteY288" fmla="*/ 290699 h 1660239"/>
                <a:gd name="connsiteX289" fmla="*/ 844415 w 4130069"/>
                <a:gd name="connsiteY289" fmla="*/ 290699 h 1660239"/>
                <a:gd name="connsiteX290" fmla="*/ 844415 w 4130069"/>
                <a:gd name="connsiteY290" fmla="*/ 284434 h 1660239"/>
                <a:gd name="connsiteX291" fmla="*/ 824249 w 4130069"/>
                <a:gd name="connsiteY291" fmla="*/ 284434 h 1660239"/>
                <a:gd name="connsiteX292" fmla="*/ 824249 w 4130069"/>
                <a:gd name="connsiteY292" fmla="*/ 274409 h 1660239"/>
                <a:gd name="connsiteX293" fmla="*/ 790221 w 4130069"/>
                <a:gd name="connsiteY293" fmla="*/ 274409 h 1660239"/>
                <a:gd name="connsiteX294" fmla="*/ 790221 w 4130069"/>
                <a:gd name="connsiteY294" fmla="*/ 269397 h 1660239"/>
                <a:gd name="connsiteX295" fmla="*/ 776357 w 4130069"/>
                <a:gd name="connsiteY295" fmla="*/ 269397 h 1660239"/>
                <a:gd name="connsiteX296" fmla="*/ 776357 w 4130069"/>
                <a:gd name="connsiteY296" fmla="*/ 241831 h 1660239"/>
                <a:gd name="connsiteX297" fmla="*/ 742329 w 4130069"/>
                <a:gd name="connsiteY297" fmla="*/ 241831 h 1660239"/>
                <a:gd name="connsiteX298" fmla="*/ 742329 w 4130069"/>
                <a:gd name="connsiteY298" fmla="*/ 235566 h 1660239"/>
                <a:gd name="connsiteX299" fmla="*/ 734767 w 4130069"/>
                <a:gd name="connsiteY299" fmla="*/ 235566 h 1660239"/>
                <a:gd name="connsiteX300" fmla="*/ 734767 w 4130069"/>
                <a:gd name="connsiteY300" fmla="*/ 226795 h 1660239"/>
                <a:gd name="connsiteX301" fmla="*/ 694436 w 4130069"/>
                <a:gd name="connsiteY301" fmla="*/ 226795 h 1660239"/>
                <a:gd name="connsiteX302" fmla="*/ 694436 w 4130069"/>
                <a:gd name="connsiteY302" fmla="*/ 223036 h 1660239"/>
                <a:gd name="connsiteX303" fmla="*/ 681833 w 4130069"/>
                <a:gd name="connsiteY303" fmla="*/ 223036 h 1660239"/>
                <a:gd name="connsiteX304" fmla="*/ 681833 w 4130069"/>
                <a:gd name="connsiteY304" fmla="*/ 214265 h 1660239"/>
                <a:gd name="connsiteX305" fmla="*/ 673011 w 4130069"/>
                <a:gd name="connsiteY305" fmla="*/ 214265 h 1660239"/>
                <a:gd name="connsiteX306" fmla="*/ 673011 w 4130069"/>
                <a:gd name="connsiteY306" fmla="*/ 208000 h 1660239"/>
                <a:gd name="connsiteX307" fmla="*/ 621338 w 4130069"/>
                <a:gd name="connsiteY307" fmla="*/ 208000 h 1660239"/>
                <a:gd name="connsiteX308" fmla="*/ 621338 w 4130069"/>
                <a:gd name="connsiteY308" fmla="*/ 200482 h 1660239"/>
                <a:gd name="connsiteX309" fmla="*/ 586049 w 4130069"/>
                <a:gd name="connsiteY309" fmla="*/ 200482 h 1660239"/>
                <a:gd name="connsiteX310" fmla="*/ 586049 w 4130069"/>
                <a:gd name="connsiteY310" fmla="*/ 192964 h 1660239"/>
                <a:gd name="connsiteX311" fmla="*/ 581008 w 4130069"/>
                <a:gd name="connsiteY311" fmla="*/ 192964 h 1660239"/>
                <a:gd name="connsiteX312" fmla="*/ 581008 w 4130069"/>
                <a:gd name="connsiteY312" fmla="*/ 181687 h 1660239"/>
                <a:gd name="connsiteX313" fmla="*/ 535636 w 4130069"/>
                <a:gd name="connsiteY313" fmla="*/ 181687 h 1660239"/>
                <a:gd name="connsiteX314" fmla="*/ 535636 w 4130069"/>
                <a:gd name="connsiteY314" fmla="*/ 165397 h 1660239"/>
                <a:gd name="connsiteX315" fmla="*/ 511690 w 4130069"/>
                <a:gd name="connsiteY315" fmla="*/ 165397 h 1660239"/>
                <a:gd name="connsiteX316" fmla="*/ 511690 w 4130069"/>
                <a:gd name="connsiteY316" fmla="*/ 157879 h 1660239"/>
                <a:gd name="connsiteX317" fmla="*/ 499087 w 4130069"/>
                <a:gd name="connsiteY317" fmla="*/ 157879 h 1660239"/>
                <a:gd name="connsiteX318" fmla="*/ 499087 w 4130069"/>
                <a:gd name="connsiteY318" fmla="*/ 145349 h 1660239"/>
                <a:gd name="connsiteX319" fmla="*/ 491525 w 4130069"/>
                <a:gd name="connsiteY319" fmla="*/ 145349 h 1660239"/>
                <a:gd name="connsiteX320" fmla="*/ 491525 w 4130069"/>
                <a:gd name="connsiteY320" fmla="*/ 137831 h 1660239"/>
                <a:gd name="connsiteX321" fmla="*/ 478922 w 4130069"/>
                <a:gd name="connsiteY321" fmla="*/ 137831 h 1660239"/>
                <a:gd name="connsiteX322" fmla="*/ 478922 w 4130069"/>
                <a:gd name="connsiteY322" fmla="*/ 124048 h 1660239"/>
                <a:gd name="connsiteX323" fmla="*/ 467579 w 4130069"/>
                <a:gd name="connsiteY323" fmla="*/ 124048 h 1660239"/>
                <a:gd name="connsiteX324" fmla="*/ 467579 w 4130069"/>
                <a:gd name="connsiteY324" fmla="*/ 117783 h 1660239"/>
                <a:gd name="connsiteX325" fmla="*/ 458757 w 4130069"/>
                <a:gd name="connsiteY325" fmla="*/ 117783 h 1660239"/>
                <a:gd name="connsiteX326" fmla="*/ 458757 w 4130069"/>
                <a:gd name="connsiteY326" fmla="*/ 112771 h 1660239"/>
                <a:gd name="connsiteX327" fmla="*/ 446153 w 4130069"/>
                <a:gd name="connsiteY327" fmla="*/ 112771 h 1660239"/>
                <a:gd name="connsiteX328" fmla="*/ 446153 w 4130069"/>
                <a:gd name="connsiteY328" fmla="*/ 100241 h 1660239"/>
                <a:gd name="connsiteX329" fmla="*/ 441112 w 4130069"/>
                <a:gd name="connsiteY329" fmla="*/ 100241 h 1660239"/>
                <a:gd name="connsiteX330" fmla="*/ 441112 w 4130069"/>
                <a:gd name="connsiteY330" fmla="*/ 95229 h 1660239"/>
                <a:gd name="connsiteX331" fmla="*/ 422207 w 4130069"/>
                <a:gd name="connsiteY331" fmla="*/ 95229 h 1660239"/>
                <a:gd name="connsiteX332" fmla="*/ 422207 w 4130069"/>
                <a:gd name="connsiteY332" fmla="*/ 87711 h 1660239"/>
                <a:gd name="connsiteX333" fmla="*/ 409604 w 4130069"/>
                <a:gd name="connsiteY333" fmla="*/ 87711 h 1660239"/>
                <a:gd name="connsiteX334" fmla="*/ 409604 w 4130069"/>
                <a:gd name="connsiteY334" fmla="*/ 60145 h 1660239"/>
                <a:gd name="connsiteX335" fmla="*/ 395741 w 4130069"/>
                <a:gd name="connsiteY335" fmla="*/ 60145 h 1660239"/>
                <a:gd name="connsiteX336" fmla="*/ 395741 w 4130069"/>
                <a:gd name="connsiteY336" fmla="*/ 53880 h 1660239"/>
                <a:gd name="connsiteX337" fmla="*/ 307518 w 4130069"/>
                <a:gd name="connsiteY337" fmla="*/ 53880 h 1660239"/>
                <a:gd name="connsiteX338" fmla="*/ 307518 w 4130069"/>
                <a:gd name="connsiteY338" fmla="*/ 45108 h 1660239"/>
                <a:gd name="connsiteX339" fmla="*/ 298696 w 4130069"/>
                <a:gd name="connsiteY339" fmla="*/ 45108 h 1660239"/>
                <a:gd name="connsiteX340" fmla="*/ 298696 w 4130069"/>
                <a:gd name="connsiteY340" fmla="*/ 38843 h 1660239"/>
                <a:gd name="connsiteX341" fmla="*/ 282312 w 4130069"/>
                <a:gd name="connsiteY341" fmla="*/ 38843 h 1660239"/>
                <a:gd name="connsiteX342" fmla="*/ 282312 w 4130069"/>
                <a:gd name="connsiteY342" fmla="*/ 33831 h 1660239"/>
                <a:gd name="connsiteX343" fmla="*/ 254585 w 4130069"/>
                <a:gd name="connsiteY343" fmla="*/ 33831 h 1660239"/>
                <a:gd name="connsiteX344" fmla="*/ 254585 w 4130069"/>
                <a:gd name="connsiteY344" fmla="*/ 23807 h 1660239"/>
                <a:gd name="connsiteX345" fmla="*/ 231899 w 4130069"/>
                <a:gd name="connsiteY345" fmla="*/ 23807 h 1660239"/>
                <a:gd name="connsiteX346" fmla="*/ 231899 w 4130069"/>
                <a:gd name="connsiteY346" fmla="*/ 12530 h 1660239"/>
                <a:gd name="connsiteX347" fmla="*/ 141156 w 4130069"/>
                <a:gd name="connsiteY347" fmla="*/ 12530 h 1660239"/>
                <a:gd name="connsiteX348" fmla="*/ 141156 w 4130069"/>
                <a:gd name="connsiteY348" fmla="*/ 8771 h 1660239"/>
                <a:gd name="connsiteX349" fmla="*/ 56714 w 4130069"/>
                <a:gd name="connsiteY349" fmla="*/ 8771 h 1660239"/>
                <a:gd name="connsiteX350" fmla="*/ 56714 w 4130069"/>
                <a:gd name="connsiteY350" fmla="*/ 0 h 1660239"/>
                <a:gd name="connsiteX351" fmla="*/ 0 w 4130069"/>
                <a:gd name="connsiteY351" fmla="*/ 0 h 16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</a:cxnLst>
              <a:rect l="l" t="t" r="r" b="b"/>
              <a:pathLst>
                <a:path w="4130069" h="1660239">
                  <a:moveTo>
                    <a:pt x="4130069" y="1660240"/>
                  </a:moveTo>
                  <a:lnTo>
                    <a:pt x="3643586" y="1660240"/>
                  </a:lnTo>
                  <a:lnTo>
                    <a:pt x="3643586" y="1640192"/>
                  </a:lnTo>
                  <a:lnTo>
                    <a:pt x="3633503" y="1640192"/>
                  </a:lnTo>
                  <a:lnTo>
                    <a:pt x="3633503" y="1635180"/>
                  </a:lnTo>
                  <a:lnTo>
                    <a:pt x="3449496" y="1635180"/>
                  </a:lnTo>
                  <a:lnTo>
                    <a:pt x="3449496" y="1620144"/>
                  </a:lnTo>
                  <a:lnTo>
                    <a:pt x="3370096" y="1620144"/>
                  </a:lnTo>
                  <a:lnTo>
                    <a:pt x="3370096" y="1606361"/>
                  </a:lnTo>
                  <a:lnTo>
                    <a:pt x="3300778" y="1606361"/>
                  </a:lnTo>
                  <a:lnTo>
                    <a:pt x="3300778" y="1593830"/>
                  </a:lnTo>
                  <a:lnTo>
                    <a:pt x="3247845" y="1593830"/>
                  </a:lnTo>
                  <a:lnTo>
                    <a:pt x="3247845" y="1577541"/>
                  </a:lnTo>
                  <a:lnTo>
                    <a:pt x="3237762" y="1577541"/>
                  </a:lnTo>
                  <a:lnTo>
                    <a:pt x="3237762" y="1571276"/>
                  </a:lnTo>
                  <a:lnTo>
                    <a:pt x="3099127" y="1571276"/>
                  </a:lnTo>
                  <a:lnTo>
                    <a:pt x="3095346" y="1567517"/>
                  </a:lnTo>
                  <a:lnTo>
                    <a:pt x="3070140" y="1567517"/>
                  </a:lnTo>
                  <a:lnTo>
                    <a:pt x="3070140" y="1544963"/>
                  </a:lnTo>
                  <a:lnTo>
                    <a:pt x="3048714" y="1544963"/>
                  </a:lnTo>
                  <a:lnTo>
                    <a:pt x="3048714" y="1533686"/>
                  </a:lnTo>
                  <a:lnTo>
                    <a:pt x="3037372" y="1533686"/>
                  </a:lnTo>
                  <a:lnTo>
                    <a:pt x="3037372" y="1527421"/>
                  </a:lnTo>
                  <a:lnTo>
                    <a:pt x="3023508" y="1527421"/>
                  </a:lnTo>
                  <a:lnTo>
                    <a:pt x="3023508" y="1524915"/>
                  </a:lnTo>
                  <a:lnTo>
                    <a:pt x="2994521" y="1524915"/>
                  </a:lnTo>
                  <a:lnTo>
                    <a:pt x="2994521" y="1517397"/>
                  </a:lnTo>
                  <a:lnTo>
                    <a:pt x="2928984" y="1517397"/>
                  </a:lnTo>
                  <a:lnTo>
                    <a:pt x="2928984" y="1508626"/>
                  </a:lnTo>
                  <a:lnTo>
                    <a:pt x="2917641" y="1508626"/>
                  </a:lnTo>
                  <a:lnTo>
                    <a:pt x="2917641" y="1503614"/>
                  </a:lnTo>
                  <a:lnTo>
                    <a:pt x="2899997" y="1503614"/>
                  </a:lnTo>
                  <a:lnTo>
                    <a:pt x="2899997" y="1499855"/>
                  </a:lnTo>
                  <a:lnTo>
                    <a:pt x="2894956" y="1499855"/>
                  </a:lnTo>
                  <a:lnTo>
                    <a:pt x="2894956" y="1486071"/>
                  </a:lnTo>
                  <a:lnTo>
                    <a:pt x="2882352" y="1486071"/>
                  </a:lnTo>
                  <a:lnTo>
                    <a:pt x="2882352" y="1478553"/>
                  </a:lnTo>
                  <a:lnTo>
                    <a:pt x="2871009" y="1478553"/>
                  </a:lnTo>
                  <a:lnTo>
                    <a:pt x="2871009" y="1471035"/>
                  </a:lnTo>
                  <a:lnTo>
                    <a:pt x="2843282" y="1471035"/>
                  </a:lnTo>
                  <a:lnTo>
                    <a:pt x="2843282" y="1464770"/>
                  </a:lnTo>
                  <a:lnTo>
                    <a:pt x="2836981" y="1464770"/>
                  </a:lnTo>
                  <a:lnTo>
                    <a:pt x="2836981" y="1458505"/>
                  </a:lnTo>
                  <a:lnTo>
                    <a:pt x="2792870" y="1458505"/>
                  </a:lnTo>
                  <a:lnTo>
                    <a:pt x="2792870" y="1453493"/>
                  </a:lnTo>
                  <a:lnTo>
                    <a:pt x="2768924" y="1453493"/>
                  </a:lnTo>
                  <a:lnTo>
                    <a:pt x="2768924" y="1443469"/>
                  </a:lnTo>
                  <a:lnTo>
                    <a:pt x="2757580" y="1443469"/>
                  </a:lnTo>
                  <a:lnTo>
                    <a:pt x="2757580" y="1437204"/>
                  </a:lnTo>
                  <a:lnTo>
                    <a:pt x="2744977" y="1437204"/>
                  </a:lnTo>
                  <a:lnTo>
                    <a:pt x="2744977" y="1425927"/>
                  </a:lnTo>
                  <a:lnTo>
                    <a:pt x="2728593" y="1425927"/>
                  </a:lnTo>
                  <a:lnTo>
                    <a:pt x="2728593" y="1414650"/>
                  </a:lnTo>
                  <a:lnTo>
                    <a:pt x="2717250" y="1414650"/>
                  </a:lnTo>
                  <a:lnTo>
                    <a:pt x="2717250" y="1393349"/>
                  </a:lnTo>
                  <a:lnTo>
                    <a:pt x="2690784" y="1393349"/>
                  </a:lnTo>
                  <a:lnTo>
                    <a:pt x="2690784" y="1375806"/>
                  </a:lnTo>
                  <a:lnTo>
                    <a:pt x="2670618" y="1375806"/>
                  </a:lnTo>
                  <a:lnTo>
                    <a:pt x="2670618" y="1358264"/>
                  </a:lnTo>
                  <a:lnTo>
                    <a:pt x="2664317" y="1358264"/>
                  </a:lnTo>
                  <a:lnTo>
                    <a:pt x="2664317" y="1348240"/>
                  </a:lnTo>
                  <a:lnTo>
                    <a:pt x="2616425" y="1348240"/>
                  </a:lnTo>
                  <a:lnTo>
                    <a:pt x="2616425" y="1340722"/>
                  </a:lnTo>
                  <a:lnTo>
                    <a:pt x="2579875" y="1340722"/>
                  </a:lnTo>
                  <a:lnTo>
                    <a:pt x="2579875" y="1330698"/>
                  </a:lnTo>
                  <a:lnTo>
                    <a:pt x="2573574" y="1330698"/>
                  </a:lnTo>
                  <a:lnTo>
                    <a:pt x="2573574" y="1323180"/>
                  </a:lnTo>
                  <a:lnTo>
                    <a:pt x="2567272" y="1323180"/>
                  </a:lnTo>
                  <a:lnTo>
                    <a:pt x="2567272" y="1314409"/>
                  </a:lnTo>
                  <a:lnTo>
                    <a:pt x="2547107" y="1314409"/>
                  </a:lnTo>
                  <a:lnTo>
                    <a:pt x="2547107" y="1308144"/>
                  </a:lnTo>
                  <a:lnTo>
                    <a:pt x="2539545" y="1308144"/>
                  </a:lnTo>
                  <a:lnTo>
                    <a:pt x="2539545" y="1300626"/>
                  </a:lnTo>
                  <a:lnTo>
                    <a:pt x="2533244" y="1300626"/>
                  </a:lnTo>
                  <a:lnTo>
                    <a:pt x="2533244" y="1286843"/>
                  </a:lnTo>
                  <a:lnTo>
                    <a:pt x="2510558" y="1286843"/>
                  </a:lnTo>
                  <a:lnTo>
                    <a:pt x="2510558" y="1279325"/>
                  </a:lnTo>
                  <a:lnTo>
                    <a:pt x="2502996" y="1279325"/>
                  </a:lnTo>
                  <a:lnTo>
                    <a:pt x="2502996" y="1274313"/>
                  </a:lnTo>
                  <a:lnTo>
                    <a:pt x="2494174" y="1274313"/>
                  </a:lnTo>
                  <a:lnTo>
                    <a:pt x="2494174" y="1265542"/>
                  </a:lnTo>
                  <a:lnTo>
                    <a:pt x="2467707" y="1265542"/>
                  </a:lnTo>
                  <a:lnTo>
                    <a:pt x="2467707" y="1256770"/>
                  </a:lnTo>
                  <a:lnTo>
                    <a:pt x="2461405" y="1256770"/>
                  </a:lnTo>
                  <a:lnTo>
                    <a:pt x="2461405" y="1244240"/>
                  </a:lnTo>
                  <a:lnTo>
                    <a:pt x="2434939" y="1244240"/>
                  </a:lnTo>
                  <a:lnTo>
                    <a:pt x="2434939" y="1237975"/>
                  </a:lnTo>
                  <a:lnTo>
                    <a:pt x="2413513" y="1237975"/>
                  </a:lnTo>
                  <a:lnTo>
                    <a:pt x="2413513" y="1224192"/>
                  </a:lnTo>
                  <a:lnTo>
                    <a:pt x="2400910" y="1224192"/>
                  </a:lnTo>
                  <a:lnTo>
                    <a:pt x="2400910" y="1220433"/>
                  </a:lnTo>
                  <a:lnTo>
                    <a:pt x="2387046" y="1220433"/>
                  </a:lnTo>
                  <a:lnTo>
                    <a:pt x="2387046" y="1215421"/>
                  </a:lnTo>
                  <a:lnTo>
                    <a:pt x="2364361" y="1215421"/>
                  </a:lnTo>
                  <a:lnTo>
                    <a:pt x="2364361" y="1210409"/>
                  </a:lnTo>
                  <a:lnTo>
                    <a:pt x="2346716" y="1210409"/>
                  </a:lnTo>
                  <a:lnTo>
                    <a:pt x="2346716" y="1195373"/>
                  </a:lnTo>
                  <a:lnTo>
                    <a:pt x="2276138" y="1195373"/>
                  </a:lnTo>
                  <a:lnTo>
                    <a:pt x="2276138" y="1187855"/>
                  </a:lnTo>
                  <a:lnTo>
                    <a:pt x="2271097" y="1187855"/>
                  </a:lnTo>
                  <a:lnTo>
                    <a:pt x="2271097" y="1182843"/>
                  </a:lnTo>
                  <a:lnTo>
                    <a:pt x="2262275" y="1182843"/>
                  </a:lnTo>
                  <a:lnTo>
                    <a:pt x="2262275" y="1161542"/>
                  </a:lnTo>
                  <a:lnTo>
                    <a:pt x="2219424" y="1161542"/>
                  </a:lnTo>
                  <a:lnTo>
                    <a:pt x="2219424" y="1155276"/>
                  </a:lnTo>
                  <a:lnTo>
                    <a:pt x="2214383" y="1155276"/>
                  </a:lnTo>
                  <a:lnTo>
                    <a:pt x="2214383" y="1147758"/>
                  </a:lnTo>
                  <a:lnTo>
                    <a:pt x="2209341" y="1147758"/>
                  </a:lnTo>
                  <a:lnTo>
                    <a:pt x="2209341" y="1142746"/>
                  </a:lnTo>
                  <a:lnTo>
                    <a:pt x="2123640" y="1142746"/>
                  </a:lnTo>
                  <a:lnTo>
                    <a:pt x="2123640" y="1132722"/>
                  </a:lnTo>
                  <a:lnTo>
                    <a:pt x="2093392" y="1132722"/>
                  </a:lnTo>
                  <a:lnTo>
                    <a:pt x="2093392" y="1125204"/>
                  </a:lnTo>
                  <a:lnTo>
                    <a:pt x="2071966" y="1125204"/>
                  </a:lnTo>
                  <a:lnTo>
                    <a:pt x="2071966" y="1120192"/>
                  </a:lnTo>
                  <a:lnTo>
                    <a:pt x="2058103" y="1120192"/>
                  </a:lnTo>
                  <a:lnTo>
                    <a:pt x="2058103" y="1113927"/>
                  </a:lnTo>
                  <a:lnTo>
                    <a:pt x="2040458" y="1113927"/>
                  </a:lnTo>
                  <a:lnTo>
                    <a:pt x="2040458" y="1108915"/>
                  </a:lnTo>
                  <a:lnTo>
                    <a:pt x="2036677" y="1108915"/>
                  </a:lnTo>
                  <a:lnTo>
                    <a:pt x="2036677" y="1102650"/>
                  </a:lnTo>
                  <a:lnTo>
                    <a:pt x="2031636" y="1102650"/>
                  </a:lnTo>
                  <a:lnTo>
                    <a:pt x="2031636" y="1097638"/>
                  </a:lnTo>
                  <a:lnTo>
                    <a:pt x="2015252" y="1097638"/>
                  </a:lnTo>
                  <a:lnTo>
                    <a:pt x="2015252" y="1093879"/>
                  </a:lnTo>
                  <a:lnTo>
                    <a:pt x="1979963" y="1093879"/>
                  </a:lnTo>
                  <a:lnTo>
                    <a:pt x="1979963" y="1086361"/>
                  </a:lnTo>
                  <a:lnTo>
                    <a:pt x="1963579" y="1086361"/>
                  </a:lnTo>
                  <a:lnTo>
                    <a:pt x="1963579" y="1080096"/>
                  </a:lnTo>
                  <a:lnTo>
                    <a:pt x="1956017" y="1080096"/>
                  </a:lnTo>
                  <a:lnTo>
                    <a:pt x="1956017" y="1073831"/>
                  </a:lnTo>
                  <a:lnTo>
                    <a:pt x="1945934" y="1073831"/>
                  </a:lnTo>
                  <a:lnTo>
                    <a:pt x="1945934" y="1067566"/>
                  </a:lnTo>
                  <a:lnTo>
                    <a:pt x="1938372" y="1067566"/>
                  </a:lnTo>
                  <a:lnTo>
                    <a:pt x="1938372" y="1057542"/>
                  </a:lnTo>
                  <a:lnTo>
                    <a:pt x="1920728" y="1057542"/>
                  </a:lnTo>
                  <a:lnTo>
                    <a:pt x="1920728" y="1051277"/>
                  </a:lnTo>
                  <a:lnTo>
                    <a:pt x="1905604" y="1051277"/>
                  </a:lnTo>
                  <a:lnTo>
                    <a:pt x="1905604" y="1033734"/>
                  </a:lnTo>
                  <a:lnTo>
                    <a:pt x="1893001" y="1033734"/>
                  </a:lnTo>
                  <a:lnTo>
                    <a:pt x="1893001" y="1027469"/>
                  </a:lnTo>
                  <a:lnTo>
                    <a:pt x="1881658" y="1027469"/>
                  </a:lnTo>
                  <a:lnTo>
                    <a:pt x="1881658" y="1012433"/>
                  </a:lnTo>
                  <a:lnTo>
                    <a:pt x="1865274" y="1012433"/>
                  </a:lnTo>
                  <a:lnTo>
                    <a:pt x="1865274" y="989879"/>
                  </a:lnTo>
                  <a:lnTo>
                    <a:pt x="1853931" y="989879"/>
                  </a:lnTo>
                  <a:lnTo>
                    <a:pt x="1853931" y="974843"/>
                  </a:lnTo>
                  <a:lnTo>
                    <a:pt x="1847629" y="974843"/>
                  </a:lnTo>
                  <a:lnTo>
                    <a:pt x="1847629" y="967325"/>
                  </a:lnTo>
                  <a:lnTo>
                    <a:pt x="1835026" y="967325"/>
                  </a:lnTo>
                  <a:lnTo>
                    <a:pt x="1835026" y="961060"/>
                  </a:lnTo>
                  <a:lnTo>
                    <a:pt x="1823683" y="961060"/>
                  </a:lnTo>
                  <a:lnTo>
                    <a:pt x="1823683" y="954795"/>
                  </a:lnTo>
                  <a:lnTo>
                    <a:pt x="1812340" y="954795"/>
                  </a:lnTo>
                  <a:lnTo>
                    <a:pt x="1812340" y="949783"/>
                  </a:lnTo>
                  <a:lnTo>
                    <a:pt x="1802258" y="949783"/>
                  </a:lnTo>
                  <a:lnTo>
                    <a:pt x="1802258" y="941011"/>
                  </a:lnTo>
                  <a:lnTo>
                    <a:pt x="1795956" y="941011"/>
                  </a:lnTo>
                  <a:lnTo>
                    <a:pt x="1795956" y="933493"/>
                  </a:lnTo>
                  <a:lnTo>
                    <a:pt x="1774531" y="933493"/>
                  </a:lnTo>
                  <a:lnTo>
                    <a:pt x="1774531" y="928481"/>
                  </a:lnTo>
                  <a:lnTo>
                    <a:pt x="1740502" y="928481"/>
                  </a:lnTo>
                  <a:lnTo>
                    <a:pt x="1740502" y="920963"/>
                  </a:lnTo>
                  <a:lnTo>
                    <a:pt x="1730420" y="920963"/>
                  </a:lnTo>
                  <a:lnTo>
                    <a:pt x="1730420" y="904674"/>
                  </a:lnTo>
                  <a:lnTo>
                    <a:pt x="1716556" y="904674"/>
                  </a:lnTo>
                  <a:lnTo>
                    <a:pt x="1716556" y="892144"/>
                  </a:lnTo>
                  <a:lnTo>
                    <a:pt x="1706473" y="892144"/>
                  </a:lnTo>
                  <a:lnTo>
                    <a:pt x="1706473" y="880867"/>
                  </a:lnTo>
                  <a:lnTo>
                    <a:pt x="1700172" y="880867"/>
                  </a:lnTo>
                  <a:lnTo>
                    <a:pt x="1700172" y="872096"/>
                  </a:lnTo>
                  <a:lnTo>
                    <a:pt x="1693870" y="872096"/>
                  </a:lnTo>
                  <a:lnTo>
                    <a:pt x="1693870" y="862072"/>
                  </a:lnTo>
                  <a:lnTo>
                    <a:pt x="1688829" y="862072"/>
                  </a:lnTo>
                  <a:lnTo>
                    <a:pt x="1688829" y="855807"/>
                  </a:lnTo>
                  <a:lnTo>
                    <a:pt x="1683788" y="855807"/>
                  </a:lnTo>
                  <a:lnTo>
                    <a:pt x="1683788" y="837012"/>
                  </a:lnTo>
                  <a:lnTo>
                    <a:pt x="1672445" y="837012"/>
                  </a:lnTo>
                  <a:lnTo>
                    <a:pt x="1672445" y="832000"/>
                  </a:lnTo>
                  <a:lnTo>
                    <a:pt x="1637156" y="832000"/>
                  </a:lnTo>
                  <a:lnTo>
                    <a:pt x="1637156" y="820722"/>
                  </a:lnTo>
                  <a:lnTo>
                    <a:pt x="1633375" y="820722"/>
                  </a:lnTo>
                  <a:lnTo>
                    <a:pt x="1633375" y="803180"/>
                  </a:lnTo>
                  <a:lnTo>
                    <a:pt x="1628334" y="803180"/>
                  </a:lnTo>
                  <a:lnTo>
                    <a:pt x="1628334" y="789397"/>
                  </a:lnTo>
                  <a:lnTo>
                    <a:pt x="1608169" y="789397"/>
                  </a:lnTo>
                  <a:lnTo>
                    <a:pt x="1608169" y="780626"/>
                  </a:lnTo>
                  <a:lnTo>
                    <a:pt x="1601867" y="780626"/>
                  </a:lnTo>
                  <a:lnTo>
                    <a:pt x="1601867" y="765590"/>
                  </a:lnTo>
                  <a:lnTo>
                    <a:pt x="1596826" y="765590"/>
                  </a:lnTo>
                  <a:lnTo>
                    <a:pt x="1596826" y="761831"/>
                  </a:lnTo>
                  <a:lnTo>
                    <a:pt x="1575400" y="761831"/>
                  </a:lnTo>
                  <a:lnTo>
                    <a:pt x="1575400" y="756819"/>
                  </a:lnTo>
                  <a:lnTo>
                    <a:pt x="1538851" y="756819"/>
                  </a:lnTo>
                  <a:lnTo>
                    <a:pt x="1538851" y="745542"/>
                  </a:lnTo>
                  <a:lnTo>
                    <a:pt x="1531289" y="745542"/>
                  </a:lnTo>
                  <a:lnTo>
                    <a:pt x="1531289" y="728000"/>
                  </a:lnTo>
                  <a:lnTo>
                    <a:pt x="1522467" y="728000"/>
                  </a:lnTo>
                  <a:lnTo>
                    <a:pt x="1522467" y="712963"/>
                  </a:lnTo>
                  <a:lnTo>
                    <a:pt x="1517425" y="712963"/>
                  </a:lnTo>
                  <a:lnTo>
                    <a:pt x="1517425" y="707951"/>
                  </a:lnTo>
                  <a:lnTo>
                    <a:pt x="1496000" y="707951"/>
                  </a:lnTo>
                  <a:lnTo>
                    <a:pt x="1496000" y="700433"/>
                  </a:lnTo>
                  <a:lnTo>
                    <a:pt x="1489698" y="700433"/>
                  </a:lnTo>
                  <a:lnTo>
                    <a:pt x="1489698" y="690409"/>
                  </a:lnTo>
                  <a:lnTo>
                    <a:pt x="1482137" y="690409"/>
                  </a:lnTo>
                  <a:lnTo>
                    <a:pt x="1482137" y="684144"/>
                  </a:lnTo>
                  <a:lnTo>
                    <a:pt x="1477095" y="684144"/>
                  </a:lnTo>
                  <a:lnTo>
                    <a:pt x="1477095" y="674120"/>
                  </a:lnTo>
                  <a:lnTo>
                    <a:pt x="1470794" y="674120"/>
                  </a:lnTo>
                  <a:lnTo>
                    <a:pt x="1470794" y="665349"/>
                  </a:lnTo>
                  <a:lnTo>
                    <a:pt x="1455670" y="665349"/>
                  </a:lnTo>
                  <a:lnTo>
                    <a:pt x="1455670" y="656578"/>
                  </a:lnTo>
                  <a:lnTo>
                    <a:pt x="1448108" y="656578"/>
                  </a:lnTo>
                  <a:lnTo>
                    <a:pt x="1448108" y="635277"/>
                  </a:lnTo>
                  <a:lnTo>
                    <a:pt x="1438025" y="635277"/>
                  </a:lnTo>
                  <a:lnTo>
                    <a:pt x="1438025" y="612723"/>
                  </a:lnTo>
                  <a:lnTo>
                    <a:pt x="1432984" y="612723"/>
                  </a:lnTo>
                  <a:lnTo>
                    <a:pt x="1432984" y="602698"/>
                  </a:lnTo>
                  <a:lnTo>
                    <a:pt x="1422901" y="602698"/>
                  </a:lnTo>
                  <a:lnTo>
                    <a:pt x="1422901" y="595180"/>
                  </a:lnTo>
                  <a:lnTo>
                    <a:pt x="1405257" y="595180"/>
                  </a:lnTo>
                  <a:lnTo>
                    <a:pt x="1405257" y="591421"/>
                  </a:lnTo>
                  <a:lnTo>
                    <a:pt x="1376270" y="591421"/>
                  </a:lnTo>
                  <a:lnTo>
                    <a:pt x="1376270" y="580144"/>
                  </a:lnTo>
                  <a:lnTo>
                    <a:pt x="1343501" y="580144"/>
                  </a:lnTo>
                  <a:lnTo>
                    <a:pt x="1343501" y="565108"/>
                  </a:lnTo>
                  <a:lnTo>
                    <a:pt x="1337200" y="565108"/>
                  </a:lnTo>
                  <a:lnTo>
                    <a:pt x="1337200" y="557590"/>
                  </a:lnTo>
                  <a:lnTo>
                    <a:pt x="1323336" y="557590"/>
                  </a:lnTo>
                  <a:lnTo>
                    <a:pt x="1323336" y="548819"/>
                  </a:lnTo>
                  <a:lnTo>
                    <a:pt x="1318295" y="548819"/>
                  </a:lnTo>
                  <a:lnTo>
                    <a:pt x="1318295" y="530024"/>
                  </a:lnTo>
                  <a:lnTo>
                    <a:pt x="1305692" y="530024"/>
                  </a:lnTo>
                  <a:lnTo>
                    <a:pt x="1305692" y="513735"/>
                  </a:lnTo>
                  <a:lnTo>
                    <a:pt x="1300650" y="513735"/>
                  </a:lnTo>
                  <a:lnTo>
                    <a:pt x="1300650" y="508723"/>
                  </a:lnTo>
                  <a:lnTo>
                    <a:pt x="1295609" y="508723"/>
                  </a:lnTo>
                  <a:lnTo>
                    <a:pt x="1295609" y="504964"/>
                  </a:lnTo>
                  <a:lnTo>
                    <a:pt x="1280485" y="504964"/>
                  </a:lnTo>
                  <a:lnTo>
                    <a:pt x="1280485" y="492433"/>
                  </a:lnTo>
                  <a:lnTo>
                    <a:pt x="1267882" y="492433"/>
                  </a:lnTo>
                  <a:lnTo>
                    <a:pt x="1267882" y="481156"/>
                  </a:lnTo>
                  <a:lnTo>
                    <a:pt x="1241415" y="481156"/>
                  </a:lnTo>
                  <a:lnTo>
                    <a:pt x="1241415" y="477397"/>
                  </a:lnTo>
                  <a:lnTo>
                    <a:pt x="1216209" y="477397"/>
                  </a:lnTo>
                  <a:lnTo>
                    <a:pt x="1216209" y="471132"/>
                  </a:lnTo>
                  <a:lnTo>
                    <a:pt x="1155714" y="471132"/>
                  </a:lnTo>
                  <a:lnTo>
                    <a:pt x="1155714" y="464867"/>
                  </a:lnTo>
                  <a:lnTo>
                    <a:pt x="1146891" y="464867"/>
                  </a:lnTo>
                  <a:lnTo>
                    <a:pt x="1146891" y="457349"/>
                  </a:lnTo>
                  <a:lnTo>
                    <a:pt x="1136809" y="457349"/>
                  </a:lnTo>
                  <a:lnTo>
                    <a:pt x="1136809" y="444819"/>
                  </a:lnTo>
                  <a:lnTo>
                    <a:pt x="1102780" y="444819"/>
                  </a:lnTo>
                  <a:lnTo>
                    <a:pt x="1102780" y="439807"/>
                  </a:lnTo>
                  <a:lnTo>
                    <a:pt x="1093958" y="439807"/>
                  </a:lnTo>
                  <a:cubicBezTo>
                    <a:pt x="1093958" y="439807"/>
                    <a:pt x="1093958" y="432289"/>
                    <a:pt x="1093958" y="432289"/>
                  </a:cubicBezTo>
                  <a:cubicBezTo>
                    <a:pt x="1093958" y="432289"/>
                    <a:pt x="1087656" y="432289"/>
                    <a:pt x="1087656" y="432289"/>
                  </a:cubicBezTo>
                  <a:lnTo>
                    <a:pt x="1087656" y="419759"/>
                  </a:lnTo>
                  <a:lnTo>
                    <a:pt x="1078834" y="419759"/>
                  </a:lnTo>
                  <a:lnTo>
                    <a:pt x="1078834" y="408482"/>
                  </a:lnTo>
                  <a:lnTo>
                    <a:pt x="1057409" y="408482"/>
                  </a:lnTo>
                  <a:lnTo>
                    <a:pt x="1057409" y="400964"/>
                  </a:lnTo>
                  <a:lnTo>
                    <a:pt x="1051107" y="400964"/>
                  </a:lnTo>
                  <a:lnTo>
                    <a:pt x="1051107" y="397205"/>
                  </a:lnTo>
                  <a:lnTo>
                    <a:pt x="1034723" y="397205"/>
                  </a:lnTo>
                  <a:lnTo>
                    <a:pt x="1034723" y="390940"/>
                  </a:lnTo>
                  <a:lnTo>
                    <a:pt x="998174" y="390940"/>
                  </a:lnTo>
                  <a:lnTo>
                    <a:pt x="998174" y="382168"/>
                  </a:lnTo>
                  <a:lnTo>
                    <a:pt x="959104" y="382168"/>
                  </a:lnTo>
                  <a:lnTo>
                    <a:pt x="959104" y="370891"/>
                  </a:lnTo>
                  <a:lnTo>
                    <a:pt x="954062" y="370891"/>
                  </a:lnTo>
                  <a:lnTo>
                    <a:pt x="954062" y="364626"/>
                  </a:lnTo>
                  <a:lnTo>
                    <a:pt x="950281" y="364626"/>
                  </a:lnTo>
                  <a:lnTo>
                    <a:pt x="950281" y="359614"/>
                  </a:lnTo>
                  <a:lnTo>
                    <a:pt x="936418" y="359614"/>
                  </a:lnTo>
                  <a:lnTo>
                    <a:pt x="936418" y="353349"/>
                  </a:lnTo>
                  <a:lnTo>
                    <a:pt x="931377" y="353349"/>
                  </a:lnTo>
                  <a:lnTo>
                    <a:pt x="931377" y="349590"/>
                  </a:lnTo>
                  <a:lnTo>
                    <a:pt x="925075" y="349590"/>
                  </a:lnTo>
                  <a:lnTo>
                    <a:pt x="925075" y="340819"/>
                  </a:lnTo>
                  <a:lnTo>
                    <a:pt x="908691" y="340819"/>
                  </a:lnTo>
                  <a:lnTo>
                    <a:pt x="908691" y="330795"/>
                  </a:lnTo>
                  <a:lnTo>
                    <a:pt x="893567" y="330795"/>
                  </a:lnTo>
                  <a:lnTo>
                    <a:pt x="893567" y="325783"/>
                  </a:lnTo>
                  <a:lnTo>
                    <a:pt x="869621" y="325783"/>
                  </a:lnTo>
                  <a:lnTo>
                    <a:pt x="869621" y="305735"/>
                  </a:lnTo>
                  <a:lnTo>
                    <a:pt x="864580" y="305735"/>
                  </a:lnTo>
                  <a:lnTo>
                    <a:pt x="864580" y="290699"/>
                  </a:lnTo>
                  <a:lnTo>
                    <a:pt x="844415" y="290699"/>
                  </a:lnTo>
                  <a:lnTo>
                    <a:pt x="844415" y="284434"/>
                  </a:lnTo>
                  <a:lnTo>
                    <a:pt x="824249" y="284434"/>
                  </a:lnTo>
                  <a:lnTo>
                    <a:pt x="824249" y="274409"/>
                  </a:lnTo>
                  <a:lnTo>
                    <a:pt x="790221" y="274409"/>
                  </a:lnTo>
                  <a:lnTo>
                    <a:pt x="790221" y="269397"/>
                  </a:lnTo>
                  <a:lnTo>
                    <a:pt x="776357" y="269397"/>
                  </a:lnTo>
                  <a:lnTo>
                    <a:pt x="776357" y="241831"/>
                  </a:lnTo>
                  <a:lnTo>
                    <a:pt x="742329" y="241831"/>
                  </a:lnTo>
                  <a:lnTo>
                    <a:pt x="742329" y="235566"/>
                  </a:lnTo>
                  <a:lnTo>
                    <a:pt x="734767" y="235566"/>
                  </a:lnTo>
                  <a:lnTo>
                    <a:pt x="734767" y="226795"/>
                  </a:lnTo>
                  <a:lnTo>
                    <a:pt x="694436" y="226795"/>
                  </a:lnTo>
                  <a:lnTo>
                    <a:pt x="694436" y="223036"/>
                  </a:lnTo>
                  <a:lnTo>
                    <a:pt x="681833" y="223036"/>
                  </a:lnTo>
                  <a:lnTo>
                    <a:pt x="681833" y="214265"/>
                  </a:lnTo>
                  <a:lnTo>
                    <a:pt x="673011" y="214265"/>
                  </a:lnTo>
                  <a:lnTo>
                    <a:pt x="673011" y="208000"/>
                  </a:lnTo>
                  <a:lnTo>
                    <a:pt x="621338" y="208000"/>
                  </a:lnTo>
                  <a:lnTo>
                    <a:pt x="621338" y="200482"/>
                  </a:lnTo>
                  <a:lnTo>
                    <a:pt x="586049" y="200482"/>
                  </a:lnTo>
                  <a:lnTo>
                    <a:pt x="586049" y="192964"/>
                  </a:lnTo>
                  <a:lnTo>
                    <a:pt x="581008" y="192964"/>
                  </a:lnTo>
                  <a:lnTo>
                    <a:pt x="581008" y="181687"/>
                  </a:lnTo>
                  <a:lnTo>
                    <a:pt x="535636" y="181687"/>
                  </a:lnTo>
                  <a:lnTo>
                    <a:pt x="535636" y="165397"/>
                  </a:lnTo>
                  <a:lnTo>
                    <a:pt x="511690" y="165397"/>
                  </a:lnTo>
                  <a:lnTo>
                    <a:pt x="511690" y="157879"/>
                  </a:lnTo>
                  <a:lnTo>
                    <a:pt x="499087" y="157879"/>
                  </a:lnTo>
                  <a:lnTo>
                    <a:pt x="499087" y="145349"/>
                  </a:lnTo>
                  <a:lnTo>
                    <a:pt x="491525" y="145349"/>
                  </a:lnTo>
                  <a:lnTo>
                    <a:pt x="491525" y="137831"/>
                  </a:lnTo>
                  <a:lnTo>
                    <a:pt x="478922" y="137831"/>
                  </a:lnTo>
                  <a:lnTo>
                    <a:pt x="478922" y="124048"/>
                  </a:lnTo>
                  <a:lnTo>
                    <a:pt x="467579" y="124048"/>
                  </a:lnTo>
                  <a:lnTo>
                    <a:pt x="467579" y="117783"/>
                  </a:lnTo>
                  <a:lnTo>
                    <a:pt x="458757" y="117783"/>
                  </a:lnTo>
                  <a:lnTo>
                    <a:pt x="458757" y="112771"/>
                  </a:lnTo>
                  <a:lnTo>
                    <a:pt x="446153" y="112771"/>
                  </a:lnTo>
                  <a:lnTo>
                    <a:pt x="446153" y="100241"/>
                  </a:lnTo>
                  <a:lnTo>
                    <a:pt x="441112" y="100241"/>
                  </a:lnTo>
                  <a:lnTo>
                    <a:pt x="441112" y="95229"/>
                  </a:lnTo>
                  <a:lnTo>
                    <a:pt x="422207" y="95229"/>
                  </a:lnTo>
                  <a:lnTo>
                    <a:pt x="422207" y="87711"/>
                  </a:lnTo>
                  <a:lnTo>
                    <a:pt x="409604" y="87711"/>
                  </a:lnTo>
                  <a:lnTo>
                    <a:pt x="409604" y="60145"/>
                  </a:lnTo>
                  <a:lnTo>
                    <a:pt x="395741" y="60145"/>
                  </a:lnTo>
                  <a:lnTo>
                    <a:pt x="395741" y="53880"/>
                  </a:lnTo>
                  <a:lnTo>
                    <a:pt x="307518" y="53880"/>
                  </a:lnTo>
                  <a:lnTo>
                    <a:pt x="307518" y="45108"/>
                  </a:lnTo>
                  <a:lnTo>
                    <a:pt x="298696" y="45108"/>
                  </a:lnTo>
                  <a:lnTo>
                    <a:pt x="298696" y="38843"/>
                  </a:lnTo>
                  <a:lnTo>
                    <a:pt x="282312" y="38843"/>
                  </a:lnTo>
                  <a:lnTo>
                    <a:pt x="282312" y="33831"/>
                  </a:lnTo>
                  <a:lnTo>
                    <a:pt x="254585" y="33831"/>
                  </a:lnTo>
                  <a:lnTo>
                    <a:pt x="254585" y="23807"/>
                  </a:lnTo>
                  <a:lnTo>
                    <a:pt x="231899" y="23807"/>
                  </a:lnTo>
                  <a:lnTo>
                    <a:pt x="231899" y="12530"/>
                  </a:lnTo>
                  <a:lnTo>
                    <a:pt x="141156" y="12530"/>
                  </a:lnTo>
                  <a:lnTo>
                    <a:pt x="141156" y="8771"/>
                  </a:lnTo>
                  <a:lnTo>
                    <a:pt x="56714" y="8771"/>
                  </a:lnTo>
                  <a:lnTo>
                    <a:pt x="56714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91" name="Graphic 10">
              <a:extLst>
                <a:ext uri="{FF2B5EF4-FFF2-40B4-BE49-F238E27FC236}">
                  <a16:creationId xmlns:a16="http://schemas.microsoft.com/office/drawing/2014/main" id="{E0BE96E6-2497-E237-A384-C91A0DC48868}"/>
                </a:ext>
              </a:extLst>
            </p:cNvPr>
            <p:cNvGrpSpPr/>
            <p:nvPr/>
          </p:nvGrpSpPr>
          <p:grpSpPr>
            <a:xfrm>
              <a:off x="2409515" y="2359589"/>
              <a:ext cx="57974" cy="43855"/>
              <a:chOff x="2409515" y="2359589"/>
              <a:chExt cx="57974" cy="43855"/>
            </a:xfrm>
          </p:grpSpPr>
          <p:sp>
            <p:nvSpPr>
              <p:cNvPr id="392" name="Freeform 391">
                <a:extLst>
                  <a:ext uri="{FF2B5EF4-FFF2-40B4-BE49-F238E27FC236}">
                    <a16:creationId xmlns:a16="http://schemas.microsoft.com/office/drawing/2014/main" id="{E17A0849-D659-1DDB-4279-BBA6B78D0BD9}"/>
                  </a:ext>
                </a:extLst>
              </p:cNvPr>
              <p:cNvSpPr/>
              <p:nvPr/>
            </p:nvSpPr>
            <p:spPr>
              <a:xfrm>
                <a:off x="2439763" y="2359589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3" name="Freeform 392">
                <a:extLst>
                  <a:ext uri="{FF2B5EF4-FFF2-40B4-BE49-F238E27FC236}">
                    <a16:creationId xmlns:a16="http://schemas.microsoft.com/office/drawing/2014/main" id="{5DC9DE71-7EB5-C1F2-A835-A53F7CACF5B6}"/>
                  </a:ext>
                </a:extLst>
              </p:cNvPr>
              <p:cNvSpPr/>
              <p:nvPr/>
            </p:nvSpPr>
            <p:spPr>
              <a:xfrm>
                <a:off x="2409515" y="2382143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94" name="Graphic 10">
              <a:extLst>
                <a:ext uri="{FF2B5EF4-FFF2-40B4-BE49-F238E27FC236}">
                  <a16:creationId xmlns:a16="http://schemas.microsoft.com/office/drawing/2014/main" id="{99A1CED2-199E-D1A2-40FA-C925642935DB}"/>
                </a:ext>
              </a:extLst>
            </p:cNvPr>
            <p:cNvGrpSpPr/>
            <p:nvPr/>
          </p:nvGrpSpPr>
          <p:grpSpPr>
            <a:xfrm>
              <a:off x="2219207" y="2177902"/>
              <a:ext cx="56714" cy="43855"/>
              <a:chOff x="2219207" y="2177902"/>
              <a:chExt cx="56714" cy="43855"/>
            </a:xfrm>
          </p:grpSpPr>
          <p:sp>
            <p:nvSpPr>
              <p:cNvPr id="395" name="Freeform 394">
                <a:extLst>
                  <a:ext uri="{FF2B5EF4-FFF2-40B4-BE49-F238E27FC236}">
                    <a16:creationId xmlns:a16="http://schemas.microsoft.com/office/drawing/2014/main" id="{90EFEFC9-5F5A-1F69-759C-7E6C1C794629}"/>
                  </a:ext>
                </a:extLst>
              </p:cNvPr>
              <p:cNvSpPr/>
              <p:nvPr/>
            </p:nvSpPr>
            <p:spPr>
              <a:xfrm>
                <a:off x="2248194" y="2177902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6" name="Freeform 395">
                <a:extLst>
                  <a:ext uri="{FF2B5EF4-FFF2-40B4-BE49-F238E27FC236}">
                    <a16:creationId xmlns:a16="http://schemas.microsoft.com/office/drawing/2014/main" id="{7E87F082-A66A-242F-F327-8F3868E219B0}"/>
                  </a:ext>
                </a:extLst>
              </p:cNvPr>
              <p:cNvSpPr/>
              <p:nvPr/>
            </p:nvSpPr>
            <p:spPr>
              <a:xfrm>
                <a:off x="2219207" y="2200456"/>
                <a:ext cx="56714" cy="12530"/>
              </a:xfrm>
              <a:custGeom>
                <a:avLst/>
                <a:gdLst>
                  <a:gd name="connsiteX0" fmla="*/ 0 w 56714"/>
                  <a:gd name="connsiteY0" fmla="*/ 0 h 12530"/>
                  <a:gd name="connsiteX1" fmla="*/ 56714 w 5671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14" h="12530">
                    <a:moveTo>
                      <a:pt x="0" y="0"/>
                    </a:moveTo>
                    <a:lnTo>
                      <a:pt x="56714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97" name="Graphic 10">
              <a:extLst>
                <a:ext uri="{FF2B5EF4-FFF2-40B4-BE49-F238E27FC236}">
                  <a16:creationId xmlns:a16="http://schemas.microsoft.com/office/drawing/2014/main" id="{D1673E37-6831-FF3B-044E-575478523FC7}"/>
                </a:ext>
              </a:extLst>
            </p:cNvPr>
            <p:cNvGrpSpPr/>
            <p:nvPr/>
          </p:nvGrpSpPr>
          <p:grpSpPr>
            <a:xfrm>
              <a:off x="2033940" y="2105227"/>
              <a:ext cx="57974" cy="43855"/>
              <a:chOff x="2033940" y="2105227"/>
              <a:chExt cx="57974" cy="43855"/>
            </a:xfrm>
          </p:grpSpPr>
          <p:sp>
            <p:nvSpPr>
              <p:cNvPr id="398" name="Freeform 397">
                <a:extLst>
                  <a:ext uri="{FF2B5EF4-FFF2-40B4-BE49-F238E27FC236}">
                    <a16:creationId xmlns:a16="http://schemas.microsoft.com/office/drawing/2014/main" id="{846B06F6-703F-D8B0-24D9-0CCBD7C1123C}"/>
                  </a:ext>
                </a:extLst>
              </p:cNvPr>
              <p:cNvSpPr/>
              <p:nvPr/>
            </p:nvSpPr>
            <p:spPr>
              <a:xfrm>
                <a:off x="2064187" y="2105227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9" name="Freeform 398">
                <a:extLst>
                  <a:ext uri="{FF2B5EF4-FFF2-40B4-BE49-F238E27FC236}">
                    <a16:creationId xmlns:a16="http://schemas.microsoft.com/office/drawing/2014/main" id="{C3435F8E-39A4-30D5-1F67-41AA0C4B74DA}"/>
                  </a:ext>
                </a:extLst>
              </p:cNvPr>
              <p:cNvSpPr/>
              <p:nvPr/>
            </p:nvSpPr>
            <p:spPr>
              <a:xfrm>
                <a:off x="2033940" y="2126529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00" name="Graphic 10">
              <a:extLst>
                <a:ext uri="{FF2B5EF4-FFF2-40B4-BE49-F238E27FC236}">
                  <a16:creationId xmlns:a16="http://schemas.microsoft.com/office/drawing/2014/main" id="{A84C8C22-E991-66C0-B5ED-3796BE8838C1}"/>
                </a:ext>
              </a:extLst>
            </p:cNvPr>
            <p:cNvGrpSpPr/>
            <p:nvPr/>
          </p:nvGrpSpPr>
          <p:grpSpPr>
            <a:xfrm>
              <a:off x="1741546" y="1966143"/>
              <a:ext cx="57974" cy="43855"/>
              <a:chOff x="1741546" y="1966143"/>
              <a:chExt cx="57974" cy="43855"/>
            </a:xfrm>
          </p:grpSpPr>
          <p:sp>
            <p:nvSpPr>
              <p:cNvPr id="401" name="Freeform 400">
                <a:extLst>
                  <a:ext uri="{FF2B5EF4-FFF2-40B4-BE49-F238E27FC236}">
                    <a16:creationId xmlns:a16="http://schemas.microsoft.com/office/drawing/2014/main" id="{AF5919B7-7647-C90F-652A-ED8DE64AFE39}"/>
                  </a:ext>
                </a:extLst>
              </p:cNvPr>
              <p:cNvSpPr/>
              <p:nvPr/>
            </p:nvSpPr>
            <p:spPr>
              <a:xfrm>
                <a:off x="1770533" y="1966143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2" name="Freeform 401">
                <a:extLst>
                  <a:ext uri="{FF2B5EF4-FFF2-40B4-BE49-F238E27FC236}">
                    <a16:creationId xmlns:a16="http://schemas.microsoft.com/office/drawing/2014/main" id="{8BA9984A-49E7-DFF0-CEE2-E66622EA409C}"/>
                  </a:ext>
                </a:extLst>
              </p:cNvPr>
              <p:cNvSpPr/>
              <p:nvPr/>
            </p:nvSpPr>
            <p:spPr>
              <a:xfrm>
                <a:off x="1741546" y="1987444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03" name="Graphic 10">
              <a:extLst>
                <a:ext uri="{FF2B5EF4-FFF2-40B4-BE49-F238E27FC236}">
                  <a16:creationId xmlns:a16="http://schemas.microsoft.com/office/drawing/2014/main" id="{D317E43E-407B-B9FF-C2D3-39A4C58252F0}"/>
                </a:ext>
              </a:extLst>
            </p:cNvPr>
            <p:cNvGrpSpPr/>
            <p:nvPr/>
          </p:nvGrpSpPr>
          <p:grpSpPr>
            <a:xfrm>
              <a:off x="1071055" y="1705517"/>
              <a:ext cx="57974" cy="43855"/>
              <a:chOff x="1071055" y="1705517"/>
              <a:chExt cx="57974" cy="43855"/>
            </a:xfrm>
          </p:grpSpPr>
          <p:sp>
            <p:nvSpPr>
              <p:cNvPr id="404" name="Freeform 403">
                <a:extLst>
                  <a:ext uri="{FF2B5EF4-FFF2-40B4-BE49-F238E27FC236}">
                    <a16:creationId xmlns:a16="http://schemas.microsoft.com/office/drawing/2014/main" id="{6AB0793D-8B63-A3C8-E35D-16F809DE41EC}"/>
                  </a:ext>
                </a:extLst>
              </p:cNvPr>
              <p:cNvSpPr/>
              <p:nvPr/>
            </p:nvSpPr>
            <p:spPr>
              <a:xfrm>
                <a:off x="1101303" y="1705517"/>
                <a:ext cx="12603" cy="43855"/>
              </a:xfrm>
              <a:custGeom>
                <a:avLst/>
                <a:gdLst>
                  <a:gd name="connsiteX0" fmla="*/ 0 w 12603"/>
                  <a:gd name="connsiteY0" fmla="*/ 0 h 43855"/>
                  <a:gd name="connsiteX1" fmla="*/ 0 w 12603"/>
                  <a:gd name="connsiteY1" fmla="*/ 43855 h 4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55">
                    <a:moveTo>
                      <a:pt x="0" y="0"/>
                    </a:moveTo>
                    <a:lnTo>
                      <a:pt x="0" y="4385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5" name="Freeform 404">
                <a:extLst>
                  <a:ext uri="{FF2B5EF4-FFF2-40B4-BE49-F238E27FC236}">
                    <a16:creationId xmlns:a16="http://schemas.microsoft.com/office/drawing/2014/main" id="{EAE7F204-16B3-D1DA-53DF-1C0279F88E58}"/>
                  </a:ext>
                </a:extLst>
              </p:cNvPr>
              <p:cNvSpPr/>
              <p:nvPr/>
            </p:nvSpPr>
            <p:spPr>
              <a:xfrm>
                <a:off x="1071055" y="1728071"/>
                <a:ext cx="57974" cy="12530"/>
              </a:xfrm>
              <a:custGeom>
                <a:avLst/>
                <a:gdLst>
                  <a:gd name="connsiteX0" fmla="*/ 0 w 57974"/>
                  <a:gd name="connsiteY0" fmla="*/ 0 h 12530"/>
                  <a:gd name="connsiteX1" fmla="*/ 57975 w 57974"/>
                  <a:gd name="connsiteY1" fmla="*/ 0 h 1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4" h="12530">
                    <a:moveTo>
                      <a:pt x="0" y="0"/>
                    </a:moveTo>
                    <a:lnTo>
                      <a:pt x="5797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07" name="TextBox 406">
            <a:extLst>
              <a:ext uri="{FF2B5EF4-FFF2-40B4-BE49-F238E27FC236}">
                <a16:creationId xmlns:a16="http://schemas.microsoft.com/office/drawing/2014/main" id="{EE4E56D9-85F5-AC82-AED9-1906BF7BD0FA}"/>
              </a:ext>
            </a:extLst>
          </p:cNvPr>
          <p:cNvSpPr txBox="1"/>
          <p:nvPr/>
        </p:nvSpPr>
        <p:spPr>
          <a:xfrm>
            <a:off x="379441" y="1187248"/>
            <a:ext cx="36260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4F81CEAF-44BC-9DFC-C1C8-DBA5B0738879}"/>
              </a:ext>
            </a:extLst>
          </p:cNvPr>
          <p:cNvSpPr txBox="1"/>
          <p:nvPr/>
        </p:nvSpPr>
        <p:spPr>
          <a:xfrm>
            <a:off x="438753" y="1561567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75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239A7D0B-A837-5115-9136-9951189E912C}"/>
              </a:ext>
            </a:extLst>
          </p:cNvPr>
          <p:cNvSpPr txBox="1"/>
          <p:nvPr/>
        </p:nvSpPr>
        <p:spPr>
          <a:xfrm>
            <a:off x="438753" y="1939378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82A2E0A4-7679-54CE-CF34-7E841AB6AC77}"/>
              </a:ext>
            </a:extLst>
          </p:cNvPr>
          <p:cNvSpPr txBox="1"/>
          <p:nvPr/>
        </p:nvSpPr>
        <p:spPr>
          <a:xfrm>
            <a:off x="438753" y="2315576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C6518804-6768-1AA3-21E2-EAF8BA9F411F}"/>
              </a:ext>
            </a:extLst>
          </p:cNvPr>
          <p:cNvSpPr txBox="1"/>
          <p:nvPr/>
        </p:nvSpPr>
        <p:spPr>
          <a:xfrm>
            <a:off x="498064" y="2690860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05D92242-4E18-D50A-8066-01C95B63607A}"/>
              </a:ext>
            </a:extLst>
          </p:cNvPr>
          <p:cNvSpPr txBox="1"/>
          <p:nvPr/>
        </p:nvSpPr>
        <p:spPr>
          <a:xfrm rot="16200000">
            <a:off x="-417069" y="1854479"/>
            <a:ext cx="159050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</a:rPr>
              <a:t>Overall survival (% of patients)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48BDA138-1EEF-71D6-AB4D-46FD1E7CBAE1}"/>
              </a:ext>
            </a:extLst>
          </p:cNvPr>
          <p:cNvSpPr txBox="1"/>
          <p:nvPr/>
        </p:nvSpPr>
        <p:spPr>
          <a:xfrm>
            <a:off x="2029094" y="2922693"/>
            <a:ext cx="84831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</a:rPr>
              <a:t>Time (months)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FABFA1FE-6D38-8D02-3B9D-7FF8DE33A143}"/>
              </a:ext>
            </a:extLst>
          </p:cNvPr>
          <p:cNvSpPr txBox="1"/>
          <p:nvPr/>
        </p:nvSpPr>
        <p:spPr>
          <a:xfrm>
            <a:off x="595930" y="2797564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98845941-3688-6808-0239-0649D8329AC1}"/>
              </a:ext>
            </a:extLst>
          </p:cNvPr>
          <p:cNvSpPr txBox="1"/>
          <p:nvPr/>
        </p:nvSpPr>
        <p:spPr>
          <a:xfrm>
            <a:off x="841237" y="2797564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2104D743-4C1C-8BC5-F7FF-BA55E04D3B3D}"/>
              </a:ext>
            </a:extLst>
          </p:cNvPr>
          <p:cNvSpPr txBox="1"/>
          <p:nvPr/>
        </p:nvSpPr>
        <p:spPr>
          <a:xfrm>
            <a:off x="1057077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F204B985-1380-7DC8-D5EB-3B2F5F77ECD0}"/>
              </a:ext>
            </a:extLst>
          </p:cNvPr>
          <p:cNvSpPr txBox="1"/>
          <p:nvPr/>
        </p:nvSpPr>
        <p:spPr>
          <a:xfrm>
            <a:off x="1299284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1B4284BA-31E4-41EE-06C3-04FFFF136C47}"/>
              </a:ext>
            </a:extLst>
          </p:cNvPr>
          <p:cNvSpPr txBox="1"/>
          <p:nvPr/>
        </p:nvSpPr>
        <p:spPr>
          <a:xfrm>
            <a:off x="1552350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F04F7BBB-1E64-0BE8-D812-C40194779781}"/>
              </a:ext>
            </a:extLst>
          </p:cNvPr>
          <p:cNvSpPr txBox="1"/>
          <p:nvPr/>
        </p:nvSpPr>
        <p:spPr>
          <a:xfrm>
            <a:off x="1800028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C8DC5A99-CF82-8069-6449-EF2860BDA0DA}"/>
              </a:ext>
            </a:extLst>
          </p:cNvPr>
          <p:cNvSpPr txBox="1"/>
          <p:nvPr/>
        </p:nvSpPr>
        <p:spPr>
          <a:xfrm>
            <a:off x="203954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E8495EA3-20DD-FC00-D085-10368EC05B17}"/>
              </a:ext>
            </a:extLst>
          </p:cNvPr>
          <p:cNvSpPr txBox="1"/>
          <p:nvPr/>
        </p:nvSpPr>
        <p:spPr>
          <a:xfrm>
            <a:off x="2295328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7ED3FD97-8844-3C2D-3DF6-85CA300EEFD3}"/>
              </a:ext>
            </a:extLst>
          </p:cNvPr>
          <p:cNvSpPr txBox="1"/>
          <p:nvPr/>
        </p:nvSpPr>
        <p:spPr>
          <a:xfrm>
            <a:off x="2536188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FDB8EFC6-AFE4-0D58-817A-6A46D883BCED}"/>
              </a:ext>
            </a:extLst>
          </p:cNvPr>
          <p:cNvSpPr txBox="1"/>
          <p:nvPr/>
        </p:nvSpPr>
        <p:spPr>
          <a:xfrm>
            <a:off x="278928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54</a:t>
            </a: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C3F4EAAE-E455-44A3-C1FC-C8C221472F54}"/>
              </a:ext>
            </a:extLst>
          </p:cNvPr>
          <p:cNvSpPr txBox="1"/>
          <p:nvPr/>
        </p:nvSpPr>
        <p:spPr>
          <a:xfrm>
            <a:off x="3031515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2429E84A-64DE-8EF5-F365-E545251F1197}"/>
              </a:ext>
            </a:extLst>
          </p:cNvPr>
          <p:cNvSpPr txBox="1"/>
          <p:nvPr/>
        </p:nvSpPr>
        <p:spPr>
          <a:xfrm>
            <a:off x="3280512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66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2FC0ACFD-D07E-5259-4F50-8411BDBBFF31}"/>
              </a:ext>
            </a:extLst>
          </p:cNvPr>
          <p:cNvSpPr txBox="1"/>
          <p:nvPr/>
        </p:nvSpPr>
        <p:spPr>
          <a:xfrm>
            <a:off x="3528162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332BFE92-9480-DB7E-D8A4-AA07BA62D09C}"/>
              </a:ext>
            </a:extLst>
          </p:cNvPr>
          <p:cNvSpPr txBox="1"/>
          <p:nvPr/>
        </p:nvSpPr>
        <p:spPr>
          <a:xfrm>
            <a:off x="3773156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78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EC081217-C8FB-9F96-AB17-710EA795705C}"/>
              </a:ext>
            </a:extLst>
          </p:cNvPr>
          <p:cNvSpPr txBox="1"/>
          <p:nvPr/>
        </p:nvSpPr>
        <p:spPr>
          <a:xfrm>
            <a:off x="401815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84</a:t>
            </a:r>
          </a:p>
        </p:txBody>
      </p:sp>
      <p:grpSp>
        <p:nvGrpSpPr>
          <p:cNvPr id="432" name="Graphic 429">
            <a:extLst>
              <a:ext uri="{FF2B5EF4-FFF2-40B4-BE49-F238E27FC236}">
                <a16:creationId xmlns:a16="http://schemas.microsoft.com/office/drawing/2014/main" id="{185D6CAE-CEB1-52B9-0103-924ABA7E21A7}"/>
              </a:ext>
            </a:extLst>
          </p:cNvPr>
          <p:cNvGrpSpPr/>
          <p:nvPr/>
        </p:nvGrpSpPr>
        <p:grpSpPr>
          <a:xfrm>
            <a:off x="5058435" y="1115616"/>
            <a:ext cx="3661703" cy="1709885"/>
            <a:chOff x="6744580" y="1487488"/>
            <a:chExt cx="4882270" cy="2279846"/>
          </a:xfrm>
          <a:noFill/>
        </p:grpSpPr>
        <p:sp>
          <p:nvSpPr>
            <p:cNvPr id="433" name="Freeform 432">
              <a:extLst>
                <a:ext uri="{FF2B5EF4-FFF2-40B4-BE49-F238E27FC236}">
                  <a16:creationId xmlns:a16="http://schemas.microsoft.com/office/drawing/2014/main" id="{152DC9D8-722A-C7B8-93F2-768DD771B4A5}"/>
                </a:ext>
              </a:extLst>
            </p:cNvPr>
            <p:cNvSpPr/>
            <p:nvPr/>
          </p:nvSpPr>
          <p:spPr>
            <a:xfrm>
              <a:off x="6744580" y="2219028"/>
              <a:ext cx="40331" cy="12536"/>
            </a:xfrm>
            <a:custGeom>
              <a:avLst/>
              <a:gdLst>
                <a:gd name="connsiteX0" fmla="*/ 0 w 40331"/>
                <a:gd name="connsiteY0" fmla="*/ 0 h 12536"/>
                <a:gd name="connsiteX1" fmla="*/ 40332 w 40331"/>
                <a:gd name="connsiteY1" fmla="*/ 0 h 1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31" h="12536">
                  <a:moveTo>
                    <a:pt x="0" y="0"/>
                  </a:moveTo>
                  <a:lnTo>
                    <a:pt x="40332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4" name="Freeform 433">
              <a:extLst>
                <a:ext uri="{FF2B5EF4-FFF2-40B4-BE49-F238E27FC236}">
                  <a16:creationId xmlns:a16="http://schemas.microsoft.com/office/drawing/2014/main" id="{B259EC89-7B28-5D6D-44ED-1DDAC45244FC}"/>
                </a:ext>
              </a:extLst>
            </p:cNvPr>
            <p:cNvSpPr/>
            <p:nvPr/>
          </p:nvSpPr>
          <p:spPr>
            <a:xfrm>
              <a:off x="6744580" y="1707523"/>
              <a:ext cx="40331" cy="12536"/>
            </a:xfrm>
            <a:custGeom>
              <a:avLst/>
              <a:gdLst>
                <a:gd name="connsiteX0" fmla="*/ 0 w 40331"/>
                <a:gd name="connsiteY0" fmla="*/ 0 h 12536"/>
                <a:gd name="connsiteX1" fmla="*/ 40332 w 40331"/>
                <a:gd name="connsiteY1" fmla="*/ 0 h 1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31" h="12536">
                  <a:moveTo>
                    <a:pt x="0" y="0"/>
                  </a:moveTo>
                  <a:lnTo>
                    <a:pt x="40332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5" name="Freeform 434">
              <a:extLst>
                <a:ext uri="{FF2B5EF4-FFF2-40B4-BE49-F238E27FC236}">
                  <a16:creationId xmlns:a16="http://schemas.microsoft.com/office/drawing/2014/main" id="{D6BC8683-DDFF-C99A-15DE-6CB343240CD9}"/>
                </a:ext>
              </a:extLst>
            </p:cNvPr>
            <p:cNvSpPr/>
            <p:nvPr/>
          </p:nvSpPr>
          <p:spPr>
            <a:xfrm>
              <a:off x="6744580" y="2719250"/>
              <a:ext cx="40331" cy="12536"/>
            </a:xfrm>
            <a:custGeom>
              <a:avLst/>
              <a:gdLst>
                <a:gd name="connsiteX0" fmla="*/ 0 w 40331"/>
                <a:gd name="connsiteY0" fmla="*/ 0 h 12536"/>
                <a:gd name="connsiteX1" fmla="*/ 40332 w 40331"/>
                <a:gd name="connsiteY1" fmla="*/ 0 h 1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31" h="12536">
                  <a:moveTo>
                    <a:pt x="0" y="0"/>
                  </a:moveTo>
                  <a:lnTo>
                    <a:pt x="40332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6" name="Freeform 435">
              <a:extLst>
                <a:ext uri="{FF2B5EF4-FFF2-40B4-BE49-F238E27FC236}">
                  <a16:creationId xmlns:a16="http://schemas.microsoft.com/office/drawing/2014/main" id="{F13EA5D4-6EF1-2288-3C65-F121368DB348}"/>
                </a:ext>
              </a:extLst>
            </p:cNvPr>
            <p:cNvSpPr/>
            <p:nvPr/>
          </p:nvSpPr>
          <p:spPr>
            <a:xfrm>
              <a:off x="6744580" y="3219472"/>
              <a:ext cx="40331" cy="12536"/>
            </a:xfrm>
            <a:custGeom>
              <a:avLst/>
              <a:gdLst>
                <a:gd name="connsiteX0" fmla="*/ 0 w 40331"/>
                <a:gd name="connsiteY0" fmla="*/ 0 h 12536"/>
                <a:gd name="connsiteX1" fmla="*/ 40332 w 40331"/>
                <a:gd name="connsiteY1" fmla="*/ 0 h 1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31" h="12536">
                  <a:moveTo>
                    <a:pt x="0" y="0"/>
                  </a:moveTo>
                  <a:lnTo>
                    <a:pt x="40332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7" name="Freeform 436">
              <a:extLst>
                <a:ext uri="{FF2B5EF4-FFF2-40B4-BE49-F238E27FC236}">
                  <a16:creationId xmlns:a16="http://schemas.microsoft.com/office/drawing/2014/main" id="{4824CD05-DB2F-A2EB-EE2F-4BE17FB27A78}"/>
                </a:ext>
              </a:extLst>
            </p:cNvPr>
            <p:cNvSpPr/>
            <p:nvPr/>
          </p:nvSpPr>
          <p:spPr>
            <a:xfrm>
              <a:off x="6744580" y="3720948"/>
              <a:ext cx="40331" cy="12536"/>
            </a:xfrm>
            <a:custGeom>
              <a:avLst/>
              <a:gdLst>
                <a:gd name="connsiteX0" fmla="*/ 0 w 40331"/>
                <a:gd name="connsiteY0" fmla="*/ 0 h 12536"/>
                <a:gd name="connsiteX1" fmla="*/ 40332 w 40331"/>
                <a:gd name="connsiteY1" fmla="*/ 0 h 1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31" h="12536">
                  <a:moveTo>
                    <a:pt x="0" y="0"/>
                  </a:moveTo>
                  <a:lnTo>
                    <a:pt x="40332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8" name="Freeform 437">
              <a:extLst>
                <a:ext uri="{FF2B5EF4-FFF2-40B4-BE49-F238E27FC236}">
                  <a16:creationId xmlns:a16="http://schemas.microsoft.com/office/drawing/2014/main" id="{11C3E7B7-5AAA-8BD7-E122-0CBE3321ABF7}"/>
                </a:ext>
              </a:extLst>
            </p:cNvPr>
            <p:cNvSpPr/>
            <p:nvPr/>
          </p:nvSpPr>
          <p:spPr>
            <a:xfrm>
              <a:off x="6778610" y="3724709"/>
              <a:ext cx="12603" cy="42625"/>
            </a:xfrm>
            <a:custGeom>
              <a:avLst/>
              <a:gdLst>
                <a:gd name="connsiteX0" fmla="*/ 0 w 12603"/>
                <a:gd name="connsiteY0" fmla="*/ 42625 h 42625"/>
                <a:gd name="connsiteX1" fmla="*/ 0 w 12603"/>
                <a:gd name="connsiteY1" fmla="*/ 0 h 4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25">
                  <a:moveTo>
                    <a:pt x="0" y="42625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9" name="Freeform 438">
              <a:extLst>
                <a:ext uri="{FF2B5EF4-FFF2-40B4-BE49-F238E27FC236}">
                  <a16:creationId xmlns:a16="http://schemas.microsoft.com/office/drawing/2014/main" id="{E41EF3C9-0BE2-2E13-A8A9-5E61178B79D2}"/>
                </a:ext>
              </a:extLst>
            </p:cNvPr>
            <p:cNvSpPr/>
            <p:nvPr/>
          </p:nvSpPr>
          <p:spPr>
            <a:xfrm>
              <a:off x="8423381" y="3724709"/>
              <a:ext cx="12603" cy="42625"/>
            </a:xfrm>
            <a:custGeom>
              <a:avLst/>
              <a:gdLst>
                <a:gd name="connsiteX0" fmla="*/ 0 w 12603"/>
                <a:gd name="connsiteY0" fmla="*/ 42625 h 42625"/>
                <a:gd name="connsiteX1" fmla="*/ 0 w 12603"/>
                <a:gd name="connsiteY1" fmla="*/ 0 h 4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25">
                  <a:moveTo>
                    <a:pt x="0" y="42625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" name="Freeform 439">
              <a:extLst>
                <a:ext uri="{FF2B5EF4-FFF2-40B4-BE49-F238E27FC236}">
                  <a16:creationId xmlns:a16="http://schemas.microsoft.com/office/drawing/2014/main" id="{8CE0E034-8CA8-6B9C-A156-493C1C5E0C87}"/>
                </a:ext>
              </a:extLst>
            </p:cNvPr>
            <p:cNvSpPr/>
            <p:nvPr/>
          </p:nvSpPr>
          <p:spPr>
            <a:xfrm>
              <a:off x="8752335" y="3724709"/>
              <a:ext cx="12603" cy="42625"/>
            </a:xfrm>
            <a:custGeom>
              <a:avLst/>
              <a:gdLst>
                <a:gd name="connsiteX0" fmla="*/ 0 w 12603"/>
                <a:gd name="connsiteY0" fmla="*/ 42625 h 42625"/>
                <a:gd name="connsiteX1" fmla="*/ 0 w 12603"/>
                <a:gd name="connsiteY1" fmla="*/ 0 h 4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25">
                  <a:moveTo>
                    <a:pt x="0" y="42625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1" name="Freeform 440">
              <a:extLst>
                <a:ext uri="{FF2B5EF4-FFF2-40B4-BE49-F238E27FC236}">
                  <a16:creationId xmlns:a16="http://schemas.microsoft.com/office/drawing/2014/main" id="{3FAE82E1-935E-0DCA-1618-68CDC2AFC12B}"/>
                </a:ext>
              </a:extLst>
            </p:cNvPr>
            <p:cNvSpPr/>
            <p:nvPr/>
          </p:nvSpPr>
          <p:spPr>
            <a:xfrm>
              <a:off x="9081289" y="3724709"/>
              <a:ext cx="12603" cy="42625"/>
            </a:xfrm>
            <a:custGeom>
              <a:avLst/>
              <a:gdLst>
                <a:gd name="connsiteX0" fmla="*/ 0 w 12603"/>
                <a:gd name="connsiteY0" fmla="*/ 42625 h 42625"/>
                <a:gd name="connsiteX1" fmla="*/ 0 w 12603"/>
                <a:gd name="connsiteY1" fmla="*/ 0 h 4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25">
                  <a:moveTo>
                    <a:pt x="0" y="42625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2" name="Freeform 441">
              <a:extLst>
                <a:ext uri="{FF2B5EF4-FFF2-40B4-BE49-F238E27FC236}">
                  <a16:creationId xmlns:a16="http://schemas.microsoft.com/office/drawing/2014/main" id="{6C38045A-A1C7-4845-FA61-9C6F97CE326F}"/>
                </a:ext>
              </a:extLst>
            </p:cNvPr>
            <p:cNvSpPr/>
            <p:nvPr/>
          </p:nvSpPr>
          <p:spPr>
            <a:xfrm>
              <a:off x="9408983" y="3724709"/>
              <a:ext cx="12603" cy="42625"/>
            </a:xfrm>
            <a:custGeom>
              <a:avLst/>
              <a:gdLst>
                <a:gd name="connsiteX0" fmla="*/ 0 w 12603"/>
                <a:gd name="connsiteY0" fmla="*/ 42625 h 42625"/>
                <a:gd name="connsiteX1" fmla="*/ 0 w 12603"/>
                <a:gd name="connsiteY1" fmla="*/ 0 h 4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25">
                  <a:moveTo>
                    <a:pt x="0" y="42625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3" name="Freeform 442">
              <a:extLst>
                <a:ext uri="{FF2B5EF4-FFF2-40B4-BE49-F238E27FC236}">
                  <a16:creationId xmlns:a16="http://schemas.microsoft.com/office/drawing/2014/main" id="{E41127AD-3566-15FC-D9E6-6EE07443299F}"/>
                </a:ext>
              </a:extLst>
            </p:cNvPr>
            <p:cNvSpPr/>
            <p:nvPr/>
          </p:nvSpPr>
          <p:spPr>
            <a:xfrm>
              <a:off x="9737937" y="3724709"/>
              <a:ext cx="12603" cy="42625"/>
            </a:xfrm>
            <a:custGeom>
              <a:avLst/>
              <a:gdLst>
                <a:gd name="connsiteX0" fmla="*/ 0 w 12603"/>
                <a:gd name="connsiteY0" fmla="*/ 42625 h 42625"/>
                <a:gd name="connsiteX1" fmla="*/ 0 w 12603"/>
                <a:gd name="connsiteY1" fmla="*/ 0 h 4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25">
                  <a:moveTo>
                    <a:pt x="0" y="42625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4" name="Freeform 443">
              <a:extLst>
                <a:ext uri="{FF2B5EF4-FFF2-40B4-BE49-F238E27FC236}">
                  <a16:creationId xmlns:a16="http://schemas.microsoft.com/office/drawing/2014/main" id="{811AF874-B55F-DECC-EC73-A5EF062E16E7}"/>
                </a:ext>
              </a:extLst>
            </p:cNvPr>
            <p:cNvSpPr/>
            <p:nvPr/>
          </p:nvSpPr>
          <p:spPr>
            <a:xfrm>
              <a:off x="10066891" y="3724709"/>
              <a:ext cx="12603" cy="42625"/>
            </a:xfrm>
            <a:custGeom>
              <a:avLst/>
              <a:gdLst>
                <a:gd name="connsiteX0" fmla="*/ 0 w 12603"/>
                <a:gd name="connsiteY0" fmla="*/ 42625 h 42625"/>
                <a:gd name="connsiteX1" fmla="*/ 0 w 12603"/>
                <a:gd name="connsiteY1" fmla="*/ 0 h 4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25">
                  <a:moveTo>
                    <a:pt x="0" y="42625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5" name="Freeform 444">
              <a:extLst>
                <a:ext uri="{FF2B5EF4-FFF2-40B4-BE49-F238E27FC236}">
                  <a16:creationId xmlns:a16="http://schemas.microsoft.com/office/drawing/2014/main" id="{C5BC149E-67CD-682C-884B-B5ECDF7B04B8}"/>
                </a:ext>
              </a:extLst>
            </p:cNvPr>
            <p:cNvSpPr/>
            <p:nvPr/>
          </p:nvSpPr>
          <p:spPr>
            <a:xfrm>
              <a:off x="10395845" y="3724709"/>
              <a:ext cx="12603" cy="42625"/>
            </a:xfrm>
            <a:custGeom>
              <a:avLst/>
              <a:gdLst>
                <a:gd name="connsiteX0" fmla="*/ 0 w 12603"/>
                <a:gd name="connsiteY0" fmla="*/ 42625 h 42625"/>
                <a:gd name="connsiteX1" fmla="*/ 0 w 12603"/>
                <a:gd name="connsiteY1" fmla="*/ 0 h 4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25">
                  <a:moveTo>
                    <a:pt x="0" y="42625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6" name="Freeform 445">
              <a:extLst>
                <a:ext uri="{FF2B5EF4-FFF2-40B4-BE49-F238E27FC236}">
                  <a16:creationId xmlns:a16="http://schemas.microsoft.com/office/drawing/2014/main" id="{598B5E74-6EBF-0B5B-8EBA-A99FD3DE681C}"/>
                </a:ext>
              </a:extLst>
            </p:cNvPr>
            <p:cNvSpPr/>
            <p:nvPr/>
          </p:nvSpPr>
          <p:spPr>
            <a:xfrm>
              <a:off x="10724799" y="3724709"/>
              <a:ext cx="12603" cy="42625"/>
            </a:xfrm>
            <a:custGeom>
              <a:avLst/>
              <a:gdLst>
                <a:gd name="connsiteX0" fmla="*/ 0 w 12603"/>
                <a:gd name="connsiteY0" fmla="*/ 42625 h 42625"/>
                <a:gd name="connsiteX1" fmla="*/ 0 w 12603"/>
                <a:gd name="connsiteY1" fmla="*/ 0 h 4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25">
                  <a:moveTo>
                    <a:pt x="0" y="42625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7" name="Freeform 446">
              <a:extLst>
                <a:ext uri="{FF2B5EF4-FFF2-40B4-BE49-F238E27FC236}">
                  <a16:creationId xmlns:a16="http://schemas.microsoft.com/office/drawing/2014/main" id="{7FF79DB5-F596-CEB5-D351-7ADBA8D6F7FA}"/>
                </a:ext>
              </a:extLst>
            </p:cNvPr>
            <p:cNvSpPr/>
            <p:nvPr/>
          </p:nvSpPr>
          <p:spPr>
            <a:xfrm>
              <a:off x="11053754" y="3724709"/>
              <a:ext cx="12603" cy="42625"/>
            </a:xfrm>
            <a:custGeom>
              <a:avLst/>
              <a:gdLst>
                <a:gd name="connsiteX0" fmla="*/ 0 w 12603"/>
                <a:gd name="connsiteY0" fmla="*/ 42625 h 42625"/>
                <a:gd name="connsiteX1" fmla="*/ 0 w 12603"/>
                <a:gd name="connsiteY1" fmla="*/ 0 h 4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25">
                  <a:moveTo>
                    <a:pt x="0" y="42625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8" name="Freeform 447">
              <a:extLst>
                <a:ext uri="{FF2B5EF4-FFF2-40B4-BE49-F238E27FC236}">
                  <a16:creationId xmlns:a16="http://schemas.microsoft.com/office/drawing/2014/main" id="{E2D6366E-BAC5-0BCE-EF44-68AAF2A71012}"/>
                </a:ext>
              </a:extLst>
            </p:cNvPr>
            <p:cNvSpPr/>
            <p:nvPr/>
          </p:nvSpPr>
          <p:spPr>
            <a:xfrm>
              <a:off x="11382708" y="3724709"/>
              <a:ext cx="12603" cy="42625"/>
            </a:xfrm>
            <a:custGeom>
              <a:avLst/>
              <a:gdLst>
                <a:gd name="connsiteX0" fmla="*/ 0 w 12603"/>
                <a:gd name="connsiteY0" fmla="*/ 42625 h 42625"/>
                <a:gd name="connsiteX1" fmla="*/ 0 w 12603"/>
                <a:gd name="connsiteY1" fmla="*/ 0 h 4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25">
                  <a:moveTo>
                    <a:pt x="0" y="42625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9" name="Freeform 448">
              <a:extLst>
                <a:ext uri="{FF2B5EF4-FFF2-40B4-BE49-F238E27FC236}">
                  <a16:creationId xmlns:a16="http://schemas.microsoft.com/office/drawing/2014/main" id="{B201B730-4955-81EB-334B-78936DA8D605}"/>
                </a:ext>
              </a:extLst>
            </p:cNvPr>
            <p:cNvSpPr/>
            <p:nvPr/>
          </p:nvSpPr>
          <p:spPr>
            <a:xfrm>
              <a:off x="7436518" y="3724709"/>
              <a:ext cx="12603" cy="42625"/>
            </a:xfrm>
            <a:custGeom>
              <a:avLst/>
              <a:gdLst>
                <a:gd name="connsiteX0" fmla="*/ 0 w 12603"/>
                <a:gd name="connsiteY0" fmla="*/ 42625 h 42625"/>
                <a:gd name="connsiteX1" fmla="*/ 0 w 12603"/>
                <a:gd name="connsiteY1" fmla="*/ 0 h 4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25">
                  <a:moveTo>
                    <a:pt x="0" y="42625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0" name="Freeform 449">
              <a:extLst>
                <a:ext uri="{FF2B5EF4-FFF2-40B4-BE49-F238E27FC236}">
                  <a16:creationId xmlns:a16="http://schemas.microsoft.com/office/drawing/2014/main" id="{5C957900-7DB9-A481-CD4B-65FE6A829143}"/>
                </a:ext>
              </a:extLst>
            </p:cNvPr>
            <p:cNvSpPr/>
            <p:nvPr/>
          </p:nvSpPr>
          <p:spPr>
            <a:xfrm>
              <a:off x="7765472" y="3724709"/>
              <a:ext cx="12603" cy="42625"/>
            </a:xfrm>
            <a:custGeom>
              <a:avLst/>
              <a:gdLst>
                <a:gd name="connsiteX0" fmla="*/ 0 w 12603"/>
                <a:gd name="connsiteY0" fmla="*/ 42625 h 42625"/>
                <a:gd name="connsiteX1" fmla="*/ 0 w 12603"/>
                <a:gd name="connsiteY1" fmla="*/ 0 h 4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25">
                  <a:moveTo>
                    <a:pt x="0" y="42625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1" name="Freeform 450">
              <a:extLst>
                <a:ext uri="{FF2B5EF4-FFF2-40B4-BE49-F238E27FC236}">
                  <a16:creationId xmlns:a16="http://schemas.microsoft.com/office/drawing/2014/main" id="{70F7CB4D-BDA4-D8D6-4E23-616A1B819A87}"/>
                </a:ext>
              </a:extLst>
            </p:cNvPr>
            <p:cNvSpPr/>
            <p:nvPr/>
          </p:nvSpPr>
          <p:spPr>
            <a:xfrm>
              <a:off x="8094426" y="3724709"/>
              <a:ext cx="12603" cy="42625"/>
            </a:xfrm>
            <a:custGeom>
              <a:avLst/>
              <a:gdLst>
                <a:gd name="connsiteX0" fmla="*/ 0 w 12603"/>
                <a:gd name="connsiteY0" fmla="*/ 42625 h 42625"/>
                <a:gd name="connsiteX1" fmla="*/ 0 w 12603"/>
                <a:gd name="connsiteY1" fmla="*/ 0 h 4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25">
                  <a:moveTo>
                    <a:pt x="0" y="42625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2" name="Freeform 451">
              <a:extLst>
                <a:ext uri="{FF2B5EF4-FFF2-40B4-BE49-F238E27FC236}">
                  <a16:creationId xmlns:a16="http://schemas.microsoft.com/office/drawing/2014/main" id="{2FAC80CB-E1D8-D511-2C24-57128D3CFF7B}"/>
                </a:ext>
              </a:extLst>
            </p:cNvPr>
            <p:cNvSpPr/>
            <p:nvPr/>
          </p:nvSpPr>
          <p:spPr>
            <a:xfrm>
              <a:off x="7107564" y="3724709"/>
              <a:ext cx="12603" cy="42625"/>
            </a:xfrm>
            <a:custGeom>
              <a:avLst/>
              <a:gdLst>
                <a:gd name="connsiteX0" fmla="*/ 0 w 12603"/>
                <a:gd name="connsiteY0" fmla="*/ 42625 h 42625"/>
                <a:gd name="connsiteX1" fmla="*/ 0 w 12603"/>
                <a:gd name="connsiteY1" fmla="*/ 0 h 4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3" h="42625">
                  <a:moveTo>
                    <a:pt x="0" y="42625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3" name="Freeform 452">
              <a:extLst>
                <a:ext uri="{FF2B5EF4-FFF2-40B4-BE49-F238E27FC236}">
                  <a16:creationId xmlns:a16="http://schemas.microsoft.com/office/drawing/2014/main" id="{FC87452C-150F-FFFD-C4C0-F47EE1C1648B}"/>
                </a:ext>
              </a:extLst>
            </p:cNvPr>
            <p:cNvSpPr/>
            <p:nvPr/>
          </p:nvSpPr>
          <p:spPr>
            <a:xfrm>
              <a:off x="6787432" y="1707523"/>
              <a:ext cx="26467" cy="12536"/>
            </a:xfrm>
            <a:custGeom>
              <a:avLst/>
              <a:gdLst>
                <a:gd name="connsiteX0" fmla="*/ 26468 w 26467"/>
                <a:gd name="connsiteY0" fmla="*/ 0 h 12536"/>
                <a:gd name="connsiteX1" fmla="*/ 0 w 26467"/>
                <a:gd name="connsiteY1" fmla="*/ 0 h 1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467" h="12536">
                  <a:moveTo>
                    <a:pt x="26468" y="0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454" name="Graphic 429">
              <a:extLst>
                <a:ext uri="{FF2B5EF4-FFF2-40B4-BE49-F238E27FC236}">
                  <a16:creationId xmlns:a16="http://schemas.microsoft.com/office/drawing/2014/main" id="{3411A394-B3D2-A47B-7286-60A51887BF66}"/>
                </a:ext>
              </a:extLst>
            </p:cNvPr>
            <p:cNvGrpSpPr/>
            <p:nvPr/>
          </p:nvGrpSpPr>
          <p:grpSpPr>
            <a:xfrm>
              <a:off x="6813900" y="1707523"/>
              <a:ext cx="4043237" cy="1777731"/>
              <a:chOff x="6813900" y="1707523"/>
              <a:chExt cx="4043237" cy="1777731"/>
            </a:xfrm>
            <a:noFill/>
          </p:grpSpPr>
          <p:sp>
            <p:nvSpPr>
              <p:cNvPr id="455" name="Freeform 454">
                <a:extLst>
                  <a:ext uri="{FF2B5EF4-FFF2-40B4-BE49-F238E27FC236}">
                    <a16:creationId xmlns:a16="http://schemas.microsoft.com/office/drawing/2014/main" id="{51B9BD5D-8BB5-59B6-732E-77751074CDDF}"/>
                  </a:ext>
                </a:extLst>
              </p:cNvPr>
              <p:cNvSpPr/>
              <p:nvPr/>
            </p:nvSpPr>
            <p:spPr>
              <a:xfrm>
                <a:off x="6813900" y="1707523"/>
                <a:ext cx="4014249" cy="1755165"/>
              </a:xfrm>
              <a:custGeom>
                <a:avLst/>
                <a:gdLst>
                  <a:gd name="connsiteX0" fmla="*/ 4014249 w 4014249"/>
                  <a:gd name="connsiteY0" fmla="*/ 1755166 h 1755165"/>
                  <a:gd name="connsiteX1" fmla="*/ 3298364 w 4014249"/>
                  <a:gd name="connsiteY1" fmla="*/ 1755166 h 1755165"/>
                  <a:gd name="connsiteX2" fmla="*/ 3298364 w 4014249"/>
                  <a:gd name="connsiteY2" fmla="*/ 1692481 h 1755165"/>
                  <a:gd name="connsiteX3" fmla="*/ 2905132 w 4014249"/>
                  <a:gd name="connsiteY3" fmla="*/ 1692481 h 1755165"/>
                  <a:gd name="connsiteX4" fmla="*/ 2905132 w 4014249"/>
                  <a:gd name="connsiteY4" fmla="*/ 1663646 h 1755165"/>
                  <a:gd name="connsiteX5" fmla="*/ 2590042 w 4014249"/>
                  <a:gd name="connsiteY5" fmla="*/ 1663646 h 1755165"/>
                  <a:gd name="connsiteX6" fmla="*/ 2590042 w 4014249"/>
                  <a:gd name="connsiteY6" fmla="*/ 1632304 h 1755165"/>
                  <a:gd name="connsiteX7" fmla="*/ 2257306 w 4014249"/>
                  <a:gd name="connsiteY7" fmla="*/ 1632304 h 1755165"/>
                  <a:gd name="connsiteX8" fmla="*/ 2257306 w 4014249"/>
                  <a:gd name="connsiteY8" fmla="*/ 1604723 h 1755165"/>
                  <a:gd name="connsiteX9" fmla="*/ 1992631 w 4014249"/>
                  <a:gd name="connsiteY9" fmla="*/ 1604723 h 1755165"/>
                  <a:gd name="connsiteX10" fmla="*/ 1992631 w 4014249"/>
                  <a:gd name="connsiteY10" fmla="*/ 1575888 h 1755165"/>
                  <a:gd name="connsiteX11" fmla="*/ 1918269 w 4014249"/>
                  <a:gd name="connsiteY11" fmla="*/ 1575888 h 1755165"/>
                  <a:gd name="connsiteX12" fmla="*/ 1918269 w 4014249"/>
                  <a:gd name="connsiteY12" fmla="*/ 1547053 h 1755165"/>
                  <a:gd name="connsiteX13" fmla="*/ 1669978 w 4014249"/>
                  <a:gd name="connsiteY13" fmla="*/ 1547053 h 1755165"/>
                  <a:gd name="connsiteX14" fmla="*/ 1669978 w 4014249"/>
                  <a:gd name="connsiteY14" fmla="*/ 1515711 h 1755165"/>
                  <a:gd name="connsiteX15" fmla="*/ 1455717 w 4014249"/>
                  <a:gd name="connsiteY15" fmla="*/ 1515711 h 1755165"/>
                  <a:gd name="connsiteX16" fmla="*/ 1455717 w 4014249"/>
                  <a:gd name="connsiteY16" fmla="*/ 1486876 h 1755165"/>
                  <a:gd name="connsiteX17" fmla="*/ 1404042 w 4014249"/>
                  <a:gd name="connsiteY17" fmla="*/ 1486876 h 1755165"/>
                  <a:gd name="connsiteX18" fmla="*/ 1404042 w 4014249"/>
                  <a:gd name="connsiteY18" fmla="*/ 1459295 h 1755165"/>
                  <a:gd name="connsiteX19" fmla="*/ 1290610 w 4014249"/>
                  <a:gd name="connsiteY19" fmla="*/ 1459295 h 1755165"/>
                  <a:gd name="connsiteX20" fmla="*/ 1290610 w 4014249"/>
                  <a:gd name="connsiteY20" fmla="*/ 1429206 h 1755165"/>
                  <a:gd name="connsiteX21" fmla="*/ 1173396 w 4014249"/>
                  <a:gd name="connsiteY21" fmla="*/ 1429206 h 1755165"/>
                  <a:gd name="connsiteX22" fmla="*/ 1173396 w 4014249"/>
                  <a:gd name="connsiteY22" fmla="*/ 1399118 h 1755165"/>
                  <a:gd name="connsiteX23" fmla="*/ 1106597 w 4014249"/>
                  <a:gd name="connsiteY23" fmla="*/ 1399118 h 1755165"/>
                  <a:gd name="connsiteX24" fmla="*/ 1106597 w 4014249"/>
                  <a:gd name="connsiteY24" fmla="*/ 1371537 h 1755165"/>
                  <a:gd name="connsiteX25" fmla="*/ 1057443 w 4014249"/>
                  <a:gd name="connsiteY25" fmla="*/ 1371537 h 1755165"/>
                  <a:gd name="connsiteX26" fmla="*/ 1057443 w 4014249"/>
                  <a:gd name="connsiteY26" fmla="*/ 1341448 h 1755165"/>
                  <a:gd name="connsiteX27" fmla="*/ 1048620 w 4014249"/>
                  <a:gd name="connsiteY27" fmla="*/ 1341448 h 1755165"/>
                  <a:gd name="connsiteX28" fmla="*/ 1048620 w 4014249"/>
                  <a:gd name="connsiteY28" fmla="*/ 1313867 h 1755165"/>
                  <a:gd name="connsiteX29" fmla="*/ 1024673 w 4014249"/>
                  <a:gd name="connsiteY29" fmla="*/ 1313867 h 1755165"/>
                  <a:gd name="connsiteX30" fmla="*/ 1024673 w 4014249"/>
                  <a:gd name="connsiteY30" fmla="*/ 1283778 h 1755165"/>
                  <a:gd name="connsiteX31" fmla="*/ 1013330 w 4014249"/>
                  <a:gd name="connsiteY31" fmla="*/ 1283778 h 1755165"/>
                  <a:gd name="connsiteX32" fmla="*/ 1013330 w 4014249"/>
                  <a:gd name="connsiteY32" fmla="*/ 1252436 h 1755165"/>
                  <a:gd name="connsiteX33" fmla="*/ 993164 w 4014249"/>
                  <a:gd name="connsiteY33" fmla="*/ 1252436 h 1755165"/>
                  <a:gd name="connsiteX34" fmla="*/ 993164 w 4014249"/>
                  <a:gd name="connsiteY34" fmla="*/ 1224855 h 1755165"/>
                  <a:gd name="connsiteX35" fmla="*/ 986863 w 4014249"/>
                  <a:gd name="connsiteY35" fmla="*/ 1224855 h 1755165"/>
                  <a:gd name="connsiteX36" fmla="*/ 986863 w 4014249"/>
                  <a:gd name="connsiteY36" fmla="*/ 1196020 h 1755165"/>
                  <a:gd name="connsiteX37" fmla="*/ 960395 w 4014249"/>
                  <a:gd name="connsiteY37" fmla="*/ 1196020 h 1755165"/>
                  <a:gd name="connsiteX38" fmla="*/ 960395 w 4014249"/>
                  <a:gd name="connsiteY38" fmla="*/ 1167185 h 1755165"/>
                  <a:gd name="connsiteX39" fmla="*/ 937709 w 4014249"/>
                  <a:gd name="connsiteY39" fmla="*/ 1167185 h 1755165"/>
                  <a:gd name="connsiteX40" fmla="*/ 937709 w 4014249"/>
                  <a:gd name="connsiteY40" fmla="*/ 1138350 h 1755165"/>
                  <a:gd name="connsiteX41" fmla="*/ 898637 w 4014249"/>
                  <a:gd name="connsiteY41" fmla="*/ 1138350 h 1755165"/>
                  <a:gd name="connsiteX42" fmla="*/ 898637 w 4014249"/>
                  <a:gd name="connsiteY42" fmla="*/ 1110769 h 1755165"/>
                  <a:gd name="connsiteX43" fmla="*/ 809152 w 4014249"/>
                  <a:gd name="connsiteY43" fmla="*/ 1110769 h 1755165"/>
                  <a:gd name="connsiteX44" fmla="*/ 809152 w 4014249"/>
                  <a:gd name="connsiteY44" fmla="*/ 1076919 h 1755165"/>
                  <a:gd name="connsiteX45" fmla="*/ 802850 w 4014249"/>
                  <a:gd name="connsiteY45" fmla="*/ 1076919 h 1755165"/>
                  <a:gd name="connsiteX46" fmla="*/ 802850 w 4014249"/>
                  <a:gd name="connsiteY46" fmla="*/ 1046831 h 1755165"/>
                  <a:gd name="connsiteX47" fmla="*/ 791507 w 4014249"/>
                  <a:gd name="connsiteY47" fmla="*/ 1046831 h 1755165"/>
                  <a:gd name="connsiteX48" fmla="*/ 791507 w 4014249"/>
                  <a:gd name="connsiteY48" fmla="*/ 1021757 h 1755165"/>
                  <a:gd name="connsiteX49" fmla="*/ 761258 w 4014249"/>
                  <a:gd name="connsiteY49" fmla="*/ 1021757 h 1755165"/>
                  <a:gd name="connsiteX50" fmla="*/ 761258 w 4014249"/>
                  <a:gd name="connsiteY50" fmla="*/ 992922 h 1755165"/>
                  <a:gd name="connsiteX51" fmla="*/ 757477 w 4014249"/>
                  <a:gd name="connsiteY51" fmla="*/ 992922 h 1755165"/>
                  <a:gd name="connsiteX52" fmla="*/ 757477 w 4014249"/>
                  <a:gd name="connsiteY52" fmla="*/ 960326 h 1755165"/>
                  <a:gd name="connsiteX53" fmla="*/ 737311 w 4014249"/>
                  <a:gd name="connsiteY53" fmla="*/ 960326 h 1755165"/>
                  <a:gd name="connsiteX54" fmla="*/ 737311 w 4014249"/>
                  <a:gd name="connsiteY54" fmla="*/ 932745 h 1755165"/>
                  <a:gd name="connsiteX55" fmla="*/ 729749 w 4014249"/>
                  <a:gd name="connsiteY55" fmla="*/ 932745 h 1755165"/>
                  <a:gd name="connsiteX56" fmla="*/ 729749 w 4014249"/>
                  <a:gd name="connsiteY56" fmla="*/ 905164 h 1755165"/>
                  <a:gd name="connsiteX57" fmla="*/ 718406 w 4014249"/>
                  <a:gd name="connsiteY57" fmla="*/ 905164 h 1755165"/>
                  <a:gd name="connsiteX58" fmla="*/ 718406 w 4014249"/>
                  <a:gd name="connsiteY58" fmla="*/ 877583 h 1755165"/>
                  <a:gd name="connsiteX59" fmla="*/ 709583 w 4014249"/>
                  <a:gd name="connsiteY59" fmla="*/ 877583 h 1755165"/>
                  <a:gd name="connsiteX60" fmla="*/ 709583 w 4014249"/>
                  <a:gd name="connsiteY60" fmla="*/ 844987 h 1755165"/>
                  <a:gd name="connsiteX61" fmla="*/ 680595 w 4014249"/>
                  <a:gd name="connsiteY61" fmla="*/ 844987 h 1755165"/>
                  <a:gd name="connsiteX62" fmla="*/ 680595 w 4014249"/>
                  <a:gd name="connsiteY62" fmla="*/ 817406 h 1755165"/>
                  <a:gd name="connsiteX63" fmla="*/ 640263 w 4014249"/>
                  <a:gd name="connsiteY63" fmla="*/ 817406 h 1755165"/>
                  <a:gd name="connsiteX64" fmla="*/ 640263 w 4014249"/>
                  <a:gd name="connsiteY64" fmla="*/ 787317 h 1755165"/>
                  <a:gd name="connsiteX65" fmla="*/ 586068 w 4014249"/>
                  <a:gd name="connsiteY65" fmla="*/ 787317 h 1755165"/>
                  <a:gd name="connsiteX66" fmla="*/ 586068 w 4014249"/>
                  <a:gd name="connsiteY66" fmla="*/ 722125 h 1755165"/>
                  <a:gd name="connsiteX67" fmla="*/ 586068 w 4014249"/>
                  <a:gd name="connsiteY67" fmla="*/ 702066 h 1755165"/>
                  <a:gd name="connsiteX68" fmla="*/ 554559 w 4014249"/>
                  <a:gd name="connsiteY68" fmla="*/ 702066 h 1755165"/>
                  <a:gd name="connsiteX69" fmla="*/ 554559 w 4014249"/>
                  <a:gd name="connsiteY69" fmla="*/ 671978 h 1755165"/>
                  <a:gd name="connsiteX70" fmla="*/ 543216 w 4014249"/>
                  <a:gd name="connsiteY70" fmla="*/ 671978 h 1755165"/>
                  <a:gd name="connsiteX71" fmla="*/ 543216 w 4014249"/>
                  <a:gd name="connsiteY71" fmla="*/ 610547 h 1755165"/>
                  <a:gd name="connsiteX72" fmla="*/ 500363 w 4014249"/>
                  <a:gd name="connsiteY72" fmla="*/ 610547 h 1755165"/>
                  <a:gd name="connsiteX73" fmla="*/ 500363 w 4014249"/>
                  <a:gd name="connsiteY73" fmla="*/ 581712 h 1755165"/>
                  <a:gd name="connsiteX74" fmla="*/ 490280 w 4014249"/>
                  <a:gd name="connsiteY74" fmla="*/ 581712 h 1755165"/>
                  <a:gd name="connsiteX75" fmla="*/ 490280 w 4014249"/>
                  <a:gd name="connsiteY75" fmla="*/ 556638 h 1755165"/>
                  <a:gd name="connsiteX76" fmla="*/ 472635 w 4014249"/>
                  <a:gd name="connsiteY76" fmla="*/ 556638 h 1755165"/>
                  <a:gd name="connsiteX77" fmla="*/ 472635 w 4014249"/>
                  <a:gd name="connsiteY77" fmla="*/ 524042 h 1755165"/>
                  <a:gd name="connsiteX78" fmla="*/ 429783 w 4014249"/>
                  <a:gd name="connsiteY78" fmla="*/ 524042 h 1755165"/>
                  <a:gd name="connsiteX79" fmla="*/ 429783 w 4014249"/>
                  <a:gd name="connsiteY79" fmla="*/ 495207 h 1755165"/>
                  <a:gd name="connsiteX80" fmla="*/ 415919 w 4014249"/>
                  <a:gd name="connsiteY80" fmla="*/ 495207 h 1755165"/>
                  <a:gd name="connsiteX81" fmla="*/ 415919 w 4014249"/>
                  <a:gd name="connsiteY81" fmla="*/ 466373 h 1755165"/>
                  <a:gd name="connsiteX82" fmla="*/ 400795 w 4014249"/>
                  <a:gd name="connsiteY82" fmla="*/ 466373 h 1755165"/>
                  <a:gd name="connsiteX83" fmla="*/ 400795 w 4014249"/>
                  <a:gd name="connsiteY83" fmla="*/ 436284 h 1755165"/>
                  <a:gd name="connsiteX84" fmla="*/ 400795 w 4014249"/>
                  <a:gd name="connsiteY84" fmla="*/ 408703 h 1755165"/>
                  <a:gd name="connsiteX85" fmla="*/ 361724 w 4014249"/>
                  <a:gd name="connsiteY85" fmla="*/ 408703 h 1755165"/>
                  <a:gd name="connsiteX86" fmla="*/ 361724 w 4014249"/>
                  <a:gd name="connsiteY86" fmla="*/ 377361 h 1755165"/>
                  <a:gd name="connsiteX87" fmla="*/ 339037 w 4014249"/>
                  <a:gd name="connsiteY87" fmla="*/ 377361 h 1755165"/>
                  <a:gd name="connsiteX88" fmla="*/ 339037 w 4014249"/>
                  <a:gd name="connsiteY88" fmla="*/ 347272 h 1755165"/>
                  <a:gd name="connsiteX89" fmla="*/ 339037 w 4014249"/>
                  <a:gd name="connsiteY89" fmla="*/ 322198 h 1755165"/>
                  <a:gd name="connsiteX90" fmla="*/ 327694 w 4014249"/>
                  <a:gd name="connsiteY90" fmla="*/ 322198 h 1755165"/>
                  <a:gd name="connsiteX91" fmla="*/ 327694 w 4014249"/>
                  <a:gd name="connsiteY91" fmla="*/ 289602 h 1755165"/>
                  <a:gd name="connsiteX92" fmla="*/ 273498 w 4014249"/>
                  <a:gd name="connsiteY92" fmla="*/ 289602 h 1755165"/>
                  <a:gd name="connsiteX93" fmla="*/ 273498 w 4014249"/>
                  <a:gd name="connsiteY93" fmla="*/ 260767 h 1755165"/>
                  <a:gd name="connsiteX94" fmla="*/ 259634 w 4014249"/>
                  <a:gd name="connsiteY94" fmla="*/ 260767 h 1755165"/>
                  <a:gd name="connsiteX95" fmla="*/ 259634 w 4014249"/>
                  <a:gd name="connsiteY95" fmla="*/ 233186 h 1755165"/>
                  <a:gd name="connsiteX96" fmla="*/ 243250 w 4014249"/>
                  <a:gd name="connsiteY96" fmla="*/ 233186 h 1755165"/>
                  <a:gd name="connsiteX97" fmla="*/ 243250 w 4014249"/>
                  <a:gd name="connsiteY97" fmla="*/ 206859 h 1755165"/>
                  <a:gd name="connsiteX98" fmla="*/ 231906 w 4014249"/>
                  <a:gd name="connsiteY98" fmla="*/ 206859 h 1755165"/>
                  <a:gd name="connsiteX99" fmla="*/ 231906 w 4014249"/>
                  <a:gd name="connsiteY99" fmla="*/ 174263 h 1755165"/>
                  <a:gd name="connsiteX100" fmla="*/ 196616 w 4014249"/>
                  <a:gd name="connsiteY100" fmla="*/ 174263 h 1755165"/>
                  <a:gd name="connsiteX101" fmla="*/ 196616 w 4014249"/>
                  <a:gd name="connsiteY101" fmla="*/ 145428 h 1755165"/>
                  <a:gd name="connsiteX102" fmla="*/ 157545 w 4014249"/>
                  <a:gd name="connsiteY102" fmla="*/ 145428 h 1755165"/>
                  <a:gd name="connsiteX103" fmla="*/ 157545 w 4014249"/>
                  <a:gd name="connsiteY103" fmla="*/ 116593 h 1755165"/>
                  <a:gd name="connsiteX104" fmla="*/ 117214 w 4014249"/>
                  <a:gd name="connsiteY104" fmla="*/ 116593 h 1755165"/>
                  <a:gd name="connsiteX105" fmla="*/ 117214 w 4014249"/>
                  <a:gd name="connsiteY105" fmla="*/ 85251 h 1755165"/>
                  <a:gd name="connsiteX106" fmla="*/ 110912 w 4014249"/>
                  <a:gd name="connsiteY106" fmla="*/ 85251 h 1755165"/>
                  <a:gd name="connsiteX107" fmla="*/ 110912 w 4014249"/>
                  <a:gd name="connsiteY107" fmla="*/ 57670 h 1755165"/>
                  <a:gd name="connsiteX108" fmla="*/ 18905 w 4014249"/>
                  <a:gd name="connsiteY108" fmla="*/ 57670 h 1755165"/>
                  <a:gd name="connsiteX109" fmla="*/ 18905 w 4014249"/>
                  <a:gd name="connsiteY109" fmla="*/ 27581 h 1755165"/>
                  <a:gd name="connsiteX110" fmla="*/ 0 w 4014249"/>
                  <a:gd name="connsiteY110" fmla="*/ 27581 h 1755165"/>
                  <a:gd name="connsiteX111" fmla="*/ 0 w 4014249"/>
                  <a:gd name="connsiteY111" fmla="*/ 0 h 1755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4014249" h="1755165">
                    <a:moveTo>
                      <a:pt x="4014249" y="1755166"/>
                    </a:moveTo>
                    <a:lnTo>
                      <a:pt x="3298364" y="1755166"/>
                    </a:lnTo>
                    <a:lnTo>
                      <a:pt x="3298364" y="1692481"/>
                    </a:lnTo>
                    <a:lnTo>
                      <a:pt x="2905132" y="1692481"/>
                    </a:lnTo>
                    <a:lnTo>
                      <a:pt x="2905132" y="1663646"/>
                    </a:lnTo>
                    <a:lnTo>
                      <a:pt x="2590042" y="1663646"/>
                    </a:lnTo>
                    <a:lnTo>
                      <a:pt x="2590042" y="1632304"/>
                    </a:lnTo>
                    <a:lnTo>
                      <a:pt x="2257306" y="1632304"/>
                    </a:lnTo>
                    <a:lnTo>
                      <a:pt x="2257306" y="1604723"/>
                    </a:lnTo>
                    <a:lnTo>
                      <a:pt x="1992631" y="1604723"/>
                    </a:lnTo>
                    <a:lnTo>
                      <a:pt x="1992631" y="1575888"/>
                    </a:lnTo>
                    <a:lnTo>
                      <a:pt x="1918269" y="1575888"/>
                    </a:lnTo>
                    <a:lnTo>
                      <a:pt x="1918269" y="1547053"/>
                    </a:lnTo>
                    <a:lnTo>
                      <a:pt x="1669978" y="1547053"/>
                    </a:lnTo>
                    <a:lnTo>
                      <a:pt x="1669978" y="1515711"/>
                    </a:lnTo>
                    <a:lnTo>
                      <a:pt x="1455717" y="1515711"/>
                    </a:lnTo>
                    <a:lnTo>
                      <a:pt x="1455717" y="1486876"/>
                    </a:lnTo>
                    <a:lnTo>
                      <a:pt x="1404042" y="1486876"/>
                    </a:lnTo>
                    <a:lnTo>
                      <a:pt x="1404042" y="1459295"/>
                    </a:lnTo>
                    <a:lnTo>
                      <a:pt x="1290610" y="1459295"/>
                    </a:lnTo>
                    <a:lnTo>
                      <a:pt x="1290610" y="1429206"/>
                    </a:lnTo>
                    <a:lnTo>
                      <a:pt x="1173396" y="1429206"/>
                    </a:lnTo>
                    <a:lnTo>
                      <a:pt x="1173396" y="1399118"/>
                    </a:lnTo>
                    <a:lnTo>
                      <a:pt x="1106597" y="1399118"/>
                    </a:lnTo>
                    <a:lnTo>
                      <a:pt x="1106597" y="1371537"/>
                    </a:lnTo>
                    <a:lnTo>
                      <a:pt x="1057443" y="1371537"/>
                    </a:lnTo>
                    <a:lnTo>
                      <a:pt x="1057443" y="1341448"/>
                    </a:lnTo>
                    <a:lnTo>
                      <a:pt x="1048620" y="1341448"/>
                    </a:lnTo>
                    <a:lnTo>
                      <a:pt x="1048620" y="1313867"/>
                    </a:lnTo>
                    <a:lnTo>
                      <a:pt x="1024673" y="1313867"/>
                    </a:lnTo>
                    <a:lnTo>
                      <a:pt x="1024673" y="1283778"/>
                    </a:lnTo>
                    <a:lnTo>
                      <a:pt x="1013330" y="1283778"/>
                    </a:lnTo>
                    <a:lnTo>
                      <a:pt x="1013330" y="1252436"/>
                    </a:lnTo>
                    <a:lnTo>
                      <a:pt x="993164" y="1252436"/>
                    </a:lnTo>
                    <a:lnTo>
                      <a:pt x="993164" y="1224855"/>
                    </a:lnTo>
                    <a:lnTo>
                      <a:pt x="986863" y="1224855"/>
                    </a:lnTo>
                    <a:lnTo>
                      <a:pt x="986863" y="1196020"/>
                    </a:lnTo>
                    <a:lnTo>
                      <a:pt x="960395" y="1196020"/>
                    </a:lnTo>
                    <a:lnTo>
                      <a:pt x="960395" y="1167185"/>
                    </a:lnTo>
                    <a:lnTo>
                      <a:pt x="937709" y="1167185"/>
                    </a:lnTo>
                    <a:lnTo>
                      <a:pt x="937709" y="1138350"/>
                    </a:lnTo>
                    <a:lnTo>
                      <a:pt x="898637" y="1138350"/>
                    </a:lnTo>
                    <a:lnTo>
                      <a:pt x="898637" y="1110769"/>
                    </a:lnTo>
                    <a:lnTo>
                      <a:pt x="809152" y="1110769"/>
                    </a:lnTo>
                    <a:lnTo>
                      <a:pt x="809152" y="1076919"/>
                    </a:lnTo>
                    <a:lnTo>
                      <a:pt x="802850" y="1076919"/>
                    </a:lnTo>
                    <a:lnTo>
                      <a:pt x="802850" y="1046831"/>
                    </a:lnTo>
                    <a:lnTo>
                      <a:pt x="791507" y="1046831"/>
                    </a:lnTo>
                    <a:lnTo>
                      <a:pt x="791507" y="1021757"/>
                    </a:lnTo>
                    <a:lnTo>
                      <a:pt x="761258" y="1021757"/>
                    </a:lnTo>
                    <a:lnTo>
                      <a:pt x="761258" y="992922"/>
                    </a:lnTo>
                    <a:lnTo>
                      <a:pt x="757477" y="992922"/>
                    </a:lnTo>
                    <a:lnTo>
                      <a:pt x="757477" y="960326"/>
                    </a:lnTo>
                    <a:lnTo>
                      <a:pt x="737311" y="960326"/>
                    </a:lnTo>
                    <a:lnTo>
                      <a:pt x="737311" y="932745"/>
                    </a:lnTo>
                    <a:lnTo>
                      <a:pt x="729749" y="932745"/>
                    </a:lnTo>
                    <a:lnTo>
                      <a:pt x="729749" y="905164"/>
                    </a:lnTo>
                    <a:lnTo>
                      <a:pt x="718406" y="905164"/>
                    </a:lnTo>
                    <a:lnTo>
                      <a:pt x="718406" y="877583"/>
                    </a:lnTo>
                    <a:lnTo>
                      <a:pt x="709583" y="877583"/>
                    </a:lnTo>
                    <a:lnTo>
                      <a:pt x="709583" y="844987"/>
                    </a:lnTo>
                    <a:lnTo>
                      <a:pt x="680595" y="844987"/>
                    </a:lnTo>
                    <a:lnTo>
                      <a:pt x="680595" y="817406"/>
                    </a:lnTo>
                    <a:lnTo>
                      <a:pt x="640263" y="817406"/>
                    </a:lnTo>
                    <a:lnTo>
                      <a:pt x="640263" y="787317"/>
                    </a:lnTo>
                    <a:lnTo>
                      <a:pt x="586068" y="787317"/>
                    </a:lnTo>
                    <a:lnTo>
                      <a:pt x="586068" y="722125"/>
                    </a:lnTo>
                    <a:lnTo>
                      <a:pt x="586068" y="702066"/>
                    </a:lnTo>
                    <a:lnTo>
                      <a:pt x="554559" y="702066"/>
                    </a:lnTo>
                    <a:lnTo>
                      <a:pt x="554559" y="671978"/>
                    </a:lnTo>
                    <a:lnTo>
                      <a:pt x="543216" y="671978"/>
                    </a:lnTo>
                    <a:lnTo>
                      <a:pt x="543216" y="610547"/>
                    </a:lnTo>
                    <a:lnTo>
                      <a:pt x="500363" y="610547"/>
                    </a:lnTo>
                    <a:lnTo>
                      <a:pt x="500363" y="581712"/>
                    </a:lnTo>
                    <a:lnTo>
                      <a:pt x="490280" y="581712"/>
                    </a:lnTo>
                    <a:lnTo>
                      <a:pt x="490280" y="556638"/>
                    </a:lnTo>
                    <a:lnTo>
                      <a:pt x="472635" y="556638"/>
                    </a:lnTo>
                    <a:lnTo>
                      <a:pt x="472635" y="524042"/>
                    </a:lnTo>
                    <a:lnTo>
                      <a:pt x="429783" y="524042"/>
                    </a:lnTo>
                    <a:lnTo>
                      <a:pt x="429783" y="495207"/>
                    </a:lnTo>
                    <a:lnTo>
                      <a:pt x="415919" y="495207"/>
                    </a:lnTo>
                    <a:lnTo>
                      <a:pt x="415919" y="466373"/>
                    </a:lnTo>
                    <a:lnTo>
                      <a:pt x="400795" y="466373"/>
                    </a:lnTo>
                    <a:lnTo>
                      <a:pt x="400795" y="436284"/>
                    </a:lnTo>
                    <a:lnTo>
                      <a:pt x="400795" y="408703"/>
                    </a:lnTo>
                    <a:lnTo>
                      <a:pt x="361724" y="408703"/>
                    </a:lnTo>
                    <a:lnTo>
                      <a:pt x="361724" y="377361"/>
                    </a:lnTo>
                    <a:lnTo>
                      <a:pt x="339037" y="377361"/>
                    </a:lnTo>
                    <a:lnTo>
                      <a:pt x="339037" y="347272"/>
                    </a:lnTo>
                    <a:lnTo>
                      <a:pt x="339037" y="322198"/>
                    </a:lnTo>
                    <a:lnTo>
                      <a:pt x="327694" y="322198"/>
                    </a:lnTo>
                    <a:lnTo>
                      <a:pt x="327694" y="289602"/>
                    </a:lnTo>
                    <a:lnTo>
                      <a:pt x="273498" y="289602"/>
                    </a:lnTo>
                    <a:lnTo>
                      <a:pt x="273498" y="260767"/>
                    </a:lnTo>
                    <a:lnTo>
                      <a:pt x="259634" y="260767"/>
                    </a:lnTo>
                    <a:lnTo>
                      <a:pt x="259634" y="233186"/>
                    </a:lnTo>
                    <a:lnTo>
                      <a:pt x="243250" y="233186"/>
                    </a:lnTo>
                    <a:lnTo>
                      <a:pt x="243250" y="206859"/>
                    </a:lnTo>
                    <a:lnTo>
                      <a:pt x="231906" y="206859"/>
                    </a:lnTo>
                    <a:lnTo>
                      <a:pt x="231906" y="174263"/>
                    </a:lnTo>
                    <a:lnTo>
                      <a:pt x="196616" y="174263"/>
                    </a:lnTo>
                    <a:lnTo>
                      <a:pt x="196616" y="145428"/>
                    </a:lnTo>
                    <a:lnTo>
                      <a:pt x="157545" y="145428"/>
                    </a:lnTo>
                    <a:lnTo>
                      <a:pt x="157545" y="116593"/>
                    </a:lnTo>
                    <a:lnTo>
                      <a:pt x="117214" y="116593"/>
                    </a:lnTo>
                    <a:lnTo>
                      <a:pt x="117214" y="85251"/>
                    </a:lnTo>
                    <a:lnTo>
                      <a:pt x="110912" y="85251"/>
                    </a:lnTo>
                    <a:lnTo>
                      <a:pt x="110912" y="57670"/>
                    </a:lnTo>
                    <a:lnTo>
                      <a:pt x="18905" y="57670"/>
                    </a:lnTo>
                    <a:lnTo>
                      <a:pt x="18905" y="27581"/>
                    </a:lnTo>
                    <a:lnTo>
                      <a:pt x="0" y="2758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456" name="Graphic 429">
                <a:extLst>
                  <a:ext uri="{FF2B5EF4-FFF2-40B4-BE49-F238E27FC236}">
                    <a16:creationId xmlns:a16="http://schemas.microsoft.com/office/drawing/2014/main" id="{DDC8F407-D72A-2374-5C05-F48673038580}"/>
                  </a:ext>
                </a:extLst>
              </p:cNvPr>
              <p:cNvGrpSpPr/>
              <p:nvPr/>
            </p:nvGrpSpPr>
            <p:grpSpPr>
              <a:xfrm>
                <a:off x="10799161" y="3441375"/>
                <a:ext cx="57976" cy="43879"/>
                <a:chOff x="10799161" y="3441375"/>
                <a:chExt cx="57976" cy="43879"/>
              </a:xfrm>
            </p:grpSpPr>
            <p:sp>
              <p:nvSpPr>
                <p:cNvPr id="457" name="Freeform 456">
                  <a:extLst>
                    <a:ext uri="{FF2B5EF4-FFF2-40B4-BE49-F238E27FC236}">
                      <a16:creationId xmlns:a16="http://schemas.microsoft.com/office/drawing/2014/main" id="{3AAD8898-9358-A14C-636D-E23E032A816C}"/>
                    </a:ext>
                  </a:extLst>
                </p:cNvPr>
                <p:cNvSpPr/>
                <p:nvPr/>
              </p:nvSpPr>
              <p:spPr>
                <a:xfrm>
                  <a:off x="10829409" y="3441375"/>
                  <a:ext cx="12603" cy="43879"/>
                </a:xfrm>
                <a:custGeom>
                  <a:avLst/>
                  <a:gdLst>
                    <a:gd name="connsiteX0" fmla="*/ 0 w 12603"/>
                    <a:gd name="connsiteY0" fmla="*/ 0 h 43879"/>
                    <a:gd name="connsiteX1" fmla="*/ 0 w 12603"/>
                    <a:gd name="connsiteY1" fmla="*/ 43879 h 43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79">
                      <a:moveTo>
                        <a:pt x="0" y="0"/>
                      </a:moveTo>
                      <a:lnTo>
                        <a:pt x="0" y="43879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8" name="Freeform 457">
                  <a:extLst>
                    <a:ext uri="{FF2B5EF4-FFF2-40B4-BE49-F238E27FC236}">
                      <a16:creationId xmlns:a16="http://schemas.microsoft.com/office/drawing/2014/main" id="{03F3E2FA-647C-BE77-415F-EFE61EDEAC70}"/>
                    </a:ext>
                  </a:extLst>
                </p:cNvPr>
                <p:cNvSpPr/>
                <p:nvPr/>
              </p:nvSpPr>
              <p:spPr>
                <a:xfrm>
                  <a:off x="10799161" y="3463942"/>
                  <a:ext cx="57976" cy="12536"/>
                </a:xfrm>
                <a:custGeom>
                  <a:avLst/>
                  <a:gdLst>
                    <a:gd name="connsiteX0" fmla="*/ 0 w 57976"/>
                    <a:gd name="connsiteY0" fmla="*/ 0 h 12536"/>
                    <a:gd name="connsiteX1" fmla="*/ 57977 w 57976"/>
                    <a:gd name="connsiteY1" fmla="*/ 0 h 1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6" h="12536">
                      <a:moveTo>
                        <a:pt x="0" y="0"/>
                      </a:moveTo>
                      <a:lnTo>
                        <a:pt x="57977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59" name="Graphic 429">
                <a:extLst>
                  <a:ext uri="{FF2B5EF4-FFF2-40B4-BE49-F238E27FC236}">
                    <a16:creationId xmlns:a16="http://schemas.microsoft.com/office/drawing/2014/main" id="{49C2BA26-C5F7-BFBE-47AF-CDCCFA248EF6}"/>
                  </a:ext>
                </a:extLst>
              </p:cNvPr>
              <p:cNvGrpSpPr/>
              <p:nvPr/>
            </p:nvGrpSpPr>
            <p:grpSpPr>
              <a:xfrm>
                <a:off x="10597503" y="3441375"/>
                <a:ext cx="57976" cy="43879"/>
                <a:chOff x="10597503" y="3441375"/>
                <a:chExt cx="57976" cy="43879"/>
              </a:xfrm>
            </p:grpSpPr>
            <p:sp>
              <p:nvSpPr>
                <p:cNvPr id="460" name="Freeform 459">
                  <a:extLst>
                    <a:ext uri="{FF2B5EF4-FFF2-40B4-BE49-F238E27FC236}">
                      <a16:creationId xmlns:a16="http://schemas.microsoft.com/office/drawing/2014/main" id="{9F0F3F99-3136-458C-BB26-C3C6002EB918}"/>
                    </a:ext>
                  </a:extLst>
                </p:cNvPr>
                <p:cNvSpPr/>
                <p:nvPr/>
              </p:nvSpPr>
              <p:spPr>
                <a:xfrm>
                  <a:off x="10626491" y="3441375"/>
                  <a:ext cx="12603" cy="43879"/>
                </a:xfrm>
                <a:custGeom>
                  <a:avLst/>
                  <a:gdLst>
                    <a:gd name="connsiteX0" fmla="*/ 0 w 12603"/>
                    <a:gd name="connsiteY0" fmla="*/ 0 h 43879"/>
                    <a:gd name="connsiteX1" fmla="*/ 0 w 12603"/>
                    <a:gd name="connsiteY1" fmla="*/ 43879 h 43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79">
                      <a:moveTo>
                        <a:pt x="0" y="0"/>
                      </a:moveTo>
                      <a:lnTo>
                        <a:pt x="0" y="43879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1" name="Freeform 460">
                  <a:extLst>
                    <a:ext uri="{FF2B5EF4-FFF2-40B4-BE49-F238E27FC236}">
                      <a16:creationId xmlns:a16="http://schemas.microsoft.com/office/drawing/2014/main" id="{9208F3A9-3AED-0B27-0D6D-8BD1B4DB58BD}"/>
                    </a:ext>
                  </a:extLst>
                </p:cNvPr>
                <p:cNvSpPr/>
                <p:nvPr/>
              </p:nvSpPr>
              <p:spPr>
                <a:xfrm>
                  <a:off x="10597503" y="3463942"/>
                  <a:ext cx="57976" cy="12536"/>
                </a:xfrm>
                <a:custGeom>
                  <a:avLst/>
                  <a:gdLst>
                    <a:gd name="connsiteX0" fmla="*/ 0 w 57976"/>
                    <a:gd name="connsiteY0" fmla="*/ 0 h 12536"/>
                    <a:gd name="connsiteX1" fmla="*/ 57977 w 57976"/>
                    <a:gd name="connsiteY1" fmla="*/ 0 h 1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6" h="12536">
                      <a:moveTo>
                        <a:pt x="0" y="0"/>
                      </a:moveTo>
                      <a:lnTo>
                        <a:pt x="57977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62" name="Graphic 429">
                <a:extLst>
                  <a:ext uri="{FF2B5EF4-FFF2-40B4-BE49-F238E27FC236}">
                    <a16:creationId xmlns:a16="http://schemas.microsoft.com/office/drawing/2014/main" id="{4A3AFF1E-FE55-37D9-C069-87A53C890285}"/>
                  </a:ext>
                </a:extLst>
              </p:cNvPr>
              <p:cNvGrpSpPr/>
              <p:nvPr/>
            </p:nvGrpSpPr>
            <p:grpSpPr>
              <a:xfrm>
                <a:off x="10137471" y="3441375"/>
                <a:ext cx="57976" cy="43879"/>
                <a:chOff x="10137471" y="3441375"/>
                <a:chExt cx="57976" cy="43879"/>
              </a:xfrm>
            </p:grpSpPr>
            <p:sp>
              <p:nvSpPr>
                <p:cNvPr id="463" name="Freeform 462">
                  <a:extLst>
                    <a:ext uri="{FF2B5EF4-FFF2-40B4-BE49-F238E27FC236}">
                      <a16:creationId xmlns:a16="http://schemas.microsoft.com/office/drawing/2014/main" id="{158E1369-E1A7-95D1-756B-7E8224B7C672}"/>
                    </a:ext>
                  </a:extLst>
                </p:cNvPr>
                <p:cNvSpPr/>
                <p:nvPr/>
              </p:nvSpPr>
              <p:spPr>
                <a:xfrm>
                  <a:off x="10167720" y="3441375"/>
                  <a:ext cx="12603" cy="43879"/>
                </a:xfrm>
                <a:custGeom>
                  <a:avLst/>
                  <a:gdLst>
                    <a:gd name="connsiteX0" fmla="*/ 0 w 12603"/>
                    <a:gd name="connsiteY0" fmla="*/ 0 h 43879"/>
                    <a:gd name="connsiteX1" fmla="*/ 0 w 12603"/>
                    <a:gd name="connsiteY1" fmla="*/ 43879 h 43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79">
                      <a:moveTo>
                        <a:pt x="0" y="0"/>
                      </a:moveTo>
                      <a:lnTo>
                        <a:pt x="0" y="43879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4" name="Freeform 463">
                  <a:extLst>
                    <a:ext uri="{FF2B5EF4-FFF2-40B4-BE49-F238E27FC236}">
                      <a16:creationId xmlns:a16="http://schemas.microsoft.com/office/drawing/2014/main" id="{6CD9CD53-73FC-D8F2-206B-DC5E5B803D97}"/>
                    </a:ext>
                  </a:extLst>
                </p:cNvPr>
                <p:cNvSpPr/>
                <p:nvPr/>
              </p:nvSpPr>
              <p:spPr>
                <a:xfrm>
                  <a:off x="10137471" y="3463942"/>
                  <a:ext cx="57976" cy="12536"/>
                </a:xfrm>
                <a:custGeom>
                  <a:avLst/>
                  <a:gdLst>
                    <a:gd name="connsiteX0" fmla="*/ 0 w 57976"/>
                    <a:gd name="connsiteY0" fmla="*/ 0 h 12536"/>
                    <a:gd name="connsiteX1" fmla="*/ 57977 w 57976"/>
                    <a:gd name="connsiteY1" fmla="*/ 0 h 1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6" h="12536">
                      <a:moveTo>
                        <a:pt x="0" y="0"/>
                      </a:moveTo>
                      <a:lnTo>
                        <a:pt x="57977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65" name="Graphic 429">
                <a:extLst>
                  <a:ext uri="{FF2B5EF4-FFF2-40B4-BE49-F238E27FC236}">
                    <a16:creationId xmlns:a16="http://schemas.microsoft.com/office/drawing/2014/main" id="{3AAB7362-C771-62C8-37BE-56FFBFED45FE}"/>
                  </a:ext>
                </a:extLst>
              </p:cNvPr>
              <p:cNvGrpSpPr/>
              <p:nvPr/>
            </p:nvGrpSpPr>
            <p:grpSpPr>
              <a:xfrm>
                <a:off x="10114785" y="3441375"/>
                <a:ext cx="57976" cy="43879"/>
                <a:chOff x="10114785" y="3441375"/>
                <a:chExt cx="57976" cy="43879"/>
              </a:xfrm>
            </p:grpSpPr>
            <p:sp>
              <p:nvSpPr>
                <p:cNvPr id="466" name="Freeform 465">
                  <a:extLst>
                    <a:ext uri="{FF2B5EF4-FFF2-40B4-BE49-F238E27FC236}">
                      <a16:creationId xmlns:a16="http://schemas.microsoft.com/office/drawing/2014/main" id="{29ED24C1-215E-75B0-3EC2-8A712526570F}"/>
                    </a:ext>
                  </a:extLst>
                </p:cNvPr>
                <p:cNvSpPr/>
                <p:nvPr/>
              </p:nvSpPr>
              <p:spPr>
                <a:xfrm>
                  <a:off x="10145033" y="3441375"/>
                  <a:ext cx="12603" cy="43879"/>
                </a:xfrm>
                <a:custGeom>
                  <a:avLst/>
                  <a:gdLst>
                    <a:gd name="connsiteX0" fmla="*/ 0 w 12603"/>
                    <a:gd name="connsiteY0" fmla="*/ 0 h 43879"/>
                    <a:gd name="connsiteX1" fmla="*/ 0 w 12603"/>
                    <a:gd name="connsiteY1" fmla="*/ 43879 h 43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79">
                      <a:moveTo>
                        <a:pt x="0" y="0"/>
                      </a:moveTo>
                      <a:lnTo>
                        <a:pt x="0" y="43879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7" name="Freeform 466">
                  <a:extLst>
                    <a:ext uri="{FF2B5EF4-FFF2-40B4-BE49-F238E27FC236}">
                      <a16:creationId xmlns:a16="http://schemas.microsoft.com/office/drawing/2014/main" id="{CBD0B727-BDCD-EB9A-A8D2-2735678401F4}"/>
                    </a:ext>
                  </a:extLst>
                </p:cNvPr>
                <p:cNvSpPr/>
                <p:nvPr/>
              </p:nvSpPr>
              <p:spPr>
                <a:xfrm>
                  <a:off x="10114785" y="3463942"/>
                  <a:ext cx="57976" cy="12536"/>
                </a:xfrm>
                <a:custGeom>
                  <a:avLst/>
                  <a:gdLst>
                    <a:gd name="connsiteX0" fmla="*/ 0 w 57976"/>
                    <a:gd name="connsiteY0" fmla="*/ 0 h 12536"/>
                    <a:gd name="connsiteX1" fmla="*/ 57977 w 57976"/>
                    <a:gd name="connsiteY1" fmla="*/ 0 h 1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6" h="12536">
                      <a:moveTo>
                        <a:pt x="0" y="0"/>
                      </a:moveTo>
                      <a:lnTo>
                        <a:pt x="57977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68" name="Graphic 429">
                <a:extLst>
                  <a:ext uri="{FF2B5EF4-FFF2-40B4-BE49-F238E27FC236}">
                    <a16:creationId xmlns:a16="http://schemas.microsoft.com/office/drawing/2014/main" id="{ED914FBD-50C9-2F0C-20B6-C7635EC1F403}"/>
                  </a:ext>
                </a:extLst>
              </p:cNvPr>
              <p:cNvGrpSpPr/>
              <p:nvPr/>
            </p:nvGrpSpPr>
            <p:grpSpPr>
              <a:xfrm>
                <a:off x="10063110" y="3377437"/>
                <a:ext cx="57976" cy="43879"/>
                <a:chOff x="10063110" y="3377437"/>
                <a:chExt cx="57976" cy="43879"/>
              </a:xfrm>
            </p:grpSpPr>
            <p:sp>
              <p:nvSpPr>
                <p:cNvPr id="469" name="Freeform 468">
                  <a:extLst>
                    <a:ext uri="{FF2B5EF4-FFF2-40B4-BE49-F238E27FC236}">
                      <a16:creationId xmlns:a16="http://schemas.microsoft.com/office/drawing/2014/main" id="{714AB2E2-DDDE-2708-DE33-1B6C591489FC}"/>
                    </a:ext>
                  </a:extLst>
                </p:cNvPr>
                <p:cNvSpPr/>
                <p:nvPr/>
              </p:nvSpPr>
              <p:spPr>
                <a:xfrm>
                  <a:off x="10092098" y="3377437"/>
                  <a:ext cx="12603" cy="43879"/>
                </a:xfrm>
                <a:custGeom>
                  <a:avLst/>
                  <a:gdLst>
                    <a:gd name="connsiteX0" fmla="*/ 0 w 12603"/>
                    <a:gd name="connsiteY0" fmla="*/ 0 h 43879"/>
                    <a:gd name="connsiteX1" fmla="*/ 0 w 12603"/>
                    <a:gd name="connsiteY1" fmla="*/ 43879 h 43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79">
                      <a:moveTo>
                        <a:pt x="0" y="0"/>
                      </a:moveTo>
                      <a:lnTo>
                        <a:pt x="0" y="43879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0" name="Freeform 469">
                  <a:extLst>
                    <a:ext uri="{FF2B5EF4-FFF2-40B4-BE49-F238E27FC236}">
                      <a16:creationId xmlns:a16="http://schemas.microsoft.com/office/drawing/2014/main" id="{4391024A-50D1-B3E7-E32D-93D667BEFC8E}"/>
                    </a:ext>
                  </a:extLst>
                </p:cNvPr>
                <p:cNvSpPr/>
                <p:nvPr/>
              </p:nvSpPr>
              <p:spPr>
                <a:xfrm>
                  <a:off x="10063110" y="3400004"/>
                  <a:ext cx="57976" cy="12536"/>
                </a:xfrm>
                <a:custGeom>
                  <a:avLst/>
                  <a:gdLst>
                    <a:gd name="connsiteX0" fmla="*/ 0 w 57976"/>
                    <a:gd name="connsiteY0" fmla="*/ 0 h 12536"/>
                    <a:gd name="connsiteX1" fmla="*/ 57977 w 57976"/>
                    <a:gd name="connsiteY1" fmla="*/ 0 h 1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6" h="12536">
                      <a:moveTo>
                        <a:pt x="0" y="0"/>
                      </a:moveTo>
                      <a:lnTo>
                        <a:pt x="57977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71" name="Graphic 429">
                <a:extLst>
                  <a:ext uri="{FF2B5EF4-FFF2-40B4-BE49-F238E27FC236}">
                    <a16:creationId xmlns:a16="http://schemas.microsoft.com/office/drawing/2014/main" id="{E2D9DAFD-DA16-2E80-EA09-177AA18A68BF}"/>
                  </a:ext>
                </a:extLst>
              </p:cNvPr>
              <p:cNvGrpSpPr/>
              <p:nvPr/>
            </p:nvGrpSpPr>
            <p:grpSpPr>
              <a:xfrm>
                <a:off x="10010175" y="3377437"/>
                <a:ext cx="57976" cy="43879"/>
                <a:chOff x="10010175" y="3377437"/>
                <a:chExt cx="57976" cy="43879"/>
              </a:xfrm>
            </p:grpSpPr>
            <p:sp>
              <p:nvSpPr>
                <p:cNvPr id="472" name="Freeform 471">
                  <a:extLst>
                    <a:ext uri="{FF2B5EF4-FFF2-40B4-BE49-F238E27FC236}">
                      <a16:creationId xmlns:a16="http://schemas.microsoft.com/office/drawing/2014/main" id="{175319AA-583C-2C1C-E7C7-7DD31C45E60E}"/>
                    </a:ext>
                  </a:extLst>
                </p:cNvPr>
                <p:cNvSpPr/>
                <p:nvPr/>
              </p:nvSpPr>
              <p:spPr>
                <a:xfrm>
                  <a:off x="10040424" y="3377437"/>
                  <a:ext cx="12603" cy="43879"/>
                </a:xfrm>
                <a:custGeom>
                  <a:avLst/>
                  <a:gdLst>
                    <a:gd name="connsiteX0" fmla="*/ 0 w 12603"/>
                    <a:gd name="connsiteY0" fmla="*/ 0 h 43879"/>
                    <a:gd name="connsiteX1" fmla="*/ 0 w 12603"/>
                    <a:gd name="connsiteY1" fmla="*/ 43879 h 43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79">
                      <a:moveTo>
                        <a:pt x="0" y="0"/>
                      </a:moveTo>
                      <a:lnTo>
                        <a:pt x="0" y="43879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3" name="Freeform 472">
                  <a:extLst>
                    <a:ext uri="{FF2B5EF4-FFF2-40B4-BE49-F238E27FC236}">
                      <a16:creationId xmlns:a16="http://schemas.microsoft.com/office/drawing/2014/main" id="{8E19A96A-C272-AA9E-BC0B-B1274970CDA3}"/>
                    </a:ext>
                  </a:extLst>
                </p:cNvPr>
                <p:cNvSpPr/>
                <p:nvPr/>
              </p:nvSpPr>
              <p:spPr>
                <a:xfrm>
                  <a:off x="10010175" y="3400004"/>
                  <a:ext cx="57976" cy="12536"/>
                </a:xfrm>
                <a:custGeom>
                  <a:avLst/>
                  <a:gdLst>
                    <a:gd name="connsiteX0" fmla="*/ 0 w 57976"/>
                    <a:gd name="connsiteY0" fmla="*/ 0 h 12536"/>
                    <a:gd name="connsiteX1" fmla="*/ 57976 w 57976"/>
                    <a:gd name="connsiteY1" fmla="*/ 0 h 1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6" h="12536">
                      <a:moveTo>
                        <a:pt x="0" y="0"/>
                      </a:moveTo>
                      <a:lnTo>
                        <a:pt x="57976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74" name="Graphic 429">
                <a:extLst>
                  <a:ext uri="{FF2B5EF4-FFF2-40B4-BE49-F238E27FC236}">
                    <a16:creationId xmlns:a16="http://schemas.microsoft.com/office/drawing/2014/main" id="{82E40ABC-DA52-E6BC-EB5A-F0EE5B7637D6}"/>
                  </a:ext>
                </a:extLst>
              </p:cNvPr>
              <p:cNvGrpSpPr/>
              <p:nvPr/>
            </p:nvGrpSpPr>
            <p:grpSpPr>
              <a:xfrm>
                <a:off x="9913127" y="3377437"/>
                <a:ext cx="57976" cy="43879"/>
                <a:chOff x="9913127" y="3377437"/>
                <a:chExt cx="57976" cy="43879"/>
              </a:xfrm>
            </p:grpSpPr>
            <p:sp>
              <p:nvSpPr>
                <p:cNvPr id="475" name="Freeform 474">
                  <a:extLst>
                    <a:ext uri="{FF2B5EF4-FFF2-40B4-BE49-F238E27FC236}">
                      <a16:creationId xmlns:a16="http://schemas.microsoft.com/office/drawing/2014/main" id="{3F054DD2-2FF9-B4C6-CF2D-77B79BA42457}"/>
                    </a:ext>
                  </a:extLst>
                </p:cNvPr>
                <p:cNvSpPr/>
                <p:nvPr/>
              </p:nvSpPr>
              <p:spPr>
                <a:xfrm>
                  <a:off x="9943376" y="3377437"/>
                  <a:ext cx="12603" cy="43879"/>
                </a:xfrm>
                <a:custGeom>
                  <a:avLst/>
                  <a:gdLst>
                    <a:gd name="connsiteX0" fmla="*/ 0 w 12603"/>
                    <a:gd name="connsiteY0" fmla="*/ 0 h 43879"/>
                    <a:gd name="connsiteX1" fmla="*/ 0 w 12603"/>
                    <a:gd name="connsiteY1" fmla="*/ 43879 h 43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79">
                      <a:moveTo>
                        <a:pt x="0" y="0"/>
                      </a:moveTo>
                      <a:lnTo>
                        <a:pt x="0" y="43879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6" name="Freeform 475">
                  <a:extLst>
                    <a:ext uri="{FF2B5EF4-FFF2-40B4-BE49-F238E27FC236}">
                      <a16:creationId xmlns:a16="http://schemas.microsoft.com/office/drawing/2014/main" id="{32441B39-701C-2B88-1E02-34417E5D6195}"/>
                    </a:ext>
                  </a:extLst>
                </p:cNvPr>
                <p:cNvSpPr/>
                <p:nvPr/>
              </p:nvSpPr>
              <p:spPr>
                <a:xfrm>
                  <a:off x="9913127" y="3400004"/>
                  <a:ext cx="57976" cy="12536"/>
                </a:xfrm>
                <a:custGeom>
                  <a:avLst/>
                  <a:gdLst>
                    <a:gd name="connsiteX0" fmla="*/ 0 w 57976"/>
                    <a:gd name="connsiteY0" fmla="*/ 0 h 12536"/>
                    <a:gd name="connsiteX1" fmla="*/ 57977 w 57976"/>
                    <a:gd name="connsiteY1" fmla="*/ 0 h 1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6" h="12536">
                      <a:moveTo>
                        <a:pt x="0" y="0"/>
                      </a:moveTo>
                      <a:lnTo>
                        <a:pt x="57977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77" name="Graphic 429">
                <a:extLst>
                  <a:ext uri="{FF2B5EF4-FFF2-40B4-BE49-F238E27FC236}">
                    <a16:creationId xmlns:a16="http://schemas.microsoft.com/office/drawing/2014/main" id="{0FA893C8-09C2-3232-6A71-39CDDA7648A9}"/>
                  </a:ext>
                </a:extLst>
              </p:cNvPr>
              <p:cNvGrpSpPr/>
              <p:nvPr/>
            </p:nvGrpSpPr>
            <p:grpSpPr>
              <a:xfrm>
                <a:off x="9890441" y="3377437"/>
                <a:ext cx="57976" cy="43879"/>
                <a:chOff x="9890441" y="3377437"/>
                <a:chExt cx="57976" cy="43879"/>
              </a:xfrm>
            </p:grpSpPr>
            <p:sp>
              <p:nvSpPr>
                <p:cNvPr id="478" name="Freeform 477">
                  <a:extLst>
                    <a:ext uri="{FF2B5EF4-FFF2-40B4-BE49-F238E27FC236}">
                      <a16:creationId xmlns:a16="http://schemas.microsoft.com/office/drawing/2014/main" id="{A9FC0EF3-4B40-CF4A-1DE9-D84CD49A7D61}"/>
                    </a:ext>
                  </a:extLst>
                </p:cNvPr>
                <p:cNvSpPr/>
                <p:nvPr/>
              </p:nvSpPr>
              <p:spPr>
                <a:xfrm>
                  <a:off x="9920689" y="3377437"/>
                  <a:ext cx="12603" cy="43879"/>
                </a:xfrm>
                <a:custGeom>
                  <a:avLst/>
                  <a:gdLst>
                    <a:gd name="connsiteX0" fmla="*/ 0 w 12603"/>
                    <a:gd name="connsiteY0" fmla="*/ 0 h 43879"/>
                    <a:gd name="connsiteX1" fmla="*/ 0 w 12603"/>
                    <a:gd name="connsiteY1" fmla="*/ 43879 h 43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79">
                      <a:moveTo>
                        <a:pt x="0" y="0"/>
                      </a:moveTo>
                      <a:lnTo>
                        <a:pt x="0" y="43879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9" name="Freeform 478">
                  <a:extLst>
                    <a:ext uri="{FF2B5EF4-FFF2-40B4-BE49-F238E27FC236}">
                      <a16:creationId xmlns:a16="http://schemas.microsoft.com/office/drawing/2014/main" id="{91D75544-11B1-04A6-3517-8EB2ACA7B1E9}"/>
                    </a:ext>
                  </a:extLst>
                </p:cNvPr>
                <p:cNvSpPr/>
                <p:nvPr/>
              </p:nvSpPr>
              <p:spPr>
                <a:xfrm>
                  <a:off x="9890441" y="3400004"/>
                  <a:ext cx="57976" cy="12536"/>
                </a:xfrm>
                <a:custGeom>
                  <a:avLst/>
                  <a:gdLst>
                    <a:gd name="connsiteX0" fmla="*/ 0 w 57976"/>
                    <a:gd name="connsiteY0" fmla="*/ 0 h 12536"/>
                    <a:gd name="connsiteX1" fmla="*/ 57976 w 57976"/>
                    <a:gd name="connsiteY1" fmla="*/ 0 h 1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6" h="12536">
                      <a:moveTo>
                        <a:pt x="0" y="0"/>
                      </a:moveTo>
                      <a:lnTo>
                        <a:pt x="57976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80" name="Graphic 429">
                <a:extLst>
                  <a:ext uri="{FF2B5EF4-FFF2-40B4-BE49-F238E27FC236}">
                    <a16:creationId xmlns:a16="http://schemas.microsoft.com/office/drawing/2014/main" id="{AA29D12A-39E6-AD8F-2A29-068D614202F4}"/>
                  </a:ext>
                </a:extLst>
              </p:cNvPr>
              <p:cNvGrpSpPr/>
              <p:nvPr/>
            </p:nvGrpSpPr>
            <p:grpSpPr>
              <a:xfrm>
                <a:off x="9804736" y="3377437"/>
                <a:ext cx="57976" cy="43879"/>
                <a:chOff x="9804736" y="3377437"/>
                <a:chExt cx="57976" cy="43879"/>
              </a:xfrm>
            </p:grpSpPr>
            <p:sp>
              <p:nvSpPr>
                <p:cNvPr id="481" name="Freeform 480">
                  <a:extLst>
                    <a:ext uri="{FF2B5EF4-FFF2-40B4-BE49-F238E27FC236}">
                      <a16:creationId xmlns:a16="http://schemas.microsoft.com/office/drawing/2014/main" id="{D9FD3A58-E196-C47B-8869-D777F60DBECB}"/>
                    </a:ext>
                  </a:extLst>
                </p:cNvPr>
                <p:cNvSpPr/>
                <p:nvPr/>
              </p:nvSpPr>
              <p:spPr>
                <a:xfrm>
                  <a:off x="9833724" y="3377437"/>
                  <a:ext cx="12603" cy="43879"/>
                </a:xfrm>
                <a:custGeom>
                  <a:avLst/>
                  <a:gdLst>
                    <a:gd name="connsiteX0" fmla="*/ 0 w 12603"/>
                    <a:gd name="connsiteY0" fmla="*/ 0 h 43879"/>
                    <a:gd name="connsiteX1" fmla="*/ 0 w 12603"/>
                    <a:gd name="connsiteY1" fmla="*/ 43879 h 43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79">
                      <a:moveTo>
                        <a:pt x="0" y="0"/>
                      </a:moveTo>
                      <a:lnTo>
                        <a:pt x="0" y="43879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2" name="Freeform 481">
                  <a:extLst>
                    <a:ext uri="{FF2B5EF4-FFF2-40B4-BE49-F238E27FC236}">
                      <a16:creationId xmlns:a16="http://schemas.microsoft.com/office/drawing/2014/main" id="{360D9FA0-0AA2-B4A6-E023-0F9E7D3013DA}"/>
                    </a:ext>
                  </a:extLst>
                </p:cNvPr>
                <p:cNvSpPr/>
                <p:nvPr/>
              </p:nvSpPr>
              <p:spPr>
                <a:xfrm>
                  <a:off x="9804736" y="3400004"/>
                  <a:ext cx="57976" cy="12536"/>
                </a:xfrm>
                <a:custGeom>
                  <a:avLst/>
                  <a:gdLst>
                    <a:gd name="connsiteX0" fmla="*/ 0 w 57976"/>
                    <a:gd name="connsiteY0" fmla="*/ 0 h 12536"/>
                    <a:gd name="connsiteX1" fmla="*/ 57977 w 57976"/>
                    <a:gd name="connsiteY1" fmla="*/ 0 h 1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6" h="12536">
                      <a:moveTo>
                        <a:pt x="0" y="0"/>
                      </a:moveTo>
                      <a:lnTo>
                        <a:pt x="57977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83" name="Graphic 429">
                <a:extLst>
                  <a:ext uri="{FF2B5EF4-FFF2-40B4-BE49-F238E27FC236}">
                    <a16:creationId xmlns:a16="http://schemas.microsoft.com/office/drawing/2014/main" id="{B8C99807-BCEE-836F-2A09-62ECA3007B36}"/>
                  </a:ext>
                </a:extLst>
              </p:cNvPr>
              <p:cNvGrpSpPr/>
              <p:nvPr/>
            </p:nvGrpSpPr>
            <p:grpSpPr>
              <a:xfrm>
                <a:off x="9742978" y="3377437"/>
                <a:ext cx="57976" cy="43879"/>
                <a:chOff x="9742978" y="3377437"/>
                <a:chExt cx="57976" cy="43879"/>
              </a:xfrm>
            </p:grpSpPr>
            <p:sp>
              <p:nvSpPr>
                <p:cNvPr id="484" name="Freeform 483">
                  <a:extLst>
                    <a:ext uri="{FF2B5EF4-FFF2-40B4-BE49-F238E27FC236}">
                      <a16:creationId xmlns:a16="http://schemas.microsoft.com/office/drawing/2014/main" id="{55E56EDB-FACA-F3AF-051E-BBF5EBFC97E0}"/>
                    </a:ext>
                  </a:extLst>
                </p:cNvPr>
                <p:cNvSpPr/>
                <p:nvPr/>
              </p:nvSpPr>
              <p:spPr>
                <a:xfrm>
                  <a:off x="9773227" y="3377437"/>
                  <a:ext cx="12603" cy="43879"/>
                </a:xfrm>
                <a:custGeom>
                  <a:avLst/>
                  <a:gdLst>
                    <a:gd name="connsiteX0" fmla="*/ 0 w 12603"/>
                    <a:gd name="connsiteY0" fmla="*/ 0 h 43879"/>
                    <a:gd name="connsiteX1" fmla="*/ 0 w 12603"/>
                    <a:gd name="connsiteY1" fmla="*/ 43879 h 43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03" h="43879">
                      <a:moveTo>
                        <a:pt x="0" y="0"/>
                      </a:moveTo>
                      <a:lnTo>
                        <a:pt x="0" y="43879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5" name="Freeform 484">
                  <a:extLst>
                    <a:ext uri="{FF2B5EF4-FFF2-40B4-BE49-F238E27FC236}">
                      <a16:creationId xmlns:a16="http://schemas.microsoft.com/office/drawing/2014/main" id="{18A65FDF-31BA-B5A4-22DB-BC1CC110A78B}"/>
                    </a:ext>
                  </a:extLst>
                </p:cNvPr>
                <p:cNvSpPr/>
                <p:nvPr/>
              </p:nvSpPr>
              <p:spPr>
                <a:xfrm>
                  <a:off x="9742978" y="3400004"/>
                  <a:ext cx="57976" cy="12536"/>
                </a:xfrm>
                <a:custGeom>
                  <a:avLst/>
                  <a:gdLst>
                    <a:gd name="connsiteX0" fmla="*/ 0 w 57976"/>
                    <a:gd name="connsiteY0" fmla="*/ 0 h 12536"/>
                    <a:gd name="connsiteX1" fmla="*/ 57977 w 57976"/>
                    <a:gd name="connsiteY1" fmla="*/ 0 h 1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976" h="12536">
                      <a:moveTo>
                        <a:pt x="0" y="0"/>
                      </a:moveTo>
                      <a:lnTo>
                        <a:pt x="57977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86" name="Freeform 485">
              <a:extLst>
                <a:ext uri="{FF2B5EF4-FFF2-40B4-BE49-F238E27FC236}">
                  <a16:creationId xmlns:a16="http://schemas.microsoft.com/office/drawing/2014/main" id="{43C343E6-FE27-0585-0C0A-00131BBB992E}"/>
                </a:ext>
              </a:extLst>
            </p:cNvPr>
            <p:cNvSpPr/>
            <p:nvPr/>
          </p:nvSpPr>
          <p:spPr>
            <a:xfrm>
              <a:off x="6778610" y="1487488"/>
              <a:ext cx="4848240" cy="2233460"/>
            </a:xfrm>
            <a:custGeom>
              <a:avLst/>
              <a:gdLst>
                <a:gd name="connsiteX0" fmla="*/ 0 w 5067910"/>
                <a:gd name="connsiteY0" fmla="*/ 0 h 2205240"/>
                <a:gd name="connsiteX1" fmla="*/ 0 w 5067910"/>
                <a:gd name="connsiteY1" fmla="*/ 2205240 h 2205240"/>
                <a:gd name="connsiteX2" fmla="*/ 5067911 w 5067910"/>
                <a:gd name="connsiteY2" fmla="*/ 2205240 h 220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67910" h="2205240">
                  <a:moveTo>
                    <a:pt x="0" y="0"/>
                  </a:moveTo>
                  <a:lnTo>
                    <a:pt x="0" y="2205240"/>
                  </a:lnTo>
                  <a:lnTo>
                    <a:pt x="5067911" y="2205240"/>
                  </a:lnTo>
                </a:path>
              </a:pathLst>
            </a:custGeom>
            <a:noFill/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87" name="Graphic 429">
            <a:extLst>
              <a:ext uri="{FF2B5EF4-FFF2-40B4-BE49-F238E27FC236}">
                <a16:creationId xmlns:a16="http://schemas.microsoft.com/office/drawing/2014/main" id="{FE6765B0-4F40-0AEF-EC9A-97C4E6002AAA}"/>
              </a:ext>
            </a:extLst>
          </p:cNvPr>
          <p:cNvGrpSpPr/>
          <p:nvPr/>
        </p:nvGrpSpPr>
        <p:grpSpPr>
          <a:xfrm>
            <a:off x="5091520" y="1280643"/>
            <a:ext cx="2797055" cy="1510069"/>
            <a:chOff x="6788693" y="1707523"/>
            <a:chExt cx="3729407" cy="2013425"/>
          </a:xfrm>
          <a:noFill/>
        </p:grpSpPr>
        <p:sp>
          <p:nvSpPr>
            <p:cNvPr id="488" name="Freeform 487">
              <a:extLst>
                <a:ext uri="{FF2B5EF4-FFF2-40B4-BE49-F238E27FC236}">
                  <a16:creationId xmlns:a16="http://schemas.microsoft.com/office/drawing/2014/main" id="{F70F9E34-D8CB-2767-B810-03C096DD5E37}"/>
                </a:ext>
              </a:extLst>
            </p:cNvPr>
            <p:cNvSpPr/>
            <p:nvPr/>
          </p:nvSpPr>
          <p:spPr>
            <a:xfrm>
              <a:off x="6788693" y="1707523"/>
              <a:ext cx="3702940" cy="2013425"/>
            </a:xfrm>
            <a:custGeom>
              <a:avLst/>
              <a:gdLst>
                <a:gd name="connsiteX0" fmla="*/ 3702940 w 3702940"/>
                <a:gd name="connsiteY0" fmla="*/ 2013426 h 2013425"/>
                <a:gd name="connsiteX1" fmla="*/ 3702940 w 3702940"/>
                <a:gd name="connsiteY1" fmla="*/ 1746390 h 2013425"/>
                <a:gd name="connsiteX2" fmla="*/ 3644963 w 3702940"/>
                <a:gd name="connsiteY2" fmla="*/ 1746390 h 2013425"/>
                <a:gd name="connsiteX3" fmla="*/ 3644963 w 3702940"/>
                <a:gd name="connsiteY3" fmla="*/ 1613499 h 2013425"/>
                <a:gd name="connsiteX4" fmla="*/ 2832031 w 3702940"/>
                <a:gd name="connsiteY4" fmla="*/ 1613499 h 2013425"/>
                <a:gd name="connsiteX5" fmla="*/ 2832031 w 3702940"/>
                <a:gd name="connsiteY5" fmla="*/ 1589678 h 2013425"/>
                <a:gd name="connsiteX6" fmla="*/ 2364437 w 3702940"/>
                <a:gd name="connsiteY6" fmla="*/ 1589678 h 2013425"/>
                <a:gd name="connsiteX7" fmla="*/ 2364437 w 3702940"/>
                <a:gd name="connsiteY7" fmla="*/ 1555829 h 2013425"/>
                <a:gd name="connsiteX8" fmla="*/ 2278732 w 3702940"/>
                <a:gd name="connsiteY8" fmla="*/ 1555829 h 2013425"/>
                <a:gd name="connsiteX9" fmla="*/ 2278732 w 3702940"/>
                <a:gd name="connsiteY9" fmla="*/ 1526994 h 2013425"/>
                <a:gd name="connsiteX10" fmla="*/ 2151436 w 3702940"/>
                <a:gd name="connsiteY10" fmla="*/ 1526994 h 2013425"/>
                <a:gd name="connsiteX11" fmla="*/ 2151436 w 3702940"/>
                <a:gd name="connsiteY11" fmla="*/ 1494398 h 2013425"/>
                <a:gd name="connsiteX12" fmla="*/ 2056909 w 3702940"/>
                <a:gd name="connsiteY12" fmla="*/ 1494398 h 2013425"/>
                <a:gd name="connsiteX13" fmla="*/ 2056909 w 3702940"/>
                <a:gd name="connsiteY13" fmla="*/ 1463056 h 2013425"/>
                <a:gd name="connsiteX14" fmla="*/ 1862813 w 3702940"/>
                <a:gd name="connsiteY14" fmla="*/ 1463056 h 2013425"/>
                <a:gd name="connsiteX15" fmla="*/ 1862813 w 3702940"/>
                <a:gd name="connsiteY15" fmla="*/ 1434221 h 2013425"/>
                <a:gd name="connsiteX16" fmla="*/ 1686363 w 3702940"/>
                <a:gd name="connsiteY16" fmla="*/ 1434221 h 2013425"/>
                <a:gd name="connsiteX17" fmla="*/ 1686363 w 3702940"/>
                <a:gd name="connsiteY17" fmla="*/ 1402879 h 2013425"/>
                <a:gd name="connsiteX18" fmla="*/ 1550244 w 3702940"/>
                <a:gd name="connsiteY18" fmla="*/ 1402879 h 2013425"/>
                <a:gd name="connsiteX19" fmla="*/ 1550244 w 3702940"/>
                <a:gd name="connsiteY19" fmla="*/ 1372790 h 2013425"/>
                <a:gd name="connsiteX20" fmla="*/ 1545202 w 3702940"/>
                <a:gd name="connsiteY20" fmla="*/ 1372790 h 2013425"/>
                <a:gd name="connsiteX21" fmla="*/ 1545202 w 3702940"/>
                <a:gd name="connsiteY21" fmla="*/ 1340194 h 2013425"/>
                <a:gd name="connsiteX22" fmla="*/ 1512433 w 3702940"/>
                <a:gd name="connsiteY22" fmla="*/ 1340194 h 2013425"/>
                <a:gd name="connsiteX23" fmla="*/ 1512433 w 3702940"/>
                <a:gd name="connsiteY23" fmla="*/ 1308852 h 2013425"/>
                <a:gd name="connsiteX24" fmla="*/ 1410344 w 3702940"/>
                <a:gd name="connsiteY24" fmla="*/ 1308852 h 2013425"/>
                <a:gd name="connsiteX25" fmla="*/ 1410344 w 3702940"/>
                <a:gd name="connsiteY25" fmla="*/ 1280017 h 2013425"/>
                <a:gd name="connsiteX26" fmla="*/ 1399001 w 3702940"/>
                <a:gd name="connsiteY26" fmla="*/ 1280017 h 2013425"/>
                <a:gd name="connsiteX27" fmla="*/ 1399001 w 3702940"/>
                <a:gd name="connsiteY27" fmla="*/ 1251182 h 2013425"/>
                <a:gd name="connsiteX28" fmla="*/ 1387657 w 3702940"/>
                <a:gd name="connsiteY28" fmla="*/ 1251182 h 2013425"/>
                <a:gd name="connsiteX29" fmla="*/ 1387657 w 3702940"/>
                <a:gd name="connsiteY29" fmla="*/ 1219840 h 2013425"/>
                <a:gd name="connsiteX30" fmla="*/ 1346065 w 3702940"/>
                <a:gd name="connsiteY30" fmla="*/ 1219840 h 2013425"/>
                <a:gd name="connsiteX31" fmla="*/ 1346065 w 3702940"/>
                <a:gd name="connsiteY31" fmla="*/ 1189752 h 2013425"/>
                <a:gd name="connsiteX32" fmla="*/ 1220029 w 3702940"/>
                <a:gd name="connsiteY32" fmla="*/ 1189752 h 2013425"/>
                <a:gd name="connsiteX33" fmla="*/ 1220029 w 3702940"/>
                <a:gd name="connsiteY33" fmla="*/ 1158409 h 2013425"/>
                <a:gd name="connsiteX34" fmla="*/ 1214988 w 3702940"/>
                <a:gd name="connsiteY34" fmla="*/ 1158409 h 2013425"/>
                <a:gd name="connsiteX35" fmla="*/ 1214988 w 3702940"/>
                <a:gd name="connsiteY35" fmla="*/ 1127067 h 2013425"/>
                <a:gd name="connsiteX36" fmla="*/ 1197343 w 3702940"/>
                <a:gd name="connsiteY36" fmla="*/ 1127067 h 2013425"/>
                <a:gd name="connsiteX37" fmla="*/ 1197343 w 3702940"/>
                <a:gd name="connsiteY37" fmla="*/ 1098232 h 2013425"/>
                <a:gd name="connsiteX38" fmla="*/ 1179698 w 3702940"/>
                <a:gd name="connsiteY38" fmla="*/ 1098232 h 2013425"/>
                <a:gd name="connsiteX39" fmla="*/ 1179698 w 3702940"/>
                <a:gd name="connsiteY39" fmla="*/ 1064383 h 2013425"/>
                <a:gd name="connsiteX40" fmla="*/ 1157011 w 3702940"/>
                <a:gd name="connsiteY40" fmla="*/ 1064383 h 2013425"/>
                <a:gd name="connsiteX41" fmla="*/ 1157011 w 3702940"/>
                <a:gd name="connsiteY41" fmla="*/ 1035548 h 2013425"/>
                <a:gd name="connsiteX42" fmla="*/ 1105337 w 3702940"/>
                <a:gd name="connsiteY42" fmla="*/ 1035548 h 2013425"/>
                <a:gd name="connsiteX43" fmla="*/ 1105337 w 3702940"/>
                <a:gd name="connsiteY43" fmla="*/ 1007966 h 2013425"/>
                <a:gd name="connsiteX44" fmla="*/ 1049881 w 3702940"/>
                <a:gd name="connsiteY44" fmla="*/ 1007966 h 2013425"/>
                <a:gd name="connsiteX45" fmla="*/ 1049881 w 3702940"/>
                <a:gd name="connsiteY45" fmla="*/ 976624 h 2013425"/>
                <a:gd name="connsiteX46" fmla="*/ 1037277 w 3702940"/>
                <a:gd name="connsiteY46" fmla="*/ 976624 h 2013425"/>
                <a:gd name="connsiteX47" fmla="*/ 1037277 w 3702940"/>
                <a:gd name="connsiteY47" fmla="*/ 945282 h 2013425"/>
                <a:gd name="connsiteX48" fmla="*/ 1000727 w 3702940"/>
                <a:gd name="connsiteY48" fmla="*/ 945282 h 2013425"/>
                <a:gd name="connsiteX49" fmla="*/ 1000727 w 3702940"/>
                <a:gd name="connsiteY49" fmla="*/ 882598 h 2013425"/>
                <a:gd name="connsiteX50" fmla="*/ 942750 w 3702940"/>
                <a:gd name="connsiteY50" fmla="*/ 882598 h 2013425"/>
                <a:gd name="connsiteX51" fmla="*/ 942750 w 3702940"/>
                <a:gd name="connsiteY51" fmla="*/ 853763 h 2013425"/>
                <a:gd name="connsiteX52" fmla="*/ 927626 w 3702940"/>
                <a:gd name="connsiteY52" fmla="*/ 853763 h 2013425"/>
                <a:gd name="connsiteX53" fmla="*/ 927626 w 3702940"/>
                <a:gd name="connsiteY53" fmla="*/ 822420 h 2013425"/>
                <a:gd name="connsiteX54" fmla="*/ 916282 w 3702940"/>
                <a:gd name="connsiteY54" fmla="*/ 822420 h 2013425"/>
                <a:gd name="connsiteX55" fmla="*/ 916282 w 3702940"/>
                <a:gd name="connsiteY55" fmla="*/ 792332 h 2013425"/>
                <a:gd name="connsiteX56" fmla="*/ 892336 w 3702940"/>
                <a:gd name="connsiteY56" fmla="*/ 792332 h 2013425"/>
                <a:gd name="connsiteX57" fmla="*/ 892336 w 3702940"/>
                <a:gd name="connsiteY57" fmla="*/ 762243 h 2013425"/>
                <a:gd name="connsiteX58" fmla="*/ 829317 w 3702940"/>
                <a:gd name="connsiteY58" fmla="*/ 762243 h 2013425"/>
                <a:gd name="connsiteX59" fmla="*/ 829317 w 3702940"/>
                <a:gd name="connsiteY59" fmla="*/ 729647 h 2013425"/>
                <a:gd name="connsiteX60" fmla="*/ 819235 w 3702940"/>
                <a:gd name="connsiteY60" fmla="*/ 729647 h 2013425"/>
                <a:gd name="connsiteX61" fmla="*/ 819235 w 3702940"/>
                <a:gd name="connsiteY61" fmla="*/ 698305 h 2013425"/>
                <a:gd name="connsiteX62" fmla="*/ 768820 w 3702940"/>
                <a:gd name="connsiteY62" fmla="*/ 698305 h 2013425"/>
                <a:gd name="connsiteX63" fmla="*/ 768820 w 3702940"/>
                <a:gd name="connsiteY63" fmla="*/ 670724 h 2013425"/>
                <a:gd name="connsiteX64" fmla="*/ 756217 w 3702940"/>
                <a:gd name="connsiteY64" fmla="*/ 670724 h 2013425"/>
                <a:gd name="connsiteX65" fmla="*/ 756217 w 3702940"/>
                <a:gd name="connsiteY65" fmla="*/ 639382 h 2013425"/>
                <a:gd name="connsiteX66" fmla="*/ 748654 w 3702940"/>
                <a:gd name="connsiteY66" fmla="*/ 639382 h 2013425"/>
                <a:gd name="connsiteX67" fmla="*/ 748654 w 3702940"/>
                <a:gd name="connsiteY67" fmla="*/ 609293 h 2013425"/>
                <a:gd name="connsiteX68" fmla="*/ 738571 w 3702940"/>
                <a:gd name="connsiteY68" fmla="*/ 609293 h 2013425"/>
                <a:gd name="connsiteX69" fmla="*/ 738571 w 3702940"/>
                <a:gd name="connsiteY69" fmla="*/ 580458 h 2013425"/>
                <a:gd name="connsiteX70" fmla="*/ 688157 w 3702940"/>
                <a:gd name="connsiteY70" fmla="*/ 580458 h 2013425"/>
                <a:gd name="connsiteX71" fmla="*/ 688157 w 3702940"/>
                <a:gd name="connsiteY71" fmla="*/ 550370 h 2013425"/>
                <a:gd name="connsiteX72" fmla="*/ 646565 w 3702940"/>
                <a:gd name="connsiteY72" fmla="*/ 550370 h 2013425"/>
                <a:gd name="connsiteX73" fmla="*/ 646565 w 3702940"/>
                <a:gd name="connsiteY73" fmla="*/ 519028 h 2013425"/>
                <a:gd name="connsiteX74" fmla="*/ 627660 w 3702940"/>
                <a:gd name="connsiteY74" fmla="*/ 519028 h 2013425"/>
                <a:gd name="connsiteX75" fmla="*/ 627660 w 3702940"/>
                <a:gd name="connsiteY75" fmla="*/ 485178 h 2013425"/>
                <a:gd name="connsiteX76" fmla="*/ 616316 w 3702940"/>
                <a:gd name="connsiteY76" fmla="*/ 485178 h 2013425"/>
                <a:gd name="connsiteX77" fmla="*/ 616316 w 3702940"/>
                <a:gd name="connsiteY77" fmla="*/ 456343 h 2013425"/>
                <a:gd name="connsiteX78" fmla="*/ 584807 w 3702940"/>
                <a:gd name="connsiteY78" fmla="*/ 456343 h 2013425"/>
                <a:gd name="connsiteX79" fmla="*/ 584807 w 3702940"/>
                <a:gd name="connsiteY79" fmla="*/ 426254 h 2013425"/>
                <a:gd name="connsiteX80" fmla="*/ 573464 w 3702940"/>
                <a:gd name="connsiteY80" fmla="*/ 426254 h 2013425"/>
                <a:gd name="connsiteX81" fmla="*/ 573464 w 3702940"/>
                <a:gd name="connsiteY81" fmla="*/ 394912 h 2013425"/>
                <a:gd name="connsiteX82" fmla="*/ 557080 w 3702940"/>
                <a:gd name="connsiteY82" fmla="*/ 394912 h 2013425"/>
                <a:gd name="connsiteX83" fmla="*/ 557080 w 3702940"/>
                <a:gd name="connsiteY83" fmla="*/ 364824 h 2013425"/>
                <a:gd name="connsiteX84" fmla="*/ 514227 w 3702940"/>
                <a:gd name="connsiteY84" fmla="*/ 364824 h 2013425"/>
                <a:gd name="connsiteX85" fmla="*/ 514227 w 3702940"/>
                <a:gd name="connsiteY85" fmla="*/ 335989 h 2013425"/>
                <a:gd name="connsiteX86" fmla="*/ 480197 w 3702940"/>
                <a:gd name="connsiteY86" fmla="*/ 335989 h 2013425"/>
                <a:gd name="connsiteX87" fmla="*/ 480197 w 3702940"/>
                <a:gd name="connsiteY87" fmla="*/ 303393 h 2013425"/>
                <a:gd name="connsiteX88" fmla="*/ 456251 w 3702940"/>
                <a:gd name="connsiteY88" fmla="*/ 303393 h 2013425"/>
                <a:gd name="connsiteX89" fmla="*/ 456251 w 3702940"/>
                <a:gd name="connsiteY89" fmla="*/ 272051 h 2013425"/>
                <a:gd name="connsiteX90" fmla="*/ 427262 w 3702940"/>
                <a:gd name="connsiteY90" fmla="*/ 272051 h 2013425"/>
                <a:gd name="connsiteX91" fmla="*/ 427262 w 3702940"/>
                <a:gd name="connsiteY91" fmla="*/ 243216 h 2013425"/>
                <a:gd name="connsiteX92" fmla="*/ 412138 w 3702940"/>
                <a:gd name="connsiteY92" fmla="*/ 243216 h 2013425"/>
                <a:gd name="connsiteX93" fmla="*/ 412138 w 3702940"/>
                <a:gd name="connsiteY93" fmla="*/ 181785 h 2013425"/>
                <a:gd name="connsiteX94" fmla="*/ 390712 w 3702940"/>
                <a:gd name="connsiteY94" fmla="*/ 181785 h 2013425"/>
                <a:gd name="connsiteX95" fmla="*/ 390712 w 3702940"/>
                <a:gd name="connsiteY95" fmla="*/ 151696 h 2013425"/>
                <a:gd name="connsiteX96" fmla="*/ 360463 w 3702940"/>
                <a:gd name="connsiteY96" fmla="*/ 151696 h 2013425"/>
                <a:gd name="connsiteX97" fmla="*/ 360463 w 3702940"/>
                <a:gd name="connsiteY97" fmla="*/ 121608 h 2013425"/>
                <a:gd name="connsiteX98" fmla="*/ 347860 w 3702940"/>
                <a:gd name="connsiteY98" fmla="*/ 121608 h 2013425"/>
                <a:gd name="connsiteX99" fmla="*/ 347860 w 3702940"/>
                <a:gd name="connsiteY99" fmla="*/ 91519 h 2013425"/>
                <a:gd name="connsiteX100" fmla="*/ 239469 w 3702940"/>
                <a:gd name="connsiteY100" fmla="*/ 91519 h 2013425"/>
                <a:gd name="connsiteX101" fmla="*/ 239469 w 3702940"/>
                <a:gd name="connsiteY101" fmla="*/ 60177 h 2013425"/>
                <a:gd name="connsiteX102" fmla="*/ 175190 w 3702940"/>
                <a:gd name="connsiteY102" fmla="*/ 60177 h 2013425"/>
                <a:gd name="connsiteX103" fmla="*/ 175190 w 3702940"/>
                <a:gd name="connsiteY103" fmla="*/ 27581 h 2013425"/>
                <a:gd name="connsiteX104" fmla="*/ 80663 w 3702940"/>
                <a:gd name="connsiteY104" fmla="*/ 27581 h 2013425"/>
                <a:gd name="connsiteX105" fmla="*/ 80663 w 3702940"/>
                <a:gd name="connsiteY105" fmla="*/ 0 h 2013425"/>
                <a:gd name="connsiteX106" fmla="*/ 0 w 3702940"/>
                <a:gd name="connsiteY106" fmla="*/ 0 h 201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3702940" h="2013425">
                  <a:moveTo>
                    <a:pt x="3702940" y="2013426"/>
                  </a:moveTo>
                  <a:lnTo>
                    <a:pt x="3702940" y="1746390"/>
                  </a:lnTo>
                  <a:lnTo>
                    <a:pt x="3644963" y="1746390"/>
                  </a:lnTo>
                  <a:lnTo>
                    <a:pt x="3644963" y="1613499"/>
                  </a:lnTo>
                  <a:lnTo>
                    <a:pt x="2832031" y="1613499"/>
                  </a:lnTo>
                  <a:lnTo>
                    <a:pt x="2832031" y="1589678"/>
                  </a:lnTo>
                  <a:lnTo>
                    <a:pt x="2364437" y="1589678"/>
                  </a:lnTo>
                  <a:lnTo>
                    <a:pt x="2364437" y="1555829"/>
                  </a:lnTo>
                  <a:lnTo>
                    <a:pt x="2278732" y="1555829"/>
                  </a:lnTo>
                  <a:lnTo>
                    <a:pt x="2278732" y="1526994"/>
                  </a:lnTo>
                  <a:lnTo>
                    <a:pt x="2151436" y="1526994"/>
                  </a:lnTo>
                  <a:lnTo>
                    <a:pt x="2151436" y="1494398"/>
                  </a:lnTo>
                  <a:lnTo>
                    <a:pt x="2056909" y="1494398"/>
                  </a:lnTo>
                  <a:lnTo>
                    <a:pt x="2056909" y="1463056"/>
                  </a:lnTo>
                  <a:lnTo>
                    <a:pt x="1862813" y="1463056"/>
                  </a:lnTo>
                  <a:lnTo>
                    <a:pt x="1862813" y="1434221"/>
                  </a:lnTo>
                  <a:lnTo>
                    <a:pt x="1686363" y="1434221"/>
                  </a:lnTo>
                  <a:lnTo>
                    <a:pt x="1686363" y="1402879"/>
                  </a:lnTo>
                  <a:lnTo>
                    <a:pt x="1550244" y="1402879"/>
                  </a:lnTo>
                  <a:lnTo>
                    <a:pt x="1550244" y="1372790"/>
                  </a:lnTo>
                  <a:lnTo>
                    <a:pt x="1545202" y="1372790"/>
                  </a:lnTo>
                  <a:lnTo>
                    <a:pt x="1545202" y="1340194"/>
                  </a:lnTo>
                  <a:lnTo>
                    <a:pt x="1512433" y="1340194"/>
                  </a:lnTo>
                  <a:lnTo>
                    <a:pt x="1512433" y="1308852"/>
                  </a:lnTo>
                  <a:lnTo>
                    <a:pt x="1410344" y="1308852"/>
                  </a:lnTo>
                  <a:lnTo>
                    <a:pt x="1410344" y="1280017"/>
                  </a:lnTo>
                  <a:lnTo>
                    <a:pt x="1399001" y="1280017"/>
                  </a:lnTo>
                  <a:lnTo>
                    <a:pt x="1399001" y="1251182"/>
                  </a:lnTo>
                  <a:lnTo>
                    <a:pt x="1387657" y="1251182"/>
                  </a:lnTo>
                  <a:lnTo>
                    <a:pt x="1387657" y="1219840"/>
                  </a:lnTo>
                  <a:lnTo>
                    <a:pt x="1346065" y="1219840"/>
                  </a:lnTo>
                  <a:lnTo>
                    <a:pt x="1346065" y="1189752"/>
                  </a:lnTo>
                  <a:lnTo>
                    <a:pt x="1220029" y="1189752"/>
                  </a:lnTo>
                  <a:lnTo>
                    <a:pt x="1220029" y="1158409"/>
                  </a:lnTo>
                  <a:lnTo>
                    <a:pt x="1214988" y="1158409"/>
                  </a:lnTo>
                  <a:lnTo>
                    <a:pt x="1214988" y="1127067"/>
                  </a:lnTo>
                  <a:lnTo>
                    <a:pt x="1197343" y="1127067"/>
                  </a:lnTo>
                  <a:lnTo>
                    <a:pt x="1197343" y="1098232"/>
                  </a:lnTo>
                  <a:lnTo>
                    <a:pt x="1179698" y="1098232"/>
                  </a:lnTo>
                  <a:lnTo>
                    <a:pt x="1179698" y="1064383"/>
                  </a:lnTo>
                  <a:lnTo>
                    <a:pt x="1157011" y="1064383"/>
                  </a:lnTo>
                  <a:lnTo>
                    <a:pt x="1157011" y="1035548"/>
                  </a:lnTo>
                  <a:lnTo>
                    <a:pt x="1105337" y="1035548"/>
                  </a:lnTo>
                  <a:lnTo>
                    <a:pt x="1105337" y="1007966"/>
                  </a:lnTo>
                  <a:lnTo>
                    <a:pt x="1049881" y="1007966"/>
                  </a:lnTo>
                  <a:lnTo>
                    <a:pt x="1049881" y="976624"/>
                  </a:lnTo>
                  <a:lnTo>
                    <a:pt x="1037277" y="976624"/>
                  </a:lnTo>
                  <a:lnTo>
                    <a:pt x="1037277" y="945282"/>
                  </a:lnTo>
                  <a:lnTo>
                    <a:pt x="1000727" y="945282"/>
                  </a:lnTo>
                  <a:lnTo>
                    <a:pt x="1000727" y="882598"/>
                  </a:lnTo>
                  <a:lnTo>
                    <a:pt x="942750" y="882598"/>
                  </a:lnTo>
                  <a:lnTo>
                    <a:pt x="942750" y="853763"/>
                  </a:lnTo>
                  <a:lnTo>
                    <a:pt x="927626" y="853763"/>
                  </a:lnTo>
                  <a:lnTo>
                    <a:pt x="927626" y="822420"/>
                  </a:lnTo>
                  <a:lnTo>
                    <a:pt x="916282" y="822420"/>
                  </a:lnTo>
                  <a:lnTo>
                    <a:pt x="916282" y="792332"/>
                  </a:lnTo>
                  <a:lnTo>
                    <a:pt x="892336" y="792332"/>
                  </a:lnTo>
                  <a:lnTo>
                    <a:pt x="892336" y="762243"/>
                  </a:lnTo>
                  <a:lnTo>
                    <a:pt x="829317" y="762243"/>
                  </a:lnTo>
                  <a:lnTo>
                    <a:pt x="829317" y="729647"/>
                  </a:lnTo>
                  <a:lnTo>
                    <a:pt x="819235" y="729647"/>
                  </a:lnTo>
                  <a:lnTo>
                    <a:pt x="819235" y="698305"/>
                  </a:lnTo>
                  <a:lnTo>
                    <a:pt x="768820" y="698305"/>
                  </a:lnTo>
                  <a:lnTo>
                    <a:pt x="768820" y="670724"/>
                  </a:lnTo>
                  <a:lnTo>
                    <a:pt x="756217" y="670724"/>
                  </a:lnTo>
                  <a:lnTo>
                    <a:pt x="756217" y="639382"/>
                  </a:lnTo>
                  <a:lnTo>
                    <a:pt x="748654" y="639382"/>
                  </a:lnTo>
                  <a:lnTo>
                    <a:pt x="748654" y="609293"/>
                  </a:lnTo>
                  <a:lnTo>
                    <a:pt x="738571" y="609293"/>
                  </a:lnTo>
                  <a:lnTo>
                    <a:pt x="738571" y="580458"/>
                  </a:lnTo>
                  <a:lnTo>
                    <a:pt x="688157" y="580458"/>
                  </a:lnTo>
                  <a:lnTo>
                    <a:pt x="688157" y="550370"/>
                  </a:lnTo>
                  <a:lnTo>
                    <a:pt x="646565" y="550370"/>
                  </a:lnTo>
                  <a:lnTo>
                    <a:pt x="646565" y="519028"/>
                  </a:lnTo>
                  <a:lnTo>
                    <a:pt x="627660" y="519028"/>
                  </a:lnTo>
                  <a:lnTo>
                    <a:pt x="627660" y="485178"/>
                  </a:lnTo>
                  <a:lnTo>
                    <a:pt x="616316" y="485178"/>
                  </a:lnTo>
                  <a:lnTo>
                    <a:pt x="616316" y="456343"/>
                  </a:lnTo>
                  <a:lnTo>
                    <a:pt x="584807" y="456343"/>
                  </a:lnTo>
                  <a:lnTo>
                    <a:pt x="584807" y="426254"/>
                  </a:lnTo>
                  <a:lnTo>
                    <a:pt x="573464" y="426254"/>
                  </a:lnTo>
                  <a:lnTo>
                    <a:pt x="573464" y="394912"/>
                  </a:lnTo>
                  <a:lnTo>
                    <a:pt x="557080" y="394912"/>
                  </a:lnTo>
                  <a:lnTo>
                    <a:pt x="557080" y="364824"/>
                  </a:lnTo>
                  <a:lnTo>
                    <a:pt x="514227" y="364824"/>
                  </a:lnTo>
                  <a:lnTo>
                    <a:pt x="514227" y="335989"/>
                  </a:lnTo>
                  <a:lnTo>
                    <a:pt x="480197" y="335989"/>
                  </a:lnTo>
                  <a:lnTo>
                    <a:pt x="480197" y="303393"/>
                  </a:lnTo>
                  <a:lnTo>
                    <a:pt x="456251" y="303393"/>
                  </a:lnTo>
                  <a:lnTo>
                    <a:pt x="456251" y="272051"/>
                  </a:lnTo>
                  <a:lnTo>
                    <a:pt x="427262" y="272051"/>
                  </a:lnTo>
                  <a:lnTo>
                    <a:pt x="427262" y="243216"/>
                  </a:lnTo>
                  <a:lnTo>
                    <a:pt x="412138" y="243216"/>
                  </a:lnTo>
                  <a:lnTo>
                    <a:pt x="412138" y="181785"/>
                  </a:lnTo>
                  <a:lnTo>
                    <a:pt x="390712" y="181785"/>
                  </a:lnTo>
                  <a:lnTo>
                    <a:pt x="390712" y="151696"/>
                  </a:lnTo>
                  <a:lnTo>
                    <a:pt x="360463" y="151696"/>
                  </a:lnTo>
                  <a:lnTo>
                    <a:pt x="360463" y="121608"/>
                  </a:lnTo>
                  <a:lnTo>
                    <a:pt x="347860" y="121608"/>
                  </a:lnTo>
                  <a:lnTo>
                    <a:pt x="347860" y="91519"/>
                  </a:lnTo>
                  <a:lnTo>
                    <a:pt x="239469" y="91519"/>
                  </a:lnTo>
                  <a:lnTo>
                    <a:pt x="239469" y="60177"/>
                  </a:lnTo>
                  <a:lnTo>
                    <a:pt x="175190" y="60177"/>
                  </a:lnTo>
                  <a:lnTo>
                    <a:pt x="175190" y="27581"/>
                  </a:lnTo>
                  <a:lnTo>
                    <a:pt x="80663" y="27581"/>
                  </a:lnTo>
                  <a:lnTo>
                    <a:pt x="80663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489" name="Graphic 429">
              <a:extLst>
                <a:ext uri="{FF2B5EF4-FFF2-40B4-BE49-F238E27FC236}">
                  <a16:creationId xmlns:a16="http://schemas.microsoft.com/office/drawing/2014/main" id="{29C830FE-CB0F-665F-D5C2-AD1AABF58F6B}"/>
                </a:ext>
              </a:extLst>
            </p:cNvPr>
            <p:cNvGrpSpPr/>
            <p:nvPr/>
          </p:nvGrpSpPr>
          <p:grpSpPr>
            <a:xfrm>
              <a:off x="10461384" y="3433853"/>
              <a:ext cx="56716" cy="43879"/>
              <a:chOff x="10461384" y="3433853"/>
              <a:chExt cx="56716" cy="43879"/>
            </a:xfrm>
          </p:grpSpPr>
          <p:sp>
            <p:nvSpPr>
              <p:cNvPr id="490" name="Freeform 489">
                <a:extLst>
                  <a:ext uri="{FF2B5EF4-FFF2-40B4-BE49-F238E27FC236}">
                    <a16:creationId xmlns:a16="http://schemas.microsoft.com/office/drawing/2014/main" id="{EF500927-D098-E423-A87F-5A6B522528F4}"/>
                  </a:ext>
                </a:extLst>
              </p:cNvPr>
              <p:cNvSpPr/>
              <p:nvPr/>
            </p:nvSpPr>
            <p:spPr>
              <a:xfrm>
                <a:off x="10490372" y="3433853"/>
                <a:ext cx="12603" cy="43879"/>
              </a:xfrm>
              <a:custGeom>
                <a:avLst/>
                <a:gdLst>
                  <a:gd name="connsiteX0" fmla="*/ 0 w 12603"/>
                  <a:gd name="connsiteY0" fmla="*/ 0 h 43879"/>
                  <a:gd name="connsiteX1" fmla="*/ 0 w 12603"/>
                  <a:gd name="connsiteY1" fmla="*/ 43879 h 4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79">
                    <a:moveTo>
                      <a:pt x="0" y="0"/>
                    </a:moveTo>
                    <a:lnTo>
                      <a:pt x="0" y="43879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1" name="Freeform 490">
                <a:extLst>
                  <a:ext uri="{FF2B5EF4-FFF2-40B4-BE49-F238E27FC236}">
                    <a16:creationId xmlns:a16="http://schemas.microsoft.com/office/drawing/2014/main" id="{7F566BB5-B292-C7A1-60EA-0A0F6C8B8C8E}"/>
                  </a:ext>
                </a:extLst>
              </p:cNvPr>
              <p:cNvSpPr/>
              <p:nvPr/>
            </p:nvSpPr>
            <p:spPr>
              <a:xfrm>
                <a:off x="10461384" y="3456420"/>
                <a:ext cx="56716" cy="12536"/>
              </a:xfrm>
              <a:custGeom>
                <a:avLst/>
                <a:gdLst>
                  <a:gd name="connsiteX0" fmla="*/ 0 w 56716"/>
                  <a:gd name="connsiteY0" fmla="*/ 0 h 12536"/>
                  <a:gd name="connsiteX1" fmla="*/ 56716 w 56716"/>
                  <a:gd name="connsiteY1" fmla="*/ 0 h 1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16" h="12536">
                    <a:moveTo>
                      <a:pt x="0" y="0"/>
                    </a:moveTo>
                    <a:lnTo>
                      <a:pt x="56716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92" name="Graphic 429">
              <a:extLst>
                <a:ext uri="{FF2B5EF4-FFF2-40B4-BE49-F238E27FC236}">
                  <a16:creationId xmlns:a16="http://schemas.microsoft.com/office/drawing/2014/main" id="{DFDB9CA4-F79D-86E0-AF61-FF5674D456F1}"/>
                </a:ext>
              </a:extLst>
            </p:cNvPr>
            <p:cNvGrpSpPr/>
            <p:nvPr/>
          </p:nvGrpSpPr>
          <p:grpSpPr>
            <a:xfrm>
              <a:off x="10390804" y="3299708"/>
              <a:ext cx="57976" cy="43879"/>
              <a:chOff x="10390804" y="3299708"/>
              <a:chExt cx="57976" cy="43879"/>
            </a:xfrm>
          </p:grpSpPr>
          <p:sp>
            <p:nvSpPr>
              <p:cNvPr id="493" name="Freeform 492">
                <a:extLst>
                  <a:ext uri="{FF2B5EF4-FFF2-40B4-BE49-F238E27FC236}">
                    <a16:creationId xmlns:a16="http://schemas.microsoft.com/office/drawing/2014/main" id="{A7F6A965-927B-1BE7-23D5-621A91761D47}"/>
                  </a:ext>
                </a:extLst>
              </p:cNvPr>
              <p:cNvSpPr/>
              <p:nvPr/>
            </p:nvSpPr>
            <p:spPr>
              <a:xfrm>
                <a:off x="10421052" y="3299708"/>
                <a:ext cx="12603" cy="43879"/>
              </a:xfrm>
              <a:custGeom>
                <a:avLst/>
                <a:gdLst>
                  <a:gd name="connsiteX0" fmla="*/ 0 w 12603"/>
                  <a:gd name="connsiteY0" fmla="*/ 0 h 43879"/>
                  <a:gd name="connsiteX1" fmla="*/ 0 w 12603"/>
                  <a:gd name="connsiteY1" fmla="*/ 43879 h 4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79">
                    <a:moveTo>
                      <a:pt x="0" y="0"/>
                    </a:moveTo>
                    <a:lnTo>
                      <a:pt x="0" y="43879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4" name="Freeform 493">
                <a:extLst>
                  <a:ext uri="{FF2B5EF4-FFF2-40B4-BE49-F238E27FC236}">
                    <a16:creationId xmlns:a16="http://schemas.microsoft.com/office/drawing/2014/main" id="{953E01AB-E1E0-0177-16F3-E46D77104BE6}"/>
                  </a:ext>
                </a:extLst>
              </p:cNvPr>
              <p:cNvSpPr/>
              <p:nvPr/>
            </p:nvSpPr>
            <p:spPr>
              <a:xfrm>
                <a:off x="10390804" y="3321021"/>
                <a:ext cx="57976" cy="12536"/>
              </a:xfrm>
              <a:custGeom>
                <a:avLst/>
                <a:gdLst>
                  <a:gd name="connsiteX0" fmla="*/ 0 w 57976"/>
                  <a:gd name="connsiteY0" fmla="*/ 0 h 12536"/>
                  <a:gd name="connsiteX1" fmla="*/ 57977 w 57976"/>
                  <a:gd name="connsiteY1" fmla="*/ 0 h 1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6" h="12536">
                    <a:moveTo>
                      <a:pt x="0" y="0"/>
                    </a:moveTo>
                    <a:lnTo>
                      <a:pt x="57977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95" name="Graphic 429">
              <a:extLst>
                <a:ext uri="{FF2B5EF4-FFF2-40B4-BE49-F238E27FC236}">
                  <a16:creationId xmlns:a16="http://schemas.microsoft.com/office/drawing/2014/main" id="{C9576923-15EC-17A6-7C9C-2D83A5C9599B}"/>
                </a:ext>
              </a:extLst>
            </p:cNvPr>
            <p:cNvGrpSpPr/>
            <p:nvPr/>
          </p:nvGrpSpPr>
          <p:grpSpPr>
            <a:xfrm>
              <a:off x="10332827" y="3299708"/>
              <a:ext cx="57976" cy="43879"/>
              <a:chOff x="10332827" y="3299708"/>
              <a:chExt cx="57976" cy="43879"/>
            </a:xfrm>
          </p:grpSpPr>
          <p:sp>
            <p:nvSpPr>
              <p:cNvPr id="496" name="Freeform 495">
                <a:extLst>
                  <a:ext uri="{FF2B5EF4-FFF2-40B4-BE49-F238E27FC236}">
                    <a16:creationId xmlns:a16="http://schemas.microsoft.com/office/drawing/2014/main" id="{47BC4677-1CDB-F86F-E742-F4F16468294A}"/>
                  </a:ext>
                </a:extLst>
              </p:cNvPr>
              <p:cNvSpPr/>
              <p:nvPr/>
            </p:nvSpPr>
            <p:spPr>
              <a:xfrm>
                <a:off x="10363076" y="3299708"/>
                <a:ext cx="12603" cy="43879"/>
              </a:xfrm>
              <a:custGeom>
                <a:avLst/>
                <a:gdLst>
                  <a:gd name="connsiteX0" fmla="*/ 0 w 12603"/>
                  <a:gd name="connsiteY0" fmla="*/ 0 h 43879"/>
                  <a:gd name="connsiteX1" fmla="*/ 0 w 12603"/>
                  <a:gd name="connsiteY1" fmla="*/ 43879 h 4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79">
                    <a:moveTo>
                      <a:pt x="0" y="0"/>
                    </a:moveTo>
                    <a:lnTo>
                      <a:pt x="0" y="43879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7" name="Freeform 496">
                <a:extLst>
                  <a:ext uri="{FF2B5EF4-FFF2-40B4-BE49-F238E27FC236}">
                    <a16:creationId xmlns:a16="http://schemas.microsoft.com/office/drawing/2014/main" id="{4F8F6D1D-AB88-26D7-2A8E-848F69857C1C}"/>
                  </a:ext>
                </a:extLst>
              </p:cNvPr>
              <p:cNvSpPr/>
              <p:nvPr/>
            </p:nvSpPr>
            <p:spPr>
              <a:xfrm>
                <a:off x="10332827" y="3321021"/>
                <a:ext cx="57976" cy="12536"/>
              </a:xfrm>
              <a:custGeom>
                <a:avLst/>
                <a:gdLst>
                  <a:gd name="connsiteX0" fmla="*/ 0 w 57976"/>
                  <a:gd name="connsiteY0" fmla="*/ 0 h 12536"/>
                  <a:gd name="connsiteX1" fmla="*/ 57977 w 57976"/>
                  <a:gd name="connsiteY1" fmla="*/ 0 h 1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6" h="12536">
                    <a:moveTo>
                      <a:pt x="0" y="0"/>
                    </a:moveTo>
                    <a:lnTo>
                      <a:pt x="57977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98" name="Graphic 429">
              <a:extLst>
                <a:ext uri="{FF2B5EF4-FFF2-40B4-BE49-F238E27FC236}">
                  <a16:creationId xmlns:a16="http://schemas.microsoft.com/office/drawing/2014/main" id="{93429916-DD47-E028-08C7-5E84A7B0B7B2}"/>
                </a:ext>
              </a:extLst>
            </p:cNvPr>
            <p:cNvGrpSpPr/>
            <p:nvPr/>
          </p:nvGrpSpPr>
          <p:grpSpPr>
            <a:xfrm>
              <a:off x="10324005" y="3299708"/>
              <a:ext cx="57976" cy="43879"/>
              <a:chOff x="10324005" y="3299708"/>
              <a:chExt cx="57976" cy="43879"/>
            </a:xfrm>
          </p:grpSpPr>
          <p:sp>
            <p:nvSpPr>
              <p:cNvPr id="499" name="Freeform 498">
                <a:extLst>
                  <a:ext uri="{FF2B5EF4-FFF2-40B4-BE49-F238E27FC236}">
                    <a16:creationId xmlns:a16="http://schemas.microsoft.com/office/drawing/2014/main" id="{F0E1431D-8E72-E2E0-2AC9-BFD034AED664}"/>
                  </a:ext>
                </a:extLst>
              </p:cNvPr>
              <p:cNvSpPr/>
              <p:nvPr/>
            </p:nvSpPr>
            <p:spPr>
              <a:xfrm>
                <a:off x="10354253" y="3299708"/>
                <a:ext cx="12603" cy="43879"/>
              </a:xfrm>
              <a:custGeom>
                <a:avLst/>
                <a:gdLst>
                  <a:gd name="connsiteX0" fmla="*/ 0 w 12603"/>
                  <a:gd name="connsiteY0" fmla="*/ 0 h 43879"/>
                  <a:gd name="connsiteX1" fmla="*/ 0 w 12603"/>
                  <a:gd name="connsiteY1" fmla="*/ 43879 h 4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79">
                    <a:moveTo>
                      <a:pt x="0" y="0"/>
                    </a:moveTo>
                    <a:lnTo>
                      <a:pt x="0" y="43879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0" name="Freeform 499">
                <a:extLst>
                  <a:ext uri="{FF2B5EF4-FFF2-40B4-BE49-F238E27FC236}">
                    <a16:creationId xmlns:a16="http://schemas.microsoft.com/office/drawing/2014/main" id="{7E7E364E-238D-9A62-6D2A-F5C2AAE8FBE0}"/>
                  </a:ext>
                </a:extLst>
              </p:cNvPr>
              <p:cNvSpPr/>
              <p:nvPr/>
            </p:nvSpPr>
            <p:spPr>
              <a:xfrm>
                <a:off x="10324005" y="3321021"/>
                <a:ext cx="57976" cy="12536"/>
              </a:xfrm>
              <a:custGeom>
                <a:avLst/>
                <a:gdLst>
                  <a:gd name="connsiteX0" fmla="*/ 0 w 57976"/>
                  <a:gd name="connsiteY0" fmla="*/ 0 h 12536"/>
                  <a:gd name="connsiteX1" fmla="*/ 57977 w 57976"/>
                  <a:gd name="connsiteY1" fmla="*/ 0 h 1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6" h="12536">
                    <a:moveTo>
                      <a:pt x="0" y="0"/>
                    </a:moveTo>
                    <a:lnTo>
                      <a:pt x="57977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01" name="Graphic 429">
              <a:extLst>
                <a:ext uri="{FF2B5EF4-FFF2-40B4-BE49-F238E27FC236}">
                  <a16:creationId xmlns:a16="http://schemas.microsoft.com/office/drawing/2014/main" id="{8B2F2174-460A-17D4-38AB-5D117DA5E999}"/>
                </a:ext>
              </a:extLst>
            </p:cNvPr>
            <p:cNvGrpSpPr/>
            <p:nvPr/>
          </p:nvGrpSpPr>
          <p:grpSpPr>
            <a:xfrm>
              <a:off x="10177803" y="3299708"/>
              <a:ext cx="57976" cy="43879"/>
              <a:chOff x="10177803" y="3299708"/>
              <a:chExt cx="57976" cy="43879"/>
            </a:xfrm>
          </p:grpSpPr>
          <p:sp>
            <p:nvSpPr>
              <p:cNvPr id="502" name="Freeform 501">
                <a:extLst>
                  <a:ext uri="{FF2B5EF4-FFF2-40B4-BE49-F238E27FC236}">
                    <a16:creationId xmlns:a16="http://schemas.microsoft.com/office/drawing/2014/main" id="{5F5F3529-9511-5336-DD55-5381BEF16123}"/>
                  </a:ext>
                </a:extLst>
              </p:cNvPr>
              <p:cNvSpPr/>
              <p:nvPr/>
            </p:nvSpPr>
            <p:spPr>
              <a:xfrm>
                <a:off x="10206791" y="3299708"/>
                <a:ext cx="12603" cy="43879"/>
              </a:xfrm>
              <a:custGeom>
                <a:avLst/>
                <a:gdLst>
                  <a:gd name="connsiteX0" fmla="*/ 0 w 12603"/>
                  <a:gd name="connsiteY0" fmla="*/ 0 h 43879"/>
                  <a:gd name="connsiteX1" fmla="*/ 0 w 12603"/>
                  <a:gd name="connsiteY1" fmla="*/ 43879 h 4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79">
                    <a:moveTo>
                      <a:pt x="0" y="0"/>
                    </a:moveTo>
                    <a:lnTo>
                      <a:pt x="0" y="43879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" name="Freeform 502">
                <a:extLst>
                  <a:ext uri="{FF2B5EF4-FFF2-40B4-BE49-F238E27FC236}">
                    <a16:creationId xmlns:a16="http://schemas.microsoft.com/office/drawing/2014/main" id="{B5CAEC2F-C517-3A5B-2143-EA62A7A27692}"/>
                  </a:ext>
                </a:extLst>
              </p:cNvPr>
              <p:cNvSpPr/>
              <p:nvPr/>
            </p:nvSpPr>
            <p:spPr>
              <a:xfrm>
                <a:off x="10177803" y="3321021"/>
                <a:ext cx="57976" cy="12536"/>
              </a:xfrm>
              <a:custGeom>
                <a:avLst/>
                <a:gdLst>
                  <a:gd name="connsiteX0" fmla="*/ 0 w 57976"/>
                  <a:gd name="connsiteY0" fmla="*/ 0 h 12536"/>
                  <a:gd name="connsiteX1" fmla="*/ 57977 w 57976"/>
                  <a:gd name="connsiteY1" fmla="*/ 0 h 1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6" h="12536">
                    <a:moveTo>
                      <a:pt x="0" y="0"/>
                    </a:moveTo>
                    <a:lnTo>
                      <a:pt x="57977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04" name="Graphic 429">
              <a:extLst>
                <a:ext uri="{FF2B5EF4-FFF2-40B4-BE49-F238E27FC236}">
                  <a16:creationId xmlns:a16="http://schemas.microsoft.com/office/drawing/2014/main" id="{7D95BAD3-091D-8C56-CC12-40A12DD4FE82}"/>
                </a:ext>
              </a:extLst>
            </p:cNvPr>
            <p:cNvGrpSpPr/>
            <p:nvPr/>
          </p:nvGrpSpPr>
          <p:grpSpPr>
            <a:xfrm>
              <a:off x="10137471" y="3299708"/>
              <a:ext cx="57976" cy="43879"/>
              <a:chOff x="10137471" y="3299708"/>
              <a:chExt cx="57976" cy="43879"/>
            </a:xfrm>
          </p:grpSpPr>
          <p:sp>
            <p:nvSpPr>
              <p:cNvPr id="505" name="Freeform 504">
                <a:extLst>
                  <a:ext uri="{FF2B5EF4-FFF2-40B4-BE49-F238E27FC236}">
                    <a16:creationId xmlns:a16="http://schemas.microsoft.com/office/drawing/2014/main" id="{489AADD2-88E6-5F2C-F1F6-3C787A2A3979}"/>
                  </a:ext>
                </a:extLst>
              </p:cNvPr>
              <p:cNvSpPr/>
              <p:nvPr/>
            </p:nvSpPr>
            <p:spPr>
              <a:xfrm>
                <a:off x="10167720" y="3299708"/>
                <a:ext cx="12603" cy="43879"/>
              </a:xfrm>
              <a:custGeom>
                <a:avLst/>
                <a:gdLst>
                  <a:gd name="connsiteX0" fmla="*/ 0 w 12603"/>
                  <a:gd name="connsiteY0" fmla="*/ 0 h 43879"/>
                  <a:gd name="connsiteX1" fmla="*/ 0 w 12603"/>
                  <a:gd name="connsiteY1" fmla="*/ 43879 h 4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79">
                    <a:moveTo>
                      <a:pt x="0" y="0"/>
                    </a:moveTo>
                    <a:lnTo>
                      <a:pt x="0" y="43879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6" name="Freeform 505">
                <a:extLst>
                  <a:ext uri="{FF2B5EF4-FFF2-40B4-BE49-F238E27FC236}">
                    <a16:creationId xmlns:a16="http://schemas.microsoft.com/office/drawing/2014/main" id="{B41B6330-B531-0015-A7CF-48CEB6BBA57A}"/>
                  </a:ext>
                </a:extLst>
              </p:cNvPr>
              <p:cNvSpPr/>
              <p:nvPr/>
            </p:nvSpPr>
            <p:spPr>
              <a:xfrm>
                <a:off x="10137471" y="3321021"/>
                <a:ext cx="57976" cy="12536"/>
              </a:xfrm>
              <a:custGeom>
                <a:avLst/>
                <a:gdLst>
                  <a:gd name="connsiteX0" fmla="*/ 0 w 57976"/>
                  <a:gd name="connsiteY0" fmla="*/ 0 h 12536"/>
                  <a:gd name="connsiteX1" fmla="*/ 57977 w 57976"/>
                  <a:gd name="connsiteY1" fmla="*/ 0 h 1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6" h="12536">
                    <a:moveTo>
                      <a:pt x="0" y="0"/>
                    </a:moveTo>
                    <a:lnTo>
                      <a:pt x="57977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07" name="Graphic 429">
              <a:extLst>
                <a:ext uri="{FF2B5EF4-FFF2-40B4-BE49-F238E27FC236}">
                  <a16:creationId xmlns:a16="http://schemas.microsoft.com/office/drawing/2014/main" id="{D9394D65-32F6-093B-0292-71C0A7D3323E}"/>
                </a:ext>
              </a:extLst>
            </p:cNvPr>
            <p:cNvGrpSpPr/>
            <p:nvPr/>
          </p:nvGrpSpPr>
          <p:grpSpPr>
            <a:xfrm>
              <a:off x="10122347" y="3299708"/>
              <a:ext cx="57976" cy="43879"/>
              <a:chOff x="10122347" y="3299708"/>
              <a:chExt cx="57976" cy="43879"/>
            </a:xfrm>
          </p:grpSpPr>
          <p:sp>
            <p:nvSpPr>
              <p:cNvPr id="508" name="Freeform 507">
                <a:extLst>
                  <a:ext uri="{FF2B5EF4-FFF2-40B4-BE49-F238E27FC236}">
                    <a16:creationId xmlns:a16="http://schemas.microsoft.com/office/drawing/2014/main" id="{C9ACAD6E-89B6-29F5-3A89-A8BD9606754C}"/>
                  </a:ext>
                </a:extLst>
              </p:cNvPr>
              <p:cNvSpPr/>
              <p:nvPr/>
            </p:nvSpPr>
            <p:spPr>
              <a:xfrm>
                <a:off x="10152596" y="3299708"/>
                <a:ext cx="12603" cy="43879"/>
              </a:xfrm>
              <a:custGeom>
                <a:avLst/>
                <a:gdLst>
                  <a:gd name="connsiteX0" fmla="*/ 0 w 12603"/>
                  <a:gd name="connsiteY0" fmla="*/ 0 h 43879"/>
                  <a:gd name="connsiteX1" fmla="*/ 0 w 12603"/>
                  <a:gd name="connsiteY1" fmla="*/ 43879 h 4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79">
                    <a:moveTo>
                      <a:pt x="0" y="0"/>
                    </a:moveTo>
                    <a:lnTo>
                      <a:pt x="0" y="43879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9" name="Freeform 508">
                <a:extLst>
                  <a:ext uri="{FF2B5EF4-FFF2-40B4-BE49-F238E27FC236}">
                    <a16:creationId xmlns:a16="http://schemas.microsoft.com/office/drawing/2014/main" id="{4B122A38-3A17-AAA8-7574-13E6D856A314}"/>
                  </a:ext>
                </a:extLst>
              </p:cNvPr>
              <p:cNvSpPr/>
              <p:nvPr/>
            </p:nvSpPr>
            <p:spPr>
              <a:xfrm>
                <a:off x="10122347" y="3321021"/>
                <a:ext cx="57976" cy="12536"/>
              </a:xfrm>
              <a:custGeom>
                <a:avLst/>
                <a:gdLst>
                  <a:gd name="connsiteX0" fmla="*/ 0 w 57976"/>
                  <a:gd name="connsiteY0" fmla="*/ 0 h 12536"/>
                  <a:gd name="connsiteX1" fmla="*/ 57977 w 57976"/>
                  <a:gd name="connsiteY1" fmla="*/ 0 h 1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6" h="12536">
                    <a:moveTo>
                      <a:pt x="0" y="0"/>
                    </a:moveTo>
                    <a:lnTo>
                      <a:pt x="57977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0" name="Graphic 429">
              <a:extLst>
                <a:ext uri="{FF2B5EF4-FFF2-40B4-BE49-F238E27FC236}">
                  <a16:creationId xmlns:a16="http://schemas.microsoft.com/office/drawing/2014/main" id="{3DBC7F53-2E0E-6EEF-38E9-EA2A2F64F040}"/>
                </a:ext>
              </a:extLst>
            </p:cNvPr>
            <p:cNvGrpSpPr/>
            <p:nvPr/>
          </p:nvGrpSpPr>
          <p:grpSpPr>
            <a:xfrm>
              <a:off x="10119826" y="3299708"/>
              <a:ext cx="57976" cy="43879"/>
              <a:chOff x="10119826" y="3299708"/>
              <a:chExt cx="57976" cy="43879"/>
            </a:xfrm>
          </p:grpSpPr>
          <p:sp>
            <p:nvSpPr>
              <p:cNvPr id="511" name="Freeform 510">
                <a:extLst>
                  <a:ext uri="{FF2B5EF4-FFF2-40B4-BE49-F238E27FC236}">
                    <a16:creationId xmlns:a16="http://schemas.microsoft.com/office/drawing/2014/main" id="{2854FFA4-B34B-AB16-C9AD-BA7C7B8BB2FC}"/>
                  </a:ext>
                </a:extLst>
              </p:cNvPr>
              <p:cNvSpPr/>
              <p:nvPr/>
            </p:nvSpPr>
            <p:spPr>
              <a:xfrm>
                <a:off x="10150075" y="3299708"/>
                <a:ext cx="12603" cy="43879"/>
              </a:xfrm>
              <a:custGeom>
                <a:avLst/>
                <a:gdLst>
                  <a:gd name="connsiteX0" fmla="*/ 0 w 12603"/>
                  <a:gd name="connsiteY0" fmla="*/ 0 h 43879"/>
                  <a:gd name="connsiteX1" fmla="*/ 0 w 12603"/>
                  <a:gd name="connsiteY1" fmla="*/ 43879 h 4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79">
                    <a:moveTo>
                      <a:pt x="0" y="0"/>
                    </a:moveTo>
                    <a:lnTo>
                      <a:pt x="0" y="43879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2" name="Freeform 511">
                <a:extLst>
                  <a:ext uri="{FF2B5EF4-FFF2-40B4-BE49-F238E27FC236}">
                    <a16:creationId xmlns:a16="http://schemas.microsoft.com/office/drawing/2014/main" id="{B0729E36-E105-7F17-9BA4-2D25AB6F9F5B}"/>
                  </a:ext>
                </a:extLst>
              </p:cNvPr>
              <p:cNvSpPr/>
              <p:nvPr/>
            </p:nvSpPr>
            <p:spPr>
              <a:xfrm>
                <a:off x="10119826" y="3321021"/>
                <a:ext cx="57976" cy="12536"/>
              </a:xfrm>
              <a:custGeom>
                <a:avLst/>
                <a:gdLst>
                  <a:gd name="connsiteX0" fmla="*/ 0 w 57976"/>
                  <a:gd name="connsiteY0" fmla="*/ 0 h 12536"/>
                  <a:gd name="connsiteX1" fmla="*/ 57977 w 57976"/>
                  <a:gd name="connsiteY1" fmla="*/ 0 h 1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6" h="12536">
                    <a:moveTo>
                      <a:pt x="0" y="0"/>
                    </a:moveTo>
                    <a:lnTo>
                      <a:pt x="57977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3" name="Graphic 429">
              <a:extLst>
                <a:ext uri="{FF2B5EF4-FFF2-40B4-BE49-F238E27FC236}">
                  <a16:creationId xmlns:a16="http://schemas.microsoft.com/office/drawing/2014/main" id="{56660A9D-B9A0-DD7B-55BA-940B2262F7DD}"/>
                </a:ext>
              </a:extLst>
            </p:cNvPr>
            <p:cNvGrpSpPr/>
            <p:nvPr/>
          </p:nvGrpSpPr>
          <p:grpSpPr>
            <a:xfrm>
              <a:off x="10049246" y="3299708"/>
              <a:ext cx="56716" cy="43879"/>
              <a:chOff x="10049246" y="3299708"/>
              <a:chExt cx="56716" cy="43879"/>
            </a:xfrm>
          </p:grpSpPr>
          <p:sp>
            <p:nvSpPr>
              <p:cNvPr id="514" name="Freeform 513">
                <a:extLst>
                  <a:ext uri="{FF2B5EF4-FFF2-40B4-BE49-F238E27FC236}">
                    <a16:creationId xmlns:a16="http://schemas.microsoft.com/office/drawing/2014/main" id="{612AC1E9-5F32-7D29-83BE-21ACD6106DA3}"/>
                  </a:ext>
                </a:extLst>
              </p:cNvPr>
              <p:cNvSpPr/>
              <p:nvPr/>
            </p:nvSpPr>
            <p:spPr>
              <a:xfrm>
                <a:off x="10078234" y="3299708"/>
                <a:ext cx="12603" cy="43879"/>
              </a:xfrm>
              <a:custGeom>
                <a:avLst/>
                <a:gdLst>
                  <a:gd name="connsiteX0" fmla="*/ 0 w 12603"/>
                  <a:gd name="connsiteY0" fmla="*/ 0 h 43879"/>
                  <a:gd name="connsiteX1" fmla="*/ 0 w 12603"/>
                  <a:gd name="connsiteY1" fmla="*/ 43879 h 4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79">
                    <a:moveTo>
                      <a:pt x="0" y="0"/>
                    </a:moveTo>
                    <a:lnTo>
                      <a:pt x="0" y="43879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5" name="Freeform 514">
                <a:extLst>
                  <a:ext uri="{FF2B5EF4-FFF2-40B4-BE49-F238E27FC236}">
                    <a16:creationId xmlns:a16="http://schemas.microsoft.com/office/drawing/2014/main" id="{39F1937D-C8C4-FFD4-B846-D26DFE687E12}"/>
                  </a:ext>
                </a:extLst>
              </p:cNvPr>
              <p:cNvSpPr/>
              <p:nvPr/>
            </p:nvSpPr>
            <p:spPr>
              <a:xfrm>
                <a:off x="10049246" y="3321021"/>
                <a:ext cx="56716" cy="12536"/>
              </a:xfrm>
              <a:custGeom>
                <a:avLst/>
                <a:gdLst>
                  <a:gd name="connsiteX0" fmla="*/ 0 w 56716"/>
                  <a:gd name="connsiteY0" fmla="*/ 0 h 12536"/>
                  <a:gd name="connsiteX1" fmla="*/ 56716 w 56716"/>
                  <a:gd name="connsiteY1" fmla="*/ 0 h 1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16" h="12536">
                    <a:moveTo>
                      <a:pt x="0" y="0"/>
                    </a:moveTo>
                    <a:lnTo>
                      <a:pt x="56716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6" name="Graphic 429">
              <a:extLst>
                <a:ext uri="{FF2B5EF4-FFF2-40B4-BE49-F238E27FC236}">
                  <a16:creationId xmlns:a16="http://schemas.microsoft.com/office/drawing/2014/main" id="{4F7B50C8-72C1-8455-F5DE-258B2930C76F}"/>
                </a:ext>
              </a:extLst>
            </p:cNvPr>
            <p:cNvGrpSpPr/>
            <p:nvPr/>
          </p:nvGrpSpPr>
          <p:grpSpPr>
            <a:xfrm>
              <a:off x="10016477" y="3299708"/>
              <a:ext cx="57976" cy="43879"/>
              <a:chOff x="10016477" y="3299708"/>
              <a:chExt cx="57976" cy="43879"/>
            </a:xfrm>
          </p:grpSpPr>
          <p:sp>
            <p:nvSpPr>
              <p:cNvPr id="517" name="Freeform 516">
                <a:extLst>
                  <a:ext uri="{FF2B5EF4-FFF2-40B4-BE49-F238E27FC236}">
                    <a16:creationId xmlns:a16="http://schemas.microsoft.com/office/drawing/2014/main" id="{A6082AD7-8F8A-E4B4-3105-D49E3EE77574}"/>
                  </a:ext>
                </a:extLst>
              </p:cNvPr>
              <p:cNvSpPr/>
              <p:nvPr/>
            </p:nvSpPr>
            <p:spPr>
              <a:xfrm>
                <a:off x="10046725" y="3299708"/>
                <a:ext cx="12603" cy="43879"/>
              </a:xfrm>
              <a:custGeom>
                <a:avLst/>
                <a:gdLst>
                  <a:gd name="connsiteX0" fmla="*/ 0 w 12603"/>
                  <a:gd name="connsiteY0" fmla="*/ 0 h 43879"/>
                  <a:gd name="connsiteX1" fmla="*/ 0 w 12603"/>
                  <a:gd name="connsiteY1" fmla="*/ 43879 h 4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79">
                    <a:moveTo>
                      <a:pt x="0" y="0"/>
                    </a:moveTo>
                    <a:lnTo>
                      <a:pt x="0" y="43879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8" name="Freeform 517">
                <a:extLst>
                  <a:ext uri="{FF2B5EF4-FFF2-40B4-BE49-F238E27FC236}">
                    <a16:creationId xmlns:a16="http://schemas.microsoft.com/office/drawing/2014/main" id="{6AB39D81-B678-6116-ACB8-7CDCF618D868}"/>
                  </a:ext>
                </a:extLst>
              </p:cNvPr>
              <p:cNvSpPr/>
              <p:nvPr/>
            </p:nvSpPr>
            <p:spPr>
              <a:xfrm>
                <a:off x="10016477" y="3321021"/>
                <a:ext cx="57976" cy="12536"/>
              </a:xfrm>
              <a:custGeom>
                <a:avLst/>
                <a:gdLst>
                  <a:gd name="connsiteX0" fmla="*/ 0 w 57976"/>
                  <a:gd name="connsiteY0" fmla="*/ 0 h 12536"/>
                  <a:gd name="connsiteX1" fmla="*/ 57976 w 57976"/>
                  <a:gd name="connsiteY1" fmla="*/ 0 h 1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6" h="12536">
                    <a:moveTo>
                      <a:pt x="0" y="0"/>
                    </a:moveTo>
                    <a:lnTo>
                      <a:pt x="57976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9" name="Graphic 429">
              <a:extLst>
                <a:ext uri="{FF2B5EF4-FFF2-40B4-BE49-F238E27FC236}">
                  <a16:creationId xmlns:a16="http://schemas.microsoft.com/office/drawing/2014/main" id="{9EE15288-0B5E-F473-1869-9EBB2FC6A046}"/>
                </a:ext>
              </a:extLst>
            </p:cNvPr>
            <p:cNvGrpSpPr/>
            <p:nvPr/>
          </p:nvGrpSpPr>
          <p:grpSpPr>
            <a:xfrm>
              <a:off x="10010175" y="3299708"/>
              <a:ext cx="57976" cy="43879"/>
              <a:chOff x="10010175" y="3299708"/>
              <a:chExt cx="57976" cy="43879"/>
            </a:xfrm>
          </p:grpSpPr>
          <p:sp>
            <p:nvSpPr>
              <p:cNvPr id="520" name="Freeform 519">
                <a:extLst>
                  <a:ext uri="{FF2B5EF4-FFF2-40B4-BE49-F238E27FC236}">
                    <a16:creationId xmlns:a16="http://schemas.microsoft.com/office/drawing/2014/main" id="{E8B05E93-04F6-796A-5701-409398504F1A}"/>
                  </a:ext>
                </a:extLst>
              </p:cNvPr>
              <p:cNvSpPr/>
              <p:nvPr/>
            </p:nvSpPr>
            <p:spPr>
              <a:xfrm>
                <a:off x="10040424" y="3299708"/>
                <a:ext cx="12603" cy="43879"/>
              </a:xfrm>
              <a:custGeom>
                <a:avLst/>
                <a:gdLst>
                  <a:gd name="connsiteX0" fmla="*/ 0 w 12603"/>
                  <a:gd name="connsiteY0" fmla="*/ 0 h 43879"/>
                  <a:gd name="connsiteX1" fmla="*/ 0 w 12603"/>
                  <a:gd name="connsiteY1" fmla="*/ 43879 h 4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3" h="43879">
                    <a:moveTo>
                      <a:pt x="0" y="0"/>
                    </a:moveTo>
                    <a:lnTo>
                      <a:pt x="0" y="43879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1" name="Freeform 520">
                <a:extLst>
                  <a:ext uri="{FF2B5EF4-FFF2-40B4-BE49-F238E27FC236}">
                    <a16:creationId xmlns:a16="http://schemas.microsoft.com/office/drawing/2014/main" id="{4389282E-E514-AF38-9469-AF761A9BF55A}"/>
                  </a:ext>
                </a:extLst>
              </p:cNvPr>
              <p:cNvSpPr/>
              <p:nvPr/>
            </p:nvSpPr>
            <p:spPr>
              <a:xfrm>
                <a:off x="10010175" y="3321021"/>
                <a:ext cx="57976" cy="12536"/>
              </a:xfrm>
              <a:custGeom>
                <a:avLst/>
                <a:gdLst>
                  <a:gd name="connsiteX0" fmla="*/ 0 w 57976"/>
                  <a:gd name="connsiteY0" fmla="*/ 0 h 12536"/>
                  <a:gd name="connsiteX1" fmla="*/ 57976 w 57976"/>
                  <a:gd name="connsiteY1" fmla="*/ 0 h 1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76" h="12536">
                    <a:moveTo>
                      <a:pt x="0" y="0"/>
                    </a:moveTo>
                    <a:lnTo>
                      <a:pt x="57976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22" name="TextBox 521">
            <a:extLst>
              <a:ext uri="{FF2B5EF4-FFF2-40B4-BE49-F238E27FC236}">
                <a16:creationId xmlns:a16="http://schemas.microsoft.com/office/drawing/2014/main" id="{E64FCC25-8AD8-2B7C-8B51-64C046F9C93A}"/>
              </a:ext>
            </a:extLst>
          </p:cNvPr>
          <p:cNvSpPr txBox="1"/>
          <p:nvPr/>
        </p:nvSpPr>
        <p:spPr>
          <a:xfrm>
            <a:off x="4723080" y="1187248"/>
            <a:ext cx="36260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B9B67A52-DA36-31AB-F30A-48A9C69D5770}"/>
              </a:ext>
            </a:extLst>
          </p:cNvPr>
          <p:cNvSpPr txBox="1"/>
          <p:nvPr/>
        </p:nvSpPr>
        <p:spPr>
          <a:xfrm>
            <a:off x="4782392" y="1561567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75</a:t>
            </a: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8DBB9FC7-B17C-7EBC-DA98-328EE84F4B8F}"/>
              </a:ext>
            </a:extLst>
          </p:cNvPr>
          <p:cNvSpPr txBox="1"/>
          <p:nvPr/>
        </p:nvSpPr>
        <p:spPr>
          <a:xfrm>
            <a:off x="4782392" y="1939378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525" name="TextBox 524">
            <a:extLst>
              <a:ext uri="{FF2B5EF4-FFF2-40B4-BE49-F238E27FC236}">
                <a16:creationId xmlns:a16="http://schemas.microsoft.com/office/drawing/2014/main" id="{EB6ED82B-4659-729B-B22B-10EEE754841B}"/>
              </a:ext>
            </a:extLst>
          </p:cNvPr>
          <p:cNvSpPr txBox="1"/>
          <p:nvPr/>
        </p:nvSpPr>
        <p:spPr>
          <a:xfrm>
            <a:off x="4782392" y="2315576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526" name="TextBox 525">
            <a:extLst>
              <a:ext uri="{FF2B5EF4-FFF2-40B4-BE49-F238E27FC236}">
                <a16:creationId xmlns:a16="http://schemas.microsoft.com/office/drawing/2014/main" id="{F32CEDC8-578F-90DD-FF9D-3D5E7836583D}"/>
              </a:ext>
            </a:extLst>
          </p:cNvPr>
          <p:cNvSpPr txBox="1"/>
          <p:nvPr/>
        </p:nvSpPr>
        <p:spPr>
          <a:xfrm>
            <a:off x="4841703" y="2690860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27" name="TextBox 526">
            <a:extLst>
              <a:ext uri="{FF2B5EF4-FFF2-40B4-BE49-F238E27FC236}">
                <a16:creationId xmlns:a16="http://schemas.microsoft.com/office/drawing/2014/main" id="{CA30C6A1-759F-306E-BE8E-E04E9ECC4054}"/>
              </a:ext>
            </a:extLst>
          </p:cNvPr>
          <p:cNvSpPr txBox="1"/>
          <p:nvPr/>
        </p:nvSpPr>
        <p:spPr>
          <a:xfrm rot="16200000">
            <a:off x="3926571" y="1854479"/>
            <a:ext cx="159050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</a:rPr>
              <a:t>Overall survival (% of patients)</a:t>
            </a:r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643508A1-D2E6-9D67-97D8-5682D761ED9A}"/>
              </a:ext>
            </a:extLst>
          </p:cNvPr>
          <p:cNvSpPr txBox="1"/>
          <p:nvPr/>
        </p:nvSpPr>
        <p:spPr>
          <a:xfrm>
            <a:off x="6375152" y="2922693"/>
            <a:ext cx="84831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</a:rPr>
              <a:t>Time (months)</a:t>
            </a:r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1055F33B-3235-8893-19F5-0D8F2B424577}"/>
              </a:ext>
            </a:extLst>
          </p:cNvPr>
          <p:cNvSpPr txBox="1"/>
          <p:nvPr/>
        </p:nvSpPr>
        <p:spPr>
          <a:xfrm>
            <a:off x="4938001" y="2797564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4CF4D3BE-7996-D91C-B7B2-CCF4778C6C97}"/>
              </a:ext>
            </a:extLst>
          </p:cNvPr>
          <p:cNvSpPr txBox="1"/>
          <p:nvPr/>
        </p:nvSpPr>
        <p:spPr>
          <a:xfrm>
            <a:off x="5187295" y="2797564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378B1AEC-257C-DA66-AD81-66D5494A44B2}"/>
              </a:ext>
            </a:extLst>
          </p:cNvPr>
          <p:cNvSpPr txBox="1"/>
          <p:nvPr/>
        </p:nvSpPr>
        <p:spPr>
          <a:xfrm>
            <a:off x="5403135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E8758BCC-B5EA-3F3D-40DD-C6B3EA469664}"/>
              </a:ext>
            </a:extLst>
          </p:cNvPr>
          <p:cNvSpPr txBox="1"/>
          <p:nvPr/>
        </p:nvSpPr>
        <p:spPr>
          <a:xfrm>
            <a:off x="5645342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1831DE61-FF23-D324-21F9-FC9ACB733AA2}"/>
              </a:ext>
            </a:extLst>
          </p:cNvPr>
          <p:cNvSpPr txBox="1"/>
          <p:nvPr/>
        </p:nvSpPr>
        <p:spPr>
          <a:xfrm>
            <a:off x="5898408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36392C0B-B47D-AFD2-D241-3C5A013017C9}"/>
              </a:ext>
            </a:extLst>
          </p:cNvPr>
          <p:cNvSpPr txBox="1"/>
          <p:nvPr/>
        </p:nvSpPr>
        <p:spPr>
          <a:xfrm>
            <a:off x="6146086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C30147D9-F090-0172-806B-CCBC74D77764}"/>
              </a:ext>
            </a:extLst>
          </p:cNvPr>
          <p:cNvSpPr txBox="1"/>
          <p:nvPr/>
        </p:nvSpPr>
        <p:spPr>
          <a:xfrm>
            <a:off x="6385599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AD6C7589-6C31-1181-CBDE-E2622DCB6564}"/>
              </a:ext>
            </a:extLst>
          </p:cNvPr>
          <p:cNvSpPr txBox="1"/>
          <p:nvPr/>
        </p:nvSpPr>
        <p:spPr>
          <a:xfrm>
            <a:off x="6641386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92359EF6-069D-E195-6761-5C59513F9D27}"/>
              </a:ext>
            </a:extLst>
          </p:cNvPr>
          <p:cNvSpPr txBox="1"/>
          <p:nvPr/>
        </p:nvSpPr>
        <p:spPr>
          <a:xfrm>
            <a:off x="6882246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791DEA44-2B48-E7DF-C098-9A91BCC03718}"/>
              </a:ext>
            </a:extLst>
          </p:cNvPr>
          <p:cNvSpPr txBox="1"/>
          <p:nvPr/>
        </p:nvSpPr>
        <p:spPr>
          <a:xfrm>
            <a:off x="7135339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54</a:t>
            </a: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5D49635A-811E-B7E0-7C5B-583810A6159D}"/>
              </a:ext>
            </a:extLst>
          </p:cNvPr>
          <p:cNvSpPr txBox="1"/>
          <p:nvPr/>
        </p:nvSpPr>
        <p:spPr>
          <a:xfrm>
            <a:off x="7377573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75CFE5EC-3C40-966A-6AB6-C3825310F67C}"/>
              </a:ext>
            </a:extLst>
          </p:cNvPr>
          <p:cNvSpPr txBox="1"/>
          <p:nvPr/>
        </p:nvSpPr>
        <p:spPr>
          <a:xfrm>
            <a:off x="7626570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66</a:t>
            </a: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2DAAB0ED-32E4-60B6-A906-BE8EBC971C22}"/>
              </a:ext>
            </a:extLst>
          </p:cNvPr>
          <p:cNvSpPr txBox="1"/>
          <p:nvPr/>
        </p:nvSpPr>
        <p:spPr>
          <a:xfrm>
            <a:off x="7874220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CA8E9E9B-FC10-BDA0-E532-FDAE165D7441}"/>
              </a:ext>
            </a:extLst>
          </p:cNvPr>
          <p:cNvSpPr txBox="1"/>
          <p:nvPr/>
        </p:nvSpPr>
        <p:spPr>
          <a:xfrm>
            <a:off x="8119214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78</a:t>
            </a: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D7BF5392-EDC8-8E5E-D63F-0367196EE68A}"/>
              </a:ext>
            </a:extLst>
          </p:cNvPr>
          <p:cNvSpPr txBox="1"/>
          <p:nvPr/>
        </p:nvSpPr>
        <p:spPr>
          <a:xfrm>
            <a:off x="8364209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84</a:t>
            </a:r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id="{8BD96394-8F55-F2FF-48EC-6440B7A5DAF2}"/>
              </a:ext>
            </a:extLst>
          </p:cNvPr>
          <p:cNvSpPr txBox="1"/>
          <p:nvPr/>
        </p:nvSpPr>
        <p:spPr>
          <a:xfrm>
            <a:off x="2184340" y="1676303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70C0"/>
                </a:solidFill>
                <a:latin typeface="Arial" panose="020B0604020202020204" pitchFamily="34" charset="0"/>
              </a:rPr>
              <a:t>Panitumumab</a:t>
            </a:r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809AAA76-EBE2-044D-657C-A1A4A78AD77E}"/>
              </a:ext>
            </a:extLst>
          </p:cNvPr>
          <p:cNvSpPr txBox="1"/>
          <p:nvPr/>
        </p:nvSpPr>
        <p:spPr>
          <a:xfrm>
            <a:off x="1219039" y="1992733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6720"/>
                </a:solidFill>
                <a:latin typeface="Arial" panose="020B0604020202020204" pitchFamily="34" charset="0"/>
              </a:rPr>
              <a:t>Bevacizumab</a:t>
            </a:r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id="{5AD74697-1D81-50AE-86DD-E7E6EA43523B}"/>
              </a:ext>
            </a:extLst>
          </p:cNvPr>
          <p:cNvSpPr txBox="1"/>
          <p:nvPr/>
        </p:nvSpPr>
        <p:spPr>
          <a:xfrm>
            <a:off x="5457797" y="2418665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70C0"/>
                </a:solidFill>
                <a:latin typeface="Arial" panose="020B0604020202020204" pitchFamily="34" charset="0"/>
              </a:rPr>
              <a:t>Panitumumab</a:t>
            </a:r>
          </a:p>
        </p:txBody>
      </p:sp>
      <p:sp>
        <p:nvSpPr>
          <p:cNvPr id="547" name="TextBox 546">
            <a:extLst>
              <a:ext uri="{FF2B5EF4-FFF2-40B4-BE49-F238E27FC236}">
                <a16:creationId xmlns:a16="http://schemas.microsoft.com/office/drawing/2014/main" id="{429CEB4A-AA85-FC76-98ED-14A8C5EE1493}"/>
              </a:ext>
            </a:extLst>
          </p:cNvPr>
          <p:cNvSpPr txBox="1"/>
          <p:nvPr/>
        </p:nvSpPr>
        <p:spPr>
          <a:xfrm>
            <a:off x="6415564" y="2119995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6720"/>
                </a:solidFill>
                <a:latin typeface="Arial" panose="020B0604020202020204" pitchFamily="34" charset="0"/>
              </a:rPr>
              <a:t>Bevacizumab</a:t>
            </a:r>
          </a:p>
        </p:txBody>
      </p:sp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29C19FB4-C0FE-8530-4B54-2DDE3F53457D}"/>
              </a:ext>
            </a:extLst>
          </p:cNvPr>
          <p:cNvGraphicFramePr>
            <a:graphicFrameLocks noGrp="1"/>
          </p:cNvGraphicFramePr>
          <p:nvPr/>
        </p:nvGraphicFramePr>
        <p:xfrm>
          <a:off x="114300" y="3015025"/>
          <a:ext cx="4189952" cy="383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515">
                  <a:extLst>
                    <a:ext uri="{9D8B030D-6E8A-4147-A177-3AD203B41FA5}">
                      <a16:colId xmlns:a16="http://schemas.microsoft.com/office/drawing/2014/main" val="3468183459"/>
                    </a:ext>
                  </a:extLst>
                </a:gridCol>
                <a:gridCol w="210935">
                  <a:extLst>
                    <a:ext uri="{9D8B030D-6E8A-4147-A177-3AD203B41FA5}">
                      <a16:colId xmlns:a16="http://schemas.microsoft.com/office/drawing/2014/main" val="1774423199"/>
                    </a:ext>
                  </a:extLst>
                </a:gridCol>
                <a:gridCol w="248434">
                  <a:extLst>
                    <a:ext uri="{9D8B030D-6E8A-4147-A177-3AD203B41FA5}">
                      <a16:colId xmlns:a16="http://schemas.microsoft.com/office/drawing/2014/main" val="622094358"/>
                    </a:ext>
                  </a:extLst>
                </a:gridCol>
                <a:gridCol w="282561">
                  <a:extLst>
                    <a:ext uri="{9D8B030D-6E8A-4147-A177-3AD203B41FA5}">
                      <a16:colId xmlns:a16="http://schemas.microsoft.com/office/drawing/2014/main" val="4062308355"/>
                    </a:ext>
                  </a:extLst>
                </a:gridCol>
                <a:gridCol w="214307">
                  <a:extLst>
                    <a:ext uri="{9D8B030D-6E8A-4147-A177-3AD203B41FA5}">
                      <a16:colId xmlns:a16="http://schemas.microsoft.com/office/drawing/2014/main" val="908298290"/>
                    </a:ext>
                  </a:extLst>
                </a:gridCol>
                <a:gridCol w="248434">
                  <a:extLst>
                    <a:ext uri="{9D8B030D-6E8A-4147-A177-3AD203B41FA5}">
                      <a16:colId xmlns:a16="http://schemas.microsoft.com/office/drawing/2014/main" val="985248270"/>
                    </a:ext>
                  </a:extLst>
                </a:gridCol>
                <a:gridCol w="248434">
                  <a:extLst>
                    <a:ext uri="{9D8B030D-6E8A-4147-A177-3AD203B41FA5}">
                      <a16:colId xmlns:a16="http://schemas.microsoft.com/office/drawing/2014/main" val="3079875668"/>
                    </a:ext>
                  </a:extLst>
                </a:gridCol>
                <a:gridCol w="248434">
                  <a:extLst>
                    <a:ext uri="{9D8B030D-6E8A-4147-A177-3AD203B41FA5}">
                      <a16:colId xmlns:a16="http://schemas.microsoft.com/office/drawing/2014/main" val="2564385739"/>
                    </a:ext>
                  </a:extLst>
                </a:gridCol>
                <a:gridCol w="248434">
                  <a:extLst>
                    <a:ext uri="{9D8B030D-6E8A-4147-A177-3AD203B41FA5}">
                      <a16:colId xmlns:a16="http://schemas.microsoft.com/office/drawing/2014/main" val="3491573124"/>
                    </a:ext>
                  </a:extLst>
                </a:gridCol>
                <a:gridCol w="248434">
                  <a:extLst>
                    <a:ext uri="{9D8B030D-6E8A-4147-A177-3AD203B41FA5}">
                      <a16:colId xmlns:a16="http://schemas.microsoft.com/office/drawing/2014/main" val="1042909214"/>
                    </a:ext>
                  </a:extLst>
                </a:gridCol>
                <a:gridCol w="248434">
                  <a:extLst>
                    <a:ext uri="{9D8B030D-6E8A-4147-A177-3AD203B41FA5}">
                      <a16:colId xmlns:a16="http://schemas.microsoft.com/office/drawing/2014/main" val="3220620882"/>
                    </a:ext>
                  </a:extLst>
                </a:gridCol>
                <a:gridCol w="248434">
                  <a:extLst>
                    <a:ext uri="{9D8B030D-6E8A-4147-A177-3AD203B41FA5}">
                      <a16:colId xmlns:a16="http://schemas.microsoft.com/office/drawing/2014/main" val="1324113917"/>
                    </a:ext>
                  </a:extLst>
                </a:gridCol>
                <a:gridCol w="248434">
                  <a:extLst>
                    <a:ext uri="{9D8B030D-6E8A-4147-A177-3AD203B41FA5}">
                      <a16:colId xmlns:a16="http://schemas.microsoft.com/office/drawing/2014/main" val="161778754"/>
                    </a:ext>
                  </a:extLst>
                </a:gridCol>
                <a:gridCol w="248434">
                  <a:extLst>
                    <a:ext uri="{9D8B030D-6E8A-4147-A177-3AD203B41FA5}">
                      <a16:colId xmlns:a16="http://schemas.microsoft.com/office/drawing/2014/main" val="192650933"/>
                    </a:ext>
                  </a:extLst>
                </a:gridCol>
                <a:gridCol w="248434">
                  <a:extLst>
                    <a:ext uri="{9D8B030D-6E8A-4147-A177-3AD203B41FA5}">
                      <a16:colId xmlns:a16="http://schemas.microsoft.com/office/drawing/2014/main" val="4282868039"/>
                    </a:ext>
                  </a:extLst>
                </a:gridCol>
                <a:gridCol w="226860">
                  <a:extLst>
                    <a:ext uri="{9D8B030D-6E8A-4147-A177-3AD203B41FA5}">
                      <a16:colId xmlns:a16="http://schemas.microsoft.com/office/drawing/2014/main" val="1871549918"/>
                    </a:ext>
                  </a:extLst>
                </a:gridCol>
              </a:tblGrid>
              <a:tr h="100118">
                <a:tc>
                  <a:txBody>
                    <a:bodyPr/>
                    <a:lstStyle/>
                    <a:p>
                      <a:pPr algn="l"/>
                      <a:r>
                        <a:rPr lang="en-US" sz="600" b="1">
                          <a:solidFill>
                            <a:srgbClr val="002557"/>
                          </a:solidFill>
                        </a:rPr>
                        <a:t>No. at risk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8544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Panitumumab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299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285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268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240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212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192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167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140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124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104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67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64360"/>
                  </a:ext>
                </a:extLst>
              </a:tr>
              <a:tr h="100118">
                <a:tc>
                  <a:txBody>
                    <a:bodyPr/>
                    <a:lstStyle/>
                    <a:p>
                      <a:pPr algn="l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Bevacizumab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299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290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267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239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215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171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134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118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95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70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37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3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173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6584C-87E3-4F89-B85F-1731DB0F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73844"/>
            <a:ext cx="8229600" cy="496538"/>
          </a:xfrm>
        </p:spPr>
        <p:txBody>
          <a:bodyPr anchor="t">
            <a:noAutofit/>
          </a:bodyPr>
          <a:lstStyle/>
          <a:p>
            <a:r>
              <a:rPr lang="en-US" sz="2100"/>
              <a:t>Overall survival by gene alteration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D80B20-0677-579C-20EF-A6AFDF1088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Kentaro Yamazaki, MD, PhD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8A7D516-78DA-C85A-CABE-17579AF3F861}"/>
              </a:ext>
            </a:extLst>
          </p:cNvPr>
          <p:cNvGraphicFramePr>
            <a:graphicFrameLocks noGrp="1"/>
          </p:cNvGraphicFramePr>
          <p:nvPr/>
        </p:nvGraphicFramePr>
        <p:xfrm>
          <a:off x="160985" y="739862"/>
          <a:ext cx="8835637" cy="47320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20090">
                  <a:extLst>
                    <a:ext uri="{9D8B030D-6E8A-4147-A177-3AD203B41FA5}">
                      <a16:colId xmlns:a16="http://schemas.microsoft.com/office/drawing/2014/main" val="253858417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61207886"/>
                    </a:ext>
                  </a:extLst>
                </a:gridCol>
                <a:gridCol w="480060">
                  <a:extLst>
                    <a:ext uri="{9D8B030D-6E8A-4147-A177-3AD203B41FA5}">
                      <a16:colId xmlns:a16="http://schemas.microsoft.com/office/drawing/2014/main" val="2434554653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916734282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1184045218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65094856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404030853"/>
                    </a:ext>
                  </a:extLst>
                </a:gridCol>
                <a:gridCol w="415222">
                  <a:extLst>
                    <a:ext uri="{9D8B030D-6E8A-4147-A177-3AD203B41FA5}">
                      <a16:colId xmlns:a16="http://schemas.microsoft.com/office/drawing/2014/main" val="2776289440"/>
                    </a:ext>
                  </a:extLst>
                </a:gridCol>
                <a:gridCol w="430845">
                  <a:extLst>
                    <a:ext uri="{9D8B030D-6E8A-4147-A177-3AD203B41FA5}">
                      <a16:colId xmlns:a16="http://schemas.microsoft.com/office/drawing/2014/main" val="80556507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1841712833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134390265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4017918314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356538908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4126986208"/>
                    </a:ext>
                  </a:extLst>
                </a:gridCol>
              </a:tblGrid>
              <a:tr h="205740"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Subgroup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800" b="1" u="none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Left-sided mCRC</a:t>
                      </a:r>
                    </a:p>
                  </a:txBody>
                  <a:tcPr marL="45720" marR="4572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800" b="1" u="none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Left-sided mCRC</a:t>
                      </a:r>
                    </a:p>
                  </a:txBody>
                  <a:tcPr marL="60960" marR="60960" marT="60960" marB="6096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u="none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i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800" b="1" u="none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Right-sided mCRC</a:t>
                      </a:r>
                    </a:p>
                  </a:txBody>
                  <a:tcPr marL="45720" marR="45720" anchor="b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0" b="1" u="none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Right-sided mCRC</a:t>
                      </a:r>
                    </a:p>
                  </a:txBody>
                  <a:tcPr marL="60960" marR="60960" marT="60960" marB="6096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u="none">
                        <a:solidFill>
                          <a:schemeClr val="accent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i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224049"/>
                  </a:ext>
                </a:extLst>
              </a:tr>
              <a:tr h="2057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 (P/B)</a:t>
                      </a:r>
                    </a:p>
                  </a:txBody>
                  <a:tcPr marL="45720" marR="4572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err="1">
                          <a:solidFill>
                            <a:schemeClr val="bg1"/>
                          </a:solidFill>
                          <a:latin typeface="+mn-lt"/>
                        </a:rPr>
                        <a:t>mOS</a:t>
                      </a: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, months (95% CI)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u="none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HR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(95% CI)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i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800" b="1" i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800" b="1" i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value</a:t>
                      </a:r>
                      <a:r>
                        <a:rPr lang="en-US" sz="800" b="1" i="0" baseline="3000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endParaRPr lang="en-US" sz="800" b="1" i="0" baseline="3000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 (P/B)</a:t>
                      </a:r>
                    </a:p>
                  </a:txBody>
                  <a:tcPr marL="45720" marR="45720" anchor="b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err="1">
                          <a:solidFill>
                            <a:schemeClr val="bg1"/>
                          </a:solidFill>
                          <a:latin typeface="+mn-lt"/>
                        </a:rPr>
                        <a:t>mOS</a:t>
                      </a: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, months (95% CI)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u="none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HR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(95% CI)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i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800" b="1" i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800" b="1" i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value</a:t>
                      </a:r>
                      <a:r>
                        <a:rPr lang="en-US" sz="800" b="1" i="0" baseline="3000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endParaRPr lang="en-US" sz="800" b="1" i="0" baseline="3000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809935"/>
                  </a:ext>
                </a:extLst>
              </a:tr>
              <a:tr h="205740">
                <a:tc gridSpan="2" vMerge="1">
                  <a:txBody>
                    <a:bodyPr/>
                    <a:lstStyle/>
                    <a:p>
                      <a:endParaRPr lang="en-US" sz="1100" b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latin typeface="+mn-lt"/>
                        </a:rPr>
                        <a:t>Subgroup</a:t>
                      </a:r>
                      <a:endParaRPr lang="en-US" sz="1100" b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1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 (P/B)</a:t>
                      </a:r>
                    </a:p>
                  </a:txBody>
                  <a:tcPr marL="60960" marR="60960" marT="60960" marB="6096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>
                          <a:solidFill>
                            <a:schemeClr val="bg1"/>
                          </a:solidFill>
                          <a:latin typeface="+mn-lt"/>
                        </a:rPr>
                        <a:t>PAN</a:t>
                      </a:r>
                      <a:endParaRPr lang="en-US" sz="800" b="1" u="none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>
                          <a:solidFill>
                            <a:schemeClr val="bg1"/>
                          </a:solidFill>
                          <a:latin typeface="+mn-lt"/>
                        </a:rPr>
                        <a:t>BEV</a:t>
                      </a:r>
                      <a:endParaRPr lang="en-US" sz="800" b="1" u="none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 (P/B)</a:t>
                      </a:r>
                    </a:p>
                  </a:txBody>
                  <a:tcPr marL="60960" marR="60960" marT="60960" marB="6096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>
                          <a:solidFill>
                            <a:schemeClr val="bg1"/>
                          </a:solidFill>
                          <a:latin typeface="+mn-lt"/>
                        </a:rPr>
                        <a:t>PAN</a:t>
                      </a:r>
                      <a:endParaRPr lang="en-US" sz="800" b="1" u="none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u="none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BEV</a:t>
                      </a:r>
                    </a:p>
                  </a:txBody>
                  <a:tcPr marL="45720" marR="4572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b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68123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All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287/267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37.7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(34.1–42.5)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34.1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(30.9–38.3)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0.83 </a:t>
                      </a:r>
                    </a:p>
                    <a:p>
                      <a:pPr marL="0" indent="0"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(0.69–1.01)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78/91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20.8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(15.1–32.0)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25.5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(19.1–31.3)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1.12</a:t>
                      </a:r>
                    </a:p>
                    <a:p>
                      <a:pPr marL="0" indent="0"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(0.80–1.56)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866842"/>
                  </a:ext>
                </a:extLst>
              </a:tr>
              <a:tr h="434340">
                <a:tc rowSpan="2">
                  <a:txBody>
                    <a:bodyPr/>
                    <a:lstStyle/>
                    <a:p>
                      <a:pPr algn="l"/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RAS</a:t>
                      </a:r>
                      <a:endParaRPr lang="en-US" sz="800" b="1" i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WT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271/250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37.8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(34.1–42.5)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34.3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(30.9–40.3)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0.82 </a:t>
                      </a:r>
                    </a:p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(0.67</a:t>
                      </a: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–1.00)</a:t>
                      </a:r>
                      <a:endParaRPr kumimoji="1" lang="ja-JP" altLang="en-US" sz="800" b="1" dirty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0.648</a:t>
                      </a:r>
                      <a:endParaRPr kumimoji="1" lang="ja-JP" altLang="en-US" sz="800" b="1" dirty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68/85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21.0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(15.3–36.2)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26.9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(18.3–32.9)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1.06 </a:t>
                      </a:r>
                    </a:p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(0.74</a:t>
                      </a: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–1.51)</a:t>
                      </a:r>
                      <a:endParaRPr kumimoji="1" lang="ja-JP" altLang="en-US" sz="800" b="1" dirty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0.502</a:t>
                      </a:r>
                      <a:endParaRPr kumimoji="1" lang="ja-JP" altLang="en-US" sz="800" b="1" dirty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15728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743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Mutant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16/17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23.6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(14.5–NE)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27.7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(17.0–NE)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1.10 </a:t>
                      </a:r>
                    </a:p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(0.49</a:t>
                      </a: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–2.52)</a:t>
                      </a:r>
                      <a:endParaRPr kumimoji="1" lang="ja-JP" altLang="en-US" sz="800" b="1" dirty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b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60960" marR="60960" marT="60960" marB="6096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10/6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15.3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(0.7–31.3)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22.3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(8.0–NE)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1.39 </a:t>
                      </a:r>
                    </a:p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(0.47</a:t>
                      </a: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–4.09)</a:t>
                      </a:r>
                      <a:endParaRPr kumimoji="1" lang="ja-JP" altLang="en-US" sz="800" b="1" dirty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000" b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592220"/>
                  </a:ext>
                </a:extLst>
              </a:tr>
              <a:tr h="434340">
                <a:tc rowSpan="2">
                  <a:txBody>
                    <a:bodyPr/>
                    <a:lstStyle/>
                    <a:p>
                      <a:pPr algn="l"/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BRAF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 V600E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WT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271/259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40.6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(35.5–44.4)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34.5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(31.1–40.5)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0.80 </a:t>
                      </a:r>
                    </a:p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(0.66</a:t>
                      </a: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–0.98)</a:t>
                      </a:r>
                      <a:endParaRPr kumimoji="1" lang="ja-JP" altLang="en-US" sz="800" b="1" dirty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0.380</a:t>
                      </a:r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52/64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32.0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(20.8–38.9)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30.9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(23.2.–34.8)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1.13 </a:t>
                      </a:r>
                    </a:p>
                    <a:p>
                      <a:pPr algn="ctr"/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(0.76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–1.70)</a:t>
                      </a:r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0.805</a:t>
                      </a:r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932242"/>
                  </a:ext>
                </a:extLst>
              </a:tr>
              <a:tr h="434340">
                <a:tc vMerge="1">
                  <a:txBody>
                    <a:bodyPr/>
                    <a:lstStyle/>
                    <a:p>
                      <a:endParaRPr lang="en-US" sz="9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2743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Mutant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16/8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9.7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(5.1–15.4)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16.8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(10.6–25.7)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1.59 </a:t>
                      </a:r>
                    </a:p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(0.67</a:t>
                      </a: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–3.78)</a:t>
                      </a:r>
                      <a:endParaRPr kumimoji="1" lang="ja-JP" altLang="en-US" sz="800" b="1" dirty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b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60960" marR="60960" marT="60960" marB="6096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26/27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14.1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(10.7–18.7)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15.3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(10.3–22.0)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1.06 </a:t>
                      </a:r>
                    </a:p>
                    <a:p>
                      <a:pPr algn="ctr"/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(0.59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–1.91)</a:t>
                      </a:r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000" b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486992"/>
                  </a:ext>
                </a:extLst>
              </a:tr>
              <a:tr h="434340">
                <a:tc rowSpan="2">
                  <a:txBody>
                    <a:bodyPr/>
                    <a:lstStyle/>
                    <a:p>
                      <a:pPr algn="l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Microsatellite stability status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MSS/MSI-L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286/265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37.7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(34.1–42.5)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34.1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(30.8–38.3)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0.83 </a:t>
                      </a:r>
                    </a:p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(0.68</a:t>
                      </a: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–1.04)</a:t>
                      </a:r>
                      <a:endParaRPr kumimoji="1" lang="ja-JP" altLang="en-US" sz="800" b="1" dirty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0.009</a:t>
                      </a:r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70/83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21.0 (15.3–34.6)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25.5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(18.3–31.3)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1.10 </a:t>
                      </a:r>
                    </a:p>
                    <a:p>
                      <a:pPr algn="ctr"/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(0.77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–1.55)</a:t>
                      </a:r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0.718</a:t>
                      </a:r>
                      <a:endParaRPr kumimoji="1" lang="ja-JP" altLang="en-US" sz="800" b="1" dirty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749422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en-US" sz="800" b="1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MSI-H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strike="noStrike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strike="noStrike" dirty="0" err="1">
                          <a:solidFill>
                            <a:srgbClr val="002557"/>
                          </a:solidFill>
                          <a:latin typeface="+mn-lt"/>
                        </a:rPr>
                        <a:t>ND</a:t>
                      </a:r>
                      <a:r>
                        <a:rPr lang="en-US" sz="800" b="1" strike="noStrike" baseline="30000" dirty="0" err="1">
                          <a:solidFill>
                            <a:srgbClr val="002557"/>
                          </a:solidFill>
                          <a:latin typeface="+mn-lt"/>
                        </a:rPr>
                        <a:t>b</a:t>
                      </a:r>
                      <a:endParaRPr lang="en-US" sz="800" b="1" strike="noStrike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strike="noStrike" dirty="0" err="1">
                          <a:solidFill>
                            <a:srgbClr val="002557"/>
                          </a:solidFill>
                          <a:latin typeface="+mn-lt"/>
                        </a:rPr>
                        <a:t>ND</a:t>
                      </a:r>
                      <a:r>
                        <a:rPr lang="en-US" sz="800" b="1" strike="noStrike" baseline="30000" dirty="0" err="1">
                          <a:solidFill>
                            <a:srgbClr val="002557"/>
                          </a:solidFill>
                          <a:latin typeface="+mn-lt"/>
                        </a:rPr>
                        <a:t>b</a:t>
                      </a:r>
                      <a:endParaRPr lang="en-US" sz="800" b="1" strike="noStrike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800" b="1" strike="noStrike" baseline="30000" dirty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strike="noStrike" dirty="0" err="1">
                          <a:solidFill>
                            <a:srgbClr val="002557"/>
                          </a:solidFill>
                          <a:latin typeface="+mn-lt"/>
                        </a:rPr>
                        <a:t>ND</a:t>
                      </a:r>
                      <a:r>
                        <a:rPr kumimoji="1" lang="en-US" altLang="ja-JP" sz="800" b="1" strike="noStrike" baseline="30000" dirty="0" err="1">
                          <a:solidFill>
                            <a:srgbClr val="002557"/>
                          </a:solidFill>
                          <a:latin typeface="+mn-lt"/>
                        </a:rPr>
                        <a:t>b</a:t>
                      </a:r>
                      <a:endParaRPr kumimoji="1" lang="en-US" altLang="ja-JP" sz="800" b="1" strike="noStrike" baseline="30000" dirty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b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60960" marR="60960" marT="60960" marB="6096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8/8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11.1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(2.7-NE)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44.5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(3.4-NE)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1.32 </a:t>
                      </a:r>
                    </a:p>
                    <a:p>
                      <a:pPr algn="ctr"/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(0.38–4.61)</a:t>
                      </a:r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000" b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160172"/>
                  </a:ext>
                </a:extLst>
              </a:tr>
              <a:tr h="434340">
                <a:tc rowSpan="2">
                  <a:txBody>
                    <a:bodyPr/>
                    <a:lstStyle/>
                    <a:p>
                      <a:pPr algn="l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Combined  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MSS/MSI-L and 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RAS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/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BRAF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 WT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256/241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40.6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(36.3–44.4)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34.8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(31.3–41.2)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0.79 </a:t>
                      </a:r>
                    </a:p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(0.64</a:t>
                      </a: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–0.97)</a:t>
                      </a:r>
                      <a:endParaRPr kumimoji="1" lang="ja-JP" altLang="en-US" sz="800" b="1" dirty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0.089</a:t>
                      </a:r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41/55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37.9 </a:t>
                      </a:r>
                    </a:p>
                    <a:p>
                      <a:pPr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(22.0–42.2)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30.9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(23.2–35.4)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0.94 </a:t>
                      </a:r>
                    </a:p>
                    <a:p>
                      <a:pPr algn="ctr"/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(0.60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–1.48)</a:t>
                      </a:r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0.327</a:t>
                      </a:r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172502"/>
                  </a:ext>
                </a:extLst>
              </a:tr>
              <a:tr h="434340">
                <a:tc vMerge="1">
                  <a:txBody>
                    <a:bodyPr/>
                    <a:lstStyle/>
                    <a:p>
                      <a:endParaRPr lang="en-US" sz="800" b="1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MSI-H and/or 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RAS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/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BRAF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 mutation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31/26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15.4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(9.6–20.6)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25.2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(17.0–30.9)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1.53 </a:t>
                      </a:r>
                    </a:p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(0.84</a:t>
                      </a: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–2.76)</a:t>
                      </a:r>
                      <a:endParaRPr kumimoji="1" lang="ja-JP" altLang="en-US" sz="800" b="1" dirty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b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60960" marR="60960" marT="60960" marB="6096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37/36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13.7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(11.3–18.7)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17.9 </a:t>
                      </a:r>
                    </a:p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(11.6–22.4)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1.28 </a:t>
                      </a:r>
                    </a:p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(0.78</a:t>
                      </a: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  <a:cs typeface="Arial" panose="020B0604020202020204" pitchFamily="34" charset="0"/>
                        </a:rPr>
                        <a:t>–2.11)</a:t>
                      </a:r>
                      <a:endParaRPr kumimoji="1" lang="ja-JP" altLang="en-US" sz="800" b="1" dirty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000" b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158939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884814-2829-1321-3AE1-85DCF46B74CB}"/>
              </a:ext>
            </a:extLst>
          </p:cNvPr>
          <p:cNvSpPr txBox="1"/>
          <p:nvPr/>
        </p:nvSpPr>
        <p:spPr>
          <a:xfrm>
            <a:off x="141670" y="4460055"/>
            <a:ext cx="45750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600" baseline="30000" dirty="0" err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a</a:t>
            </a:r>
            <a:r>
              <a:rPr lang="en-US" altLang="ja-JP" sz="600" i="1" dirty="0" err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P</a:t>
            </a:r>
            <a:r>
              <a:rPr lang="en-US" altLang="ja-JP" sz="600" dirty="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-value for interaction. </a:t>
            </a:r>
            <a:r>
              <a:rPr lang="en-US" altLang="ja-JP" sz="600" baseline="30000" dirty="0" err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b</a:t>
            </a:r>
            <a:r>
              <a:rPr lang="en-US" altLang="ja-JP" sz="600" dirty="0" err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Not</a:t>
            </a:r>
            <a:r>
              <a:rPr lang="en-US" altLang="ja-JP" sz="600" dirty="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 calculated due to small sample size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600" dirty="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B, bevacizumab; ND, not determined; NE, not estimable; P, panitumumab </a:t>
            </a:r>
            <a:endParaRPr lang="ja-JP" altLang="en-US" sz="600" dirty="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34" charset="-128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27735E4-2448-B158-F166-0E95F5980F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438" y="1344475"/>
          <a:ext cx="1928813" cy="3332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3021539" imgH="5215751" progId="Prism9.Document">
                  <p:embed/>
                </p:oleObj>
              </mc:Choice>
              <mc:Fallback>
                <p:oleObj name="Prism 9" r:id="rId3" imgW="3021539" imgH="5215751" progId="Prism9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27735E4-2448-B158-F166-0E95F5980F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438" y="1344475"/>
                        <a:ext cx="1928813" cy="3332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4B49EC3-C643-5B42-DF3E-6F745BC412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95637" y="1344475"/>
          <a:ext cx="1925241" cy="3332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5" imgW="3012535" imgH="5215751" progId="Prism9.Document">
                  <p:embed/>
                </p:oleObj>
              </mc:Choice>
              <mc:Fallback>
                <p:oleObj name="Prism 9" r:id="rId5" imgW="3012535" imgH="5215751" progId="Prism9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4B49EC3-C643-5B42-DF3E-6F745BC412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95637" y="1344475"/>
                        <a:ext cx="1925241" cy="3332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5779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raphic 76">
            <a:extLst>
              <a:ext uri="{FF2B5EF4-FFF2-40B4-BE49-F238E27FC236}">
                <a16:creationId xmlns:a16="http://schemas.microsoft.com/office/drawing/2014/main" id="{4F3A1EB1-ED5D-F5DF-0A00-874E276152FB}"/>
              </a:ext>
            </a:extLst>
          </p:cNvPr>
          <p:cNvGrpSpPr/>
          <p:nvPr/>
        </p:nvGrpSpPr>
        <p:grpSpPr>
          <a:xfrm>
            <a:off x="5059826" y="1114451"/>
            <a:ext cx="3660312" cy="1711535"/>
            <a:chOff x="6741403" y="1485299"/>
            <a:chExt cx="4880416" cy="2282047"/>
          </a:xfrm>
          <a:noFill/>
        </p:grpSpPr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DC85FC80-8B0D-360C-1E20-E12A281C279F}"/>
                </a:ext>
              </a:extLst>
            </p:cNvPr>
            <p:cNvSpPr/>
            <p:nvPr/>
          </p:nvSpPr>
          <p:spPr>
            <a:xfrm>
              <a:off x="6741403" y="1719462"/>
              <a:ext cx="40168" cy="12532"/>
            </a:xfrm>
            <a:custGeom>
              <a:avLst/>
              <a:gdLst>
                <a:gd name="connsiteX0" fmla="*/ 0 w 40168"/>
                <a:gd name="connsiteY0" fmla="*/ 0 h 12532"/>
                <a:gd name="connsiteX1" fmla="*/ 40168 w 40168"/>
                <a:gd name="connsiteY1" fmla="*/ 0 h 1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168" h="12532">
                  <a:moveTo>
                    <a:pt x="0" y="0"/>
                  </a:moveTo>
                  <a:lnTo>
                    <a:pt x="40168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4DA9FF92-6140-E026-51EC-A69E41C78D08}"/>
                </a:ext>
              </a:extLst>
            </p:cNvPr>
            <p:cNvSpPr/>
            <p:nvPr/>
          </p:nvSpPr>
          <p:spPr>
            <a:xfrm>
              <a:off x="6741403" y="2219527"/>
              <a:ext cx="40168" cy="12532"/>
            </a:xfrm>
            <a:custGeom>
              <a:avLst/>
              <a:gdLst>
                <a:gd name="connsiteX0" fmla="*/ 0 w 40168"/>
                <a:gd name="connsiteY0" fmla="*/ 0 h 12532"/>
                <a:gd name="connsiteX1" fmla="*/ 40168 w 40168"/>
                <a:gd name="connsiteY1" fmla="*/ 0 h 1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168" h="12532">
                  <a:moveTo>
                    <a:pt x="0" y="0"/>
                  </a:moveTo>
                  <a:lnTo>
                    <a:pt x="40168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32AA0F4D-4958-585F-BF77-E2357A2B43F0}"/>
                </a:ext>
              </a:extLst>
            </p:cNvPr>
            <p:cNvSpPr/>
            <p:nvPr/>
          </p:nvSpPr>
          <p:spPr>
            <a:xfrm>
              <a:off x="6741403" y="2719591"/>
              <a:ext cx="40168" cy="12532"/>
            </a:xfrm>
            <a:custGeom>
              <a:avLst/>
              <a:gdLst>
                <a:gd name="connsiteX0" fmla="*/ 0 w 40168"/>
                <a:gd name="connsiteY0" fmla="*/ 0 h 12532"/>
                <a:gd name="connsiteX1" fmla="*/ 40168 w 40168"/>
                <a:gd name="connsiteY1" fmla="*/ 0 h 1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168" h="12532">
                  <a:moveTo>
                    <a:pt x="0" y="0"/>
                  </a:moveTo>
                  <a:lnTo>
                    <a:pt x="40168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6DD305DF-EA16-7215-4D69-8175961519D2}"/>
                </a:ext>
              </a:extLst>
            </p:cNvPr>
            <p:cNvSpPr/>
            <p:nvPr/>
          </p:nvSpPr>
          <p:spPr>
            <a:xfrm>
              <a:off x="6741403" y="3219656"/>
              <a:ext cx="40168" cy="12532"/>
            </a:xfrm>
            <a:custGeom>
              <a:avLst/>
              <a:gdLst>
                <a:gd name="connsiteX0" fmla="*/ 0 w 40168"/>
                <a:gd name="connsiteY0" fmla="*/ 0 h 12532"/>
                <a:gd name="connsiteX1" fmla="*/ 40168 w 40168"/>
                <a:gd name="connsiteY1" fmla="*/ 0 h 1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168" h="12532">
                  <a:moveTo>
                    <a:pt x="0" y="0"/>
                  </a:moveTo>
                  <a:lnTo>
                    <a:pt x="40168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2F8E0937-7DAD-ABD0-F4B0-E015E2394444}"/>
                </a:ext>
              </a:extLst>
            </p:cNvPr>
            <p:cNvSpPr/>
            <p:nvPr/>
          </p:nvSpPr>
          <p:spPr>
            <a:xfrm>
              <a:off x="6741403" y="3720975"/>
              <a:ext cx="40168" cy="12532"/>
            </a:xfrm>
            <a:custGeom>
              <a:avLst/>
              <a:gdLst>
                <a:gd name="connsiteX0" fmla="*/ 0 w 40168"/>
                <a:gd name="connsiteY0" fmla="*/ 0 h 12532"/>
                <a:gd name="connsiteX1" fmla="*/ 40168 w 40168"/>
                <a:gd name="connsiteY1" fmla="*/ 0 h 1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168" h="12532">
                  <a:moveTo>
                    <a:pt x="0" y="0"/>
                  </a:moveTo>
                  <a:lnTo>
                    <a:pt x="40168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6" name="Freeform 355">
              <a:extLst>
                <a:ext uri="{FF2B5EF4-FFF2-40B4-BE49-F238E27FC236}">
                  <a16:creationId xmlns:a16="http://schemas.microsoft.com/office/drawing/2014/main" id="{A0746B9D-ABBF-05B9-A904-FFB183E58E0A}"/>
                </a:ext>
              </a:extLst>
            </p:cNvPr>
            <p:cNvSpPr/>
            <p:nvPr/>
          </p:nvSpPr>
          <p:spPr>
            <a:xfrm>
              <a:off x="6775295" y="1485299"/>
              <a:ext cx="4846524" cy="2235675"/>
            </a:xfrm>
            <a:custGeom>
              <a:avLst/>
              <a:gdLst>
                <a:gd name="connsiteX0" fmla="*/ 0 w 5047388"/>
                <a:gd name="connsiteY0" fmla="*/ 0 h 2204546"/>
                <a:gd name="connsiteX1" fmla="*/ 0 w 5047388"/>
                <a:gd name="connsiteY1" fmla="*/ 2204547 h 2204546"/>
                <a:gd name="connsiteX2" fmla="*/ 5047388 w 5047388"/>
                <a:gd name="connsiteY2" fmla="*/ 2204547 h 220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7388" h="2204546">
                  <a:moveTo>
                    <a:pt x="0" y="0"/>
                  </a:moveTo>
                  <a:lnTo>
                    <a:pt x="0" y="2204547"/>
                  </a:lnTo>
                  <a:lnTo>
                    <a:pt x="5047388" y="2204547"/>
                  </a:lnTo>
                </a:path>
              </a:pathLst>
            </a:custGeom>
            <a:noFill/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7" name="Freeform 356">
              <a:extLst>
                <a:ext uri="{FF2B5EF4-FFF2-40B4-BE49-F238E27FC236}">
                  <a16:creationId xmlns:a16="http://schemas.microsoft.com/office/drawing/2014/main" id="{53BD8544-6A53-04A8-9F82-888042AC8DFD}"/>
                </a:ext>
              </a:extLst>
            </p:cNvPr>
            <p:cNvSpPr/>
            <p:nvPr/>
          </p:nvSpPr>
          <p:spPr>
            <a:xfrm>
              <a:off x="6775295" y="3724734"/>
              <a:ext cx="12552" cy="42612"/>
            </a:xfrm>
            <a:custGeom>
              <a:avLst/>
              <a:gdLst>
                <a:gd name="connsiteX0" fmla="*/ 0 w 12552"/>
                <a:gd name="connsiteY0" fmla="*/ 42612 h 42612"/>
                <a:gd name="connsiteX1" fmla="*/ 0 w 12552"/>
                <a:gd name="connsiteY1" fmla="*/ 0 h 4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2612">
                  <a:moveTo>
                    <a:pt x="0" y="4261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8" name="Freeform 357">
              <a:extLst>
                <a:ext uri="{FF2B5EF4-FFF2-40B4-BE49-F238E27FC236}">
                  <a16:creationId xmlns:a16="http://schemas.microsoft.com/office/drawing/2014/main" id="{58FED173-D6E1-4380-308B-C7A147E37F76}"/>
                </a:ext>
              </a:extLst>
            </p:cNvPr>
            <p:cNvSpPr/>
            <p:nvPr/>
          </p:nvSpPr>
          <p:spPr>
            <a:xfrm>
              <a:off x="8413405" y="3724734"/>
              <a:ext cx="12552" cy="42612"/>
            </a:xfrm>
            <a:custGeom>
              <a:avLst/>
              <a:gdLst>
                <a:gd name="connsiteX0" fmla="*/ 0 w 12552"/>
                <a:gd name="connsiteY0" fmla="*/ 42612 h 42612"/>
                <a:gd name="connsiteX1" fmla="*/ 0 w 12552"/>
                <a:gd name="connsiteY1" fmla="*/ 0 h 4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2612">
                  <a:moveTo>
                    <a:pt x="0" y="4261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9" name="Freeform 358">
              <a:extLst>
                <a:ext uri="{FF2B5EF4-FFF2-40B4-BE49-F238E27FC236}">
                  <a16:creationId xmlns:a16="http://schemas.microsoft.com/office/drawing/2014/main" id="{254F46DA-9CFE-6005-4C71-B353F9CFC17D}"/>
                </a:ext>
              </a:extLst>
            </p:cNvPr>
            <p:cNvSpPr/>
            <p:nvPr/>
          </p:nvSpPr>
          <p:spPr>
            <a:xfrm>
              <a:off x="8742283" y="3724734"/>
              <a:ext cx="12552" cy="42612"/>
            </a:xfrm>
            <a:custGeom>
              <a:avLst/>
              <a:gdLst>
                <a:gd name="connsiteX0" fmla="*/ 0 w 12552"/>
                <a:gd name="connsiteY0" fmla="*/ 42612 h 42612"/>
                <a:gd name="connsiteX1" fmla="*/ 0 w 12552"/>
                <a:gd name="connsiteY1" fmla="*/ 0 h 4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2612">
                  <a:moveTo>
                    <a:pt x="0" y="4261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0" name="Freeform 359">
              <a:extLst>
                <a:ext uri="{FF2B5EF4-FFF2-40B4-BE49-F238E27FC236}">
                  <a16:creationId xmlns:a16="http://schemas.microsoft.com/office/drawing/2014/main" id="{2BB97A69-3A4D-5D40-2863-4228FBAEE488}"/>
                </a:ext>
              </a:extLst>
            </p:cNvPr>
            <p:cNvSpPr/>
            <p:nvPr/>
          </p:nvSpPr>
          <p:spPr>
            <a:xfrm>
              <a:off x="9069905" y="3724734"/>
              <a:ext cx="12552" cy="42612"/>
            </a:xfrm>
            <a:custGeom>
              <a:avLst/>
              <a:gdLst>
                <a:gd name="connsiteX0" fmla="*/ 0 w 12552"/>
                <a:gd name="connsiteY0" fmla="*/ 42612 h 42612"/>
                <a:gd name="connsiteX1" fmla="*/ 0 w 12552"/>
                <a:gd name="connsiteY1" fmla="*/ 0 h 4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2612">
                  <a:moveTo>
                    <a:pt x="0" y="4261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1" name="Freeform 360">
              <a:extLst>
                <a:ext uri="{FF2B5EF4-FFF2-40B4-BE49-F238E27FC236}">
                  <a16:creationId xmlns:a16="http://schemas.microsoft.com/office/drawing/2014/main" id="{A7BA5F46-1BF9-1976-9CFB-4AEB14E5F63C}"/>
                </a:ext>
              </a:extLst>
            </p:cNvPr>
            <p:cNvSpPr/>
            <p:nvPr/>
          </p:nvSpPr>
          <p:spPr>
            <a:xfrm>
              <a:off x="9395016" y="3724734"/>
              <a:ext cx="12552" cy="42612"/>
            </a:xfrm>
            <a:custGeom>
              <a:avLst/>
              <a:gdLst>
                <a:gd name="connsiteX0" fmla="*/ 0 w 12552"/>
                <a:gd name="connsiteY0" fmla="*/ 42612 h 42612"/>
                <a:gd name="connsiteX1" fmla="*/ 0 w 12552"/>
                <a:gd name="connsiteY1" fmla="*/ 0 h 4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2612">
                  <a:moveTo>
                    <a:pt x="0" y="4261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185E8F56-36CC-19F7-D8D0-EA14211A3368}"/>
                </a:ext>
              </a:extLst>
            </p:cNvPr>
            <p:cNvSpPr/>
            <p:nvPr/>
          </p:nvSpPr>
          <p:spPr>
            <a:xfrm>
              <a:off x="9726404" y="3724734"/>
              <a:ext cx="12552" cy="42612"/>
            </a:xfrm>
            <a:custGeom>
              <a:avLst/>
              <a:gdLst>
                <a:gd name="connsiteX0" fmla="*/ 0 w 12552"/>
                <a:gd name="connsiteY0" fmla="*/ 42612 h 42612"/>
                <a:gd name="connsiteX1" fmla="*/ 0 w 12552"/>
                <a:gd name="connsiteY1" fmla="*/ 0 h 4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2612">
                  <a:moveTo>
                    <a:pt x="0" y="4261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F431BB5E-ECF8-2F4C-55BB-62641040E94F}"/>
                </a:ext>
              </a:extLst>
            </p:cNvPr>
            <p:cNvSpPr/>
            <p:nvPr/>
          </p:nvSpPr>
          <p:spPr>
            <a:xfrm>
              <a:off x="10055281" y="3724734"/>
              <a:ext cx="12552" cy="42612"/>
            </a:xfrm>
            <a:custGeom>
              <a:avLst/>
              <a:gdLst>
                <a:gd name="connsiteX0" fmla="*/ 0 w 12552"/>
                <a:gd name="connsiteY0" fmla="*/ 42612 h 42612"/>
                <a:gd name="connsiteX1" fmla="*/ 0 w 12552"/>
                <a:gd name="connsiteY1" fmla="*/ 0 h 4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2612">
                  <a:moveTo>
                    <a:pt x="0" y="4261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A2BA1574-9899-DB58-958B-E57EF60FA6CD}"/>
                </a:ext>
              </a:extLst>
            </p:cNvPr>
            <p:cNvSpPr/>
            <p:nvPr/>
          </p:nvSpPr>
          <p:spPr>
            <a:xfrm>
              <a:off x="10377882" y="3724734"/>
              <a:ext cx="12552" cy="42612"/>
            </a:xfrm>
            <a:custGeom>
              <a:avLst/>
              <a:gdLst>
                <a:gd name="connsiteX0" fmla="*/ 0 w 12552"/>
                <a:gd name="connsiteY0" fmla="*/ 42612 h 42612"/>
                <a:gd name="connsiteX1" fmla="*/ 0 w 12552"/>
                <a:gd name="connsiteY1" fmla="*/ 0 h 4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2612">
                  <a:moveTo>
                    <a:pt x="0" y="4261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C809F220-60CF-6A9E-88C2-3B29481C0C7A}"/>
                </a:ext>
              </a:extLst>
            </p:cNvPr>
            <p:cNvSpPr/>
            <p:nvPr/>
          </p:nvSpPr>
          <p:spPr>
            <a:xfrm>
              <a:off x="10711781" y="3724734"/>
              <a:ext cx="12552" cy="42612"/>
            </a:xfrm>
            <a:custGeom>
              <a:avLst/>
              <a:gdLst>
                <a:gd name="connsiteX0" fmla="*/ 0 w 12552"/>
                <a:gd name="connsiteY0" fmla="*/ 42612 h 42612"/>
                <a:gd name="connsiteX1" fmla="*/ 0 w 12552"/>
                <a:gd name="connsiteY1" fmla="*/ 0 h 4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2612">
                  <a:moveTo>
                    <a:pt x="0" y="4261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id="{3B09332A-9DE1-8694-9C94-0171B614B89A}"/>
                </a:ext>
              </a:extLst>
            </p:cNvPr>
            <p:cNvSpPr/>
            <p:nvPr/>
          </p:nvSpPr>
          <p:spPr>
            <a:xfrm>
              <a:off x="11034382" y="3724734"/>
              <a:ext cx="12552" cy="42612"/>
            </a:xfrm>
            <a:custGeom>
              <a:avLst/>
              <a:gdLst>
                <a:gd name="connsiteX0" fmla="*/ 0 w 12552"/>
                <a:gd name="connsiteY0" fmla="*/ 42612 h 42612"/>
                <a:gd name="connsiteX1" fmla="*/ 0 w 12552"/>
                <a:gd name="connsiteY1" fmla="*/ 0 h 4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2612">
                  <a:moveTo>
                    <a:pt x="0" y="4261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7" name="Freeform 366">
              <a:extLst>
                <a:ext uri="{FF2B5EF4-FFF2-40B4-BE49-F238E27FC236}">
                  <a16:creationId xmlns:a16="http://schemas.microsoft.com/office/drawing/2014/main" id="{5550092E-9972-CF96-459B-1273CAF4D956}"/>
                </a:ext>
              </a:extLst>
            </p:cNvPr>
            <p:cNvSpPr/>
            <p:nvPr/>
          </p:nvSpPr>
          <p:spPr>
            <a:xfrm>
              <a:off x="11359493" y="3724734"/>
              <a:ext cx="12552" cy="42612"/>
            </a:xfrm>
            <a:custGeom>
              <a:avLst/>
              <a:gdLst>
                <a:gd name="connsiteX0" fmla="*/ 0 w 12552"/>
                <a:gd name="connsiteY0" fmla="*/ 42612 h 42612"/>
                <a:gd name="connsiteX1" fmla="*/ 0 w 12552"/>
                <a:gd name="connsiteY1" fmla="*/ 0 h 4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2612">
                  <a:moveTo>
                    <a:pt x="0" y="4261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8" name="Freeform 367">
              <a:extLst>
                <a:ext uri="{FF2B5EF4-FFF2-40B4-BE49-F238E27FC236}">
                  <a16:creationId xmlns:a16="http://schemas.microsoft.com/office/drawing/2014/main" id="{34229AAA-3AB0-1DBA-9B1D-06E93445F977}"/>
                </a:ext>
              </a:extLst>
            </p:cNvPr>
            <p:cNvSpPr/>
            <p:nvPr/>
          </p:nvSpPr>
          <p:spPr>
            <a:xfrm>
              <a:off x="7433050" y="3724734"/>
              <a:ext cx="12552" cy="42612"/>
            </a:xfrm>
            <a:custGeom>
              <a:avLst/>
              <a:gdLst>
                <a:gd name="connsiteX0" fmla="*/ 0 w 12552"/>
                <a:gd name="connsiteY0" fmla="*/ 42612 h 42612"/>
                <a:gd name="connsiteX1" fmla="*/ 0 w 12552"/>
                <a:gd name="connsiteY1" fmla="*/ 0 h 4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2612">
                  <a:moveTo>
                    <a:pt x="0" y="4261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9" name="Freeform 368">
              <a:extLst>
                <a:ext uri="{FF2B5EF4-FFF2-40B4-BE49-F238E27FC236}">
                  <a16:creationId xmlns:a16="http://schemas.microsoft.com/office/drawing/2014/main" id="{3FB49898-6E48-F24D-3425-6E7CB31EA4C8}"/>
                </a:ext>
              </a:extLst>
            </p:cNvPr>
            <p:cNvSpPr/>
            <p:nvPr/>
          </p:nvSpPr>
          <p:spPr>
            <a:xfrm>
              <a:off x="7756906" y="3724734"/>
              <a:ext cx="12552" cy="42612"/>
            </a:xfrm>
            <a:custGeom>
              <a:avLst/>
              <a:gdLst>
                <a:gd name="connsiteX0" fmla="*/ 0 w 12552"/>
                <a:gd name="connsiteY0" fmla="*/ 42612 h 42612"/>
                <a:gd name="connsiteX1" fmla="*/ 0 w 12552"/>
                <a:gd name="connsiteY1" fmla="*/ 0 h 4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2612">
                  <a:moveTo>
                    <a:pt x="0" y="4261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0" name="Freeform 369">
              <a:extLst>
                <a:ext uri="{FF2B5EF4-FFF2-40B4-BE49-F238E27FC236}">
                  <a16:creationId xmlns:a16="http://schemas.microsoft.com/office/drawing/2014/main" id="{E257BFC8-957D-13AB-6821-C591902A17D9}"/>
                </a:ext>
              </a:extLst>
            </p:cNvPr>
            <p:cNvSpPr/>
            <p:nvPr/>
          </p:nvSpPr>
          <p:spPr>
            <a:xfrm>
              <a:off x="8087038" y="3724734"/>
              <a:ext cx="12552" cy="42612"/>
            </a:xfrm>
            <a:custGeom>
              <a:avLst/>
              <a:gdLst>
                <a:gd name="connsiteX0" fmla="*/ 0 w 12552"/>
                <a:gd name="connsiteY0" fmla="*/ 42612 h 42612"/>
                <a:gd name="connsiteX1" fmla="*/ 0 w 12552"/>
                <a:gd name="connsiteY1" fmla="*/ 0 h 4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2612">
                  <a:moveTo>
                    <a:pt x="0" y="4261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1" name="Freeform 370">
              <a:extLst>
                <a:ext uri="{FF2B5EF4-FFF2-40B4-BE49-F238E27FC236}">
                  <a16:creationId xmlns:a16="http://schemas.microsoft.com/office/drawing/2014/main" id="{6A5A654F-E9DB-34A2-95F3-0EB3B2A52682}"/>
                </a:ext>
              </a:extLst>
            </p:cNvPr>
            <p:cNvSpPr/>
            <p:nvPr/>
          </p:nvSpPr>
          <p:spPr>
            <a:xfrm>
              <a:off x="7105427" y="3724734"/>
              <a:ext cx="12552" cy="42612"/>
            </a:xfrm>
            <a:custGeom>
              <a:avLst/>
              <a:gdLst>
                <a:gd name="connsiteX0" fmla="*/ 0 w 12552"/>
                <a:gd name="connsiteY0" fmla="*/ 42612 h 42612"/>
                <a:gd name="connsiteX1" fmla="*/ 0 w 12552"/>
                <a:gd name="connsiteY1" fmla="*/ 0 h 4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52" h="42612">
                  <a:moveTo>
                    <a:pt x="0" y="4261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72" name="Graphic 76">
              <a:extLst>
                <a:ext uri="{FF2B5EF4-FFF2-40B4-BE49-F238E27FC236}">
                  <a16:creationId xmlns:a16="http://schemas.microsoft.com/office/drawing/2014/main" id="{2B474982-0FAF-2A8C-D21D-D40A39DD50DE}"/>
                </a:ext>
              </a:extLst>
            </p:cNvPr>
            <p:cNvGrpSpPr/>
            <p:nvPr/>
          </p:nvGrpSpPr>
          <p:grpSpPr>
            <a:xfrm>
              <a:off x="7351458" y="3267282"/>
              <a:ext cx="57741" cy="43865"/>
              <a:chOff x="7351458" y="3267282"/>
              <a:chExt cx="57741" cy="43865"/>
            </a:xfrm>
          </p:grpSpPr>
          <p:sp>
            <p:nvSpPr>
              <p:cNvPr id="373" name="Freeform 372">
                <a:extLst>
                  <a:ext uri="{FF2B5EF4-FFF2-40B4-BE49-F238E27FC236}">
                    <a16:creationId xmlns:a16="http://schemas.microsoft.com/office/drawing/2014/main" id="{018FB155-383D-3A9B-2B19-667227B45275}"/>
                  </a:ext>
                </a:extLst>
              </p:cNvPr>
              <p:cNvSpPr/>
              <p:nvPr/>
            </p:nvSpPr>
            <p:spPr>
              <a:xfrm>
                <a:off x="7381584" y="3267282"/>
                <a:ext cx="12552" cy="43865"/>
              </a:xfrm>
              <a:custGeom>
                <a:avLst/>
                <a:gdLst>
                  <a:gd name="connsiteX0" fmla="*/ 0 w 12552"/>
                  <a:gd name="connsiteY0" fmla="*/ 0 h 43865"/>
                  <a:gd name="connsiteX1" fmla="*/ 0 w 12552"/>
                  <a:gd name="connsiteY1" fmla="*/ 43865 h 4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52" h="43865">
                    <a:moveTo>
                      <a:pt x="0" y="0"/>
                    </a:moveTo>
                    <a:lnTo>
                      <a:pt x="0" y="4386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4" name="Freeform 373">
                <a:extLst>
                  <a:ext uri="{FF2B5EF4-FFF2-40B4-BE49-F238E27FC236}">
                    <a16:creationId xmlns:a16="http://schemas.microsoft.com/office/drawing/2014/main" id="{F6688B59-D466-A5B9-3011-A41D2B1C0E30}"/>
                  </a:ext>
                </a:extLst>
              </p:cNvPr>
              <p:cNvSpPr/>
              <p:nvPr/>
            </p:nvSpPr>
            <p:spPr>
              <a:xfrm>
                <a:off x="7351458" y="3289841"/>
                <a:ext cx="57741" cy="12532"/>
              </a:xfrm>
              <a:custGeom>
                <a:avLst/>
                <a:gdLst>
                  <a:gd name="connsiteX0" fmla="*/ 0 w 57741"/>
                  <a:gd name="connsiteY0" fmla="*/ 0 h 12532"/>
                  <a:gd name="connsiteX1" fmla="*/ 57742 w 57741"/>
                  <a:gd name="connsiteY1" fmla="*/ 0 h 1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41" h="12532">
                    <a:moveTo>
                      <a:pt x="0" y="0"/>
                    </a:moveTo>
                    <a:lnTo>
                      <a:pt x="57742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5" name="Graphic 76">
              <a:extLst>
                <a:ext uri="{FF2B5EF4-FFF2-40B4-BE49-F238E27FC236}">
                  <a16:creationId xmlns:a16="http://schemas.microsoft.com/office/drawing/2014/main" id="{2F73E1FA-D816-C4CA-87CF-9BEAC4792ADA}"/>
                </a:ext>
              </a:extLst>
            </p:cNvPr>
            <p:cNvGrpSpPr/>
            <p:nvPr/>
          </p:nvGrpSpPr>
          <p:grpSpPr>
            <a:xfrm>
              <a:off x="7335139" y="3158245"/>
              <a:ext cx="56486" cy="43865"/>
              <a:chOff x="7335139" y="3158245"/>
              <a:chExt cx="56486" cy="43865"/>
            </a:xfrm>
          </p:grpSpPr>
          <p:sp>
            <p:nvSpPr>
              <p:cNvPr id="376" name="Freeform 375">
                <a:extLst>
                  <a:ext uri="{FF2B5EF4-FFF2-40B4-BE49-F238E27FC236}">
                    <a16:creationId xmlns:a16="http://schemas.microsoft.com/office/drawing/2014/main" id="{1E46B23E-C9BB-0362-671C-26E25ACA57A9}"/>
                  </a:ext>
                </a:extLst>
              </p:cNvPr>
              <p:cNvSpPr/>
              <p:nvPr/>
            </p:nvSpPr>
            <p:spPr>
              <a:xfrm>
                <a:off x="7364010" y="3158245"/>
                <a:ext cx="12552" cy="43865"/>
              </a:xfrm>
              <a:custGeom>
                <a:avLst/>
                <a:gdLst>
                  <a:gd name="connsiteX0" fmla="*/ 0 w 12552"/>
                  <a:gd name="connsiteY0" fmla="*/ 0 h 43865"/>
                  <a:gd name="connsiteX1" fmla="*/ 0 w 12552"/>
                  <a:gd name="connsiteY1" fmla="*/ 43865 h 4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52" h="43865">
                    <a:moveTo>
                      <a:pt x="0" y="0"/>
                    </a:moveTo>
                    <a:lnTo>
                      <a:pt x="0" y="4386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7" name="Freeform 376">
                <a:extLst>
                  <a:ext uri="{FF2B5EF4-FFF2-40B4-BE49-F238E27FC236}">
                    <a16:creationId xmlns:a16="http://schemas.microsoft.com/office/drawing/2014/main" id="{F3DBD8EE-AC8F-228F-7CE7-8B150787BD56}"/>
                  </a:ext>
                </a:extLst>
              </p:cNvPr>
              <p:cNvSpPr/>
              <p:nvPr/>
            </p:nvSpPr>
            <p:spPr>
              <a:xfrm>
                <a:off x="7335139" y="3180804"/>
                <a:ext cx="56486" cy="12532"/>
              </a:xfrm>
              <a:custGeom>
                <a:avLst/>
                <a:gdLst>
                  <a:gd name="connsiteX0" fmla="*/ 0 w 56486"/>
                  <a:gd name="connsiteY0" fmla="*/ 0 h 12532"/>
                  <a:gd name="connsiteX1" fmla="*/ 56487 w 56486"/>
                  <a:gd name="connsiteY1" fmla="*/ 0 h 1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486" h="12532">
                    <a:moveTo>
                      <a:pt x="0" y="0"/>
                    </a:moveTo>
                    <a:lnTo>
                      <a:pt x="56487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8" name="Graphic 76">
              <a:extLst>
                <a:ext uri="{FF2B5EF4-FFF2-40B4-BE49-F238E27FC236}">
                  <a16:creationId xmlns:a16="http://schemas.microsoft.com/office/drawing/2014/main" id="{8FC091B4-15AB-FA2C-21DB-59DBC4A43B89}"/>
                </a:ext>
              </a:extLst>
            </p:cNvPr>
            <p:cNvGrpSpPr/>
            <p:nvPr/>
          </p:nvGrpSpPr>
          <p:grpSpPr>
            <a:xfrm>
              <a:off x="7071536" y="2610555"/>
              <a:ext cx="57741" cy="43865"/>
              <a:chOff x="7071536" y="2610555"/>
              <a:chExt cx="57741" cy="43865"/>
            </a:xfrm>
          </p:grpSpPr>
          <p:sp>
            <p:nvSpPr>
              <p:cNvPr id="379" name="Freeform 378">
                <a:extLst>
                  <a:ext uri="{FF2B5EF4-FFF2-40B4-BE49-F238E27FC236}">
                    <a16:creationId xmlns:a16="http://schemas.microsoft.com/office/drawing/2014/main" id="{01CA474E-42DE-D3F1-17AF-A421BAF02EF2}"/>
                  </a:ext>
                </a:extLst>
              </p:cNvPr>
              <p:cNvSpPr/>
              <p:nvPr/>
            </p:nvSpPr>
            <p:spPr>
              <a:xfrm>
                <a:off x="7101662" y="2610555"/>
                <a:ext cx="12552" cy="43865"/>
              </a:xfrm>
              <a:custGeom>
                <a:avLst/>
                <a:gdLst>
                  <a:gd name="connsiteX0" fmla="*/ 0 w 12552"/>
                  <a:gd name="connsiteY0" fmla="*/ 0 h 43865"/>
                  <a:gd name="connsiteX1" fmla="*/ 0 w 12552"/>
                  <a:gd name="connsiteY1" fmla="*/ 43865 h 4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52" h="43865">
                    <a:moveTo>
                      <a:pt x="0" y="0"/>
                    </a:moveTo>
                    <a:lnTo>
                      <a:pt x="0" y="4386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0" name="Freeform 379">
                <a:extLst>
                  <a:ext uri="{FF2B5EF4-FFF2-40B4-BE49-F238E27FC236}">
                    <a16:creationId xmlns:a16="http://schemas.microsoft.com/office/drawing/2014/main" id="{F9733484-11C9-F15E-798C-F6FF1CBAD25A}"/>
                  </a:ext>
                </a:extLst>
              </p:cNvPr>
              <p:cNvSpPr/>
              <p:nvPr/>
            </p:nvSpPr>
            <p:spPr>
              <a:xfrm>
                <a:off x="7071536" y="2633114"/>
                <a:ext cx="57741" cy="12532"/>
              </a:xfrm>
              <a:custGeom>
                <a:avLst/>
                <a:gdLst>
                  <a:gd name="connsiteX0" fmla="*/ 0 w 57741"/>
                  <a:gd name="connsiteY0" fmla="*/ 0 h 12532"/>
                  <a:gd name="connsiteX1" fmla="*/ 57742 w 57741"/>
                  <a:gd name="connsiteY1" fmla="*/ 0 h 1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41" h="12532">
                    <a:moveTo>
                      <a:pt x="0" y="0"/>
                    </a:moveTo>
                    <a:lnTo>
                      <a:pt x="57742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81" name="Graphic 76">
              <a:extLst>
                <a:ext uri="{FF2B5EF4-FFF2-40B4-BE49-F238E27FC236}">
                  <a16:creationId xmlns:a16="http://schemas.microsoft.com/office/drawing/2014/main" id="{6056E95E-5379-0D71-7EF9-28799AC91A1B}"/>
                </a:ext>
              </a:extLst>
            </p:cNvPr>
            <p:cNvGrpSpPr/>
            <p:nvPr/>
          </p:nvGrpSpPr>
          <p:grpSpPr>
            <a:xfrm>
              <a:off x="7010028" y="2529091"/>
              <a:ext cx="57741" cy="43865"/>
              <a:chOff x="7010028" y="2529091"/>
              <a:chExt cx="57741" cy="43865"/>
            </a:xfrm>
          </p:grpSpPr>
          <p:sp>
            <p:nvSpPr>
              <p:cNvPr id="382" name="Freeform 381">
                <a:extLst>
                  <a:ext uri="{FF2B5EF4-FFF2-40B4-BE49-F238E27FC236}">
                    <a16:creationId xmlns:a16="http://schemas.microsoft.com/office/drawing/2014/main" id="{63C9E72D-3C97-97CD-814E-B637D6AC73D9}"/>
                  </a:ext>
                </a:extLst>
              </p:cNvPr>
              <p:cNvSpPr/>
              <p:nvPr/>
            </p:nvSpPr>
            <p:spPr>
              <a:xfrm>
                <a:off x="7038899" y="2529091"/>
                <a:ext cx="12552" cy="43865"/>
              </a:xfrm>
              <a:custGeom>
                <a:avLst/>
                <a:gdLst>
                  <a:gd name="connsiteX0" fmla="*/ 0 w 12552"/>
                  <a:gd name="connsiteY0" fmla="*/ 0 h 43865"/>
                  <a:gd name="connsiteX1" fmla="*/ 0 w 12552"/>
                  <a:gd name="connsiteY1" fmla="*/ 43865 h 4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52" h="43865">
                    <a:moveTo>
                      <a:pt x="0" y="0"/>
                    </a:moveTo>
                    <a:lnTo>
                      <a:pt x="0" y="4386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3" name="Freeform 382">
                <a:extLst>
                  <a:ext uri="{FF2B5EF4-FFF2-40B4-BE49-F238E27FC236}">
                    <a16:creationId xmlns:a16="http://schemas.microsoft.com/office/drawing/2014/main" id="{232EC854-E585-7332-D9D2-9E9FAE696E99}"/>
                  </a:ext>
                </a:extLst>
              </p:cNvPr>
              <p:cNvSpPr/>
              <p:nvPr/>
            </p:nvSpPr>
            <p:spPr>
              <a:xfrm>
                <a:off x="7010028" y="2550397"/>
                <a:ext cx="57741" cy="12532"/>
              </a:xfrm>
              <a:custGeom>
                <a:avLst/>
                <a:gdLst>
                  <a:gd name="connsiteX0" fmla="*/ 0 w 57741"/>
                  <a:gd name="connsiteY0" fmla="*/ 0 h 12532"/>
                  <a:gd name="connsiteX1" fmla="*/ 57742 w 57741"/>
                  <a:gd name="connsiteY1" fmla="*/ 0 h 1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41" h="12532">
                    <a:moveTo>
                      <a:pt x="0" y="0"/>
                    </a:moveTo>
                    <a:lnTo>
                      <a:pt x="57742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84" name="Graphic 76">
              <a:extLst>
                <a:ext uri="{FF2B5EF4-FFF2-40B4-BE49-F238E27FC236}">
                  <a16:creationId xmlns:a16="http://schemas.microsoft.com/office/drawing/2014/main" id="{DBA02627-642B-BD6E-EF3F-F28998129D14}"/>
                </a:ext>
              </a:extLst>
            </p:cNvPr>
            <p:cNvGrpSpPr/>
            <p:nvPr/>
          </p:nvGrpSpPr>
          <p:grpSpPr>
            <a:xfrm>
              <a:off x="6972370" y="2529091"/>
              <a:ext cx="57741" cy="43865"/>
              <a:chOff x="6972370" y="2529091"/>
              <a:chExt cx="57741" cy="43865"/>
            </a:xfrm>
          </p:grpSpPr>
          <p:sp>
            <p:nvSpPr>
              <p:cNvPr id="385" name="Freeform 384">
                <a:extLst>
                  <a:ext uri="{FF2B5EF4-FFF2-40B4-BE49-F238E27FC236}">
                    <a16:creationId xmlns:a16="http://schemas.microsoft.com/office/drawing/2014/main" id="{0F706357-B9F8-859F-A2D2-D6C9F320DF87}"/>
                  </a:ext>
                </a:extLst>
              </p:cNvPr>
              <p:cNvSpPr/>
              <p:nvPr/>
            </p:nvSpPr>
            <p:spPr>
              <a:xfrm>
                <a:off x="7001241" y="2529091"/>
                <a:ext cx="12552" cy="43865"/>
              </a:xfrm>
              <a:custGeom>
                <a:avLst/>
                <a:gdLst>
                  <a:gd name="connsiteX0" fmla="*/ 0 w 12552"/>
                  <a:gd name="connsiteY0" fmla="*/ 0 h 43865"/>
                  <a:gd name="connsiteX1" fmla="*/ 0 w 12552"/>
                  <a:gd name="connsiteY1" fmla="*/ 43865 h 4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52" h="43865">
                    <a:moveTo>
                      <a:pt x="0" y="0"/>
                    </a:moveTo>
                    <a:lnTo>
                      <a:pt x="0" y="4386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6" name="Freeform 385">
                <a:extLst>
                  <a:ext uri="{FF2B5EF4-FFF2-40B4-BE49-F238E27FC236}">
                    <a16:creationId xmlns:a16="http://schemas.microsoft.com/office/drawing/2014/main" id="{CEBB095B-A3CD-7D2D-D637-CC801F975EED}"/>
                  </a:ext>
                </a:extLst>
              </p:cNvPr>
              <p:cNvSpPr/>
              <p:nvPr/>
            </p:nvSpPr>
            <p:spPr>
              <a:xfrm>
                <a:off x="6972370" y="2550397"/>
                <a:ext cx="57741" cy="12532"/>
              </a:xfrm>
              <a:custGeom>
                <a:avLst/>
                <a:gdLst>
                  <a:gd name="connsiteX0" fmla="*/ 0 w 57741"/>
                  <a:gd name="connsiteY0" fmla="*/ 0 h 12532"/>
                  <a:gd name="connsiteX1" fmla="*/ 57742 w 57741"/>
                  <a:gd name="connsiteY1" fmla="*/ 0 h 1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41" h="12532">
                    <a:moveTo>
                      <a:pt x="0" y="0"/>
                    </a:moveTo>
                    <a:lnTo>
                      <a:pt x="57742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87" name="Graphic 76">
              <a:extLst>
                <a:ext uri="{FF2B5EF4-FFF2-40B4-BE49-F238E27FC236}">
                  <a16:creationId xmlns:a16="http://schemas.microsoft.com/office/drawing/2014/main" id="{7AEAEBB4-6577-97DE-77FF-43AE52C0B7B9}"/>
                </a:ext>
              </a:extLst>
            </p:cNvPr>
            <p:cNvGrpSpPr/>
            <p:nvPr/>
          </p:nvGrpSpPr>
          <p:grpSpPr>
            <a:xfrm>
              <a:off x="6939734" y="2237073"/>
              <a:ext cx="57741" cy="43865"/>
              <a:chOff x="6939734" y="2237073"/>
              <a:chExt cx="57741" cy="43865"/>
            </a:xfrm>
          </p:grpSpPr>
          <p:sp>
            <p:nvSpPr>
              <p:cNvPr id="388" name="Freeform 387">
                <a:extLst>
                  <a:ext uri="{FF2B5EF4-FFF2-40B4-BE49-F238E27FC236}">
                    <a16:creationId xmlns:a16="http://schemas.microsoft.com/office/drawing/2014/main" id="{D3828452-9E83-63BD-000A-21BBE84D136E}"/>
                  </a:ext>
                </a:extLst>
              </p:cNvPr>
              <p:cNvSpPr/>
              <p:nvPr/>
            </p:nvSpPr>
            <p:spPr>
              <a:xfrm>
                <a:off x="6969860" y="2237073"/>
                <a:ext cx="12552" cy="43865"/>
              </a:xfrm>
              <a:custGeom>
                <a:avLst/>
                <a:gdLst>
                  <a:gd name="connsiteX0" fmla="*/ 0 w 12552"/>
                  <a:gd name="connsiteY0" fmla="*/ 0 h 43865"/>
                  <a:gd name="connsiteX1" fmla="*/ 0 w 12552"/>
                  <a:gd name="connsiteY1" fmla="*/ 43865 h 4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52" h="43865">
                    <a:moveTo>
                      <a:pt x="0" y="0"/>
                    </a:moveTo>
                    <a:lnTo>
                      <a:pt x="0" y="4386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9" name="Freeform 388">
                <a:extLst>
                  <a:ext uri="{FF2B5EF4-FFF2-40B4-BE49-F238E27FC236}">
                    <a16:creationId xmlns:a16="http://schemas.microsoft.com/office/drawing/2014/main" id="{D9A4A860-635D-38C6-469C-DF44EDBF07C8}"/>
                  </a:ext>
                </a:extLst>
              </p:cNvPr>
              <p:cNvSpPr/>
              <p:nvPr/>
            </p:nvSpPr>
            <p:spPr>
              <a:xfrm>
                <a:off x="6939734" y="2258379"/>
                <a:ext cx="57741" cy="12532"/>
              </a:xfrm>
              <a:custGeom>
                <a:avLst/>
                <a:gdLst>
                  <a:gd name="connsiteX0" fmla="*/ 0 w 57741"/>
                  <a:gd name="connsiteY0" fmla="*/ 0 h 12532"/>
                  <a:gd name="connsiteX1" fmla="*/ 57742 w 57741"/>
                  <a:gd name="connsiteY1" fmla="*/ 0 h 1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41" h="12532">
                    <a:moveTo>
                      <a:pt x="0" y="0"/>
                    </a:moveTo>
                    <a:lnTo>
                      <a:pt x="57742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90" name="Graphic 76">
              <a:extLst>
                <a:ext uri="{FF2B5EF4-FFF2-40B4-BE49-F238E27FC236}">
                  <a16:creationId xmlns:a16="http://schemas.microsoft.com/office/drawing/2014/main" id="{BE0689A0-8726-7B4A-8179-6993FC76A2E1}"/>
                </a:ext>
              </a:extLst>
            </p:cNvPr>
            <p:cNvGrpSpPr/>
            <p:nvPr/>
          </p:nvGrpSpPr>
          <p:grpSpPr>
            <a:xfrm>
              <a:off x="6855631" y="2030279"/>
              <a:ext cx="57741" cy="43865"/>
              <a:chOff x="6855631" y="2030279"/>
              <a:chExt cx="57741" cy="43865"/>
            </a:xfrm>
          </p:grpSpPr>
          <p:sp>
            <p:nvSpPr>
              <p:cNvPr id="391" name="Freeform 390">
                <a:extLst>
                  <a:ext uri="{FF2B5EF4-FFF2-40B4-BE49-F238E27FC236}">
                    <a16:creationId xmlns:a16="http://schemas.microsoft.com/office/drawing/2014/main" id="{6CE723A2-C486-986E-CB30-9B8FCA180447}"/>
                  </a:ext>
                </a:extLst>
              </p:cNvPr>
              <p:cNvSpPr/>
              <p:nvPr/>
            </p:nvSpPr>
            <p:spPr>
              <a:xfrm>
                <a:off x="6885758" y="2030279"/>
                <a:ext cx="12552" cy="43865"/>
              </a:xfrm>
              <a:custGeom>
                <a:avLst/>
                <a:gdLst>
                  <a:gd name="connsiteX0" fmla="*/ 0 w 12552"/>
                  <a:gd name="connsiteY0" fmla="*/ 0 h 43865"/>
                  <a:gd name="connsiteX1" fmla="*/ 0 w 12552"/>
                  <a:gd name="connsiteY1" fmla="*/ 43865 h 4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52" h="43865">
                    <a:moveTo>
                      <a:pt x="0" y="0"/>
                    </a:moveTo>
                    <a:lnTo>
                      <a:pt x="0" y="4386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2" name="Freeform 391">
                <a:extLst>
                  <a:ext uri="{FF2B5EF4-FFF2-40B4-BE49-F238E27FC236}">
                    <a16:creationId xmlns:a16="http://schemas.microsoft.com/office/drawing/2014/main" id="{31E04CAC-6552-561E-20ED-0D2B39F0DE85}"/>
                  </a:ext>
                </a:extLst>
              </p:cNvPr>
              <p:cNvSpPr/>
              <p:nvPr/>
            </p:nvSpPr>
            <p:spPr>
              <a:xfrm>
                <a:off x="6855631" y="2052838"/>
                <a:ext cx="57741" cy="12532"/>
              </a:xfrm>
              <a:custGeom>
                <a:avLst/>
                <a:gdLst>
                  <a:gd name="connsiteX0" fmla="*/ 0 w 57741"/>
                  <a:gd name="connsiteY0" fmla="*/ 0 h 12532"/>
                  <a:gd name="connsiteX1" fmla="*/ 57742 w 57741"/>
                  <a:gd name="connsiteY1" fmla="*/ 0 h 1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41" h="12532">
                    <a:moveTo>
                      <a:pt x="0" y="0"/>
                    </a:moveTo>
                    <a:lnTo>
                      <a:pt x="57742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93" name="Graphic 76">
              <a:extLst>
                <a:ext uri="{FF2B5EF4-FFF2-40B4-BE49-F238E27FC236}">
                  <a16:creationId xmlns:a16="http://schemas.microsoft.com/office/drawing/2014/main" id="{7C2BADB4-17B8-0590-8314-A7B2058417E7}"/>
                </a:ext>
              </a:extLst>
            </p:cNvPr>
            <p:cNvGrpSpPr/>
            <p:nvPr/>
          </p:nvGrpSpPr>
          <p:grpSpPr>
            <a:xfrm>
              <a:off x="6800400" y="1694396"/>
              <a:ext cx="57741" cy="43865"/>
              <a:chOff x="6800400" y="1694396"/>
              <a:chExt cx="57741" cy="43865"/>
            </a:xfrm>
          </p:grpSpPr>
          <p:sp>
            <p:nvSpPr>
              <p:cNvPr id="394" name="Freeform 393">
                <a:extLst>
                  <a:ext uri="{FF2B5EF4-FFF2-40B4-BE49-F238E27FC236}">
                    <a16:creationId xmlns:a16="http://schemas.microsoft.com/office/drawing/2014/main" id="{0286D339-934A-BA87-9D77-9A8E990D39E1}"/>
                  </a:ext>
                </a:extLst>
              </p:cNvPr>
              <p:cNvSpPr/>
              <p:nvPr/>
            </p:nvSpPr>
            <p:spPr>
              <a:xfrm>
                <a:off x="6830526" y="1694396"/>
                <a:ext cx="12552" cy="43865"/>
              </a:xfrm>
              <a:custGeom>
                <a:avLst/>
                <a:gdLst>
                  <a:gd name="connsiteX0" fmla="*/ 0 w 12552"/>
                  <a:gd name="connsiteY0" fmla="*/ 0 h 43865"/>
                  <a:gd name="connsiteX1" fmla="*/ 0 w 12552"/>
                  <a:gd name="connsiteY1" fmla="*/ 43865 h 4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52" h="43865">
                    <a:moveTo>
                      <a:pt x="0" y="0"/>
                    </a:moveTo>
                    <a:lnTo>
                      <a:pt x="0" y="4386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5" name="Freeform 394">
                <a:extLst>
                  <a:ext uri="{FF2B5EF4-FFF2-40B4-BE49-F238E27FC236}">
                    <a16:creationId xmlns:a16="http://schemas.microsoft.com/office/drawing/2014/main" id="{122F4736-5EB5-7D4C-8AB9-D3E25E5E5A6D}"/>
                  </a:ext>
                </a:extLst>
              </p:cNvPr>
              <p:cNvSpPr/>
              <p:nvPr/>
            </p:nvSpPr>
            <p:spPr>
              <a:xfrm>
                <a:off x="6800400" y="1716955"/>
                <a:ext cx="57741" cy="12532"/>
              </a:xfrm>
              <a:custGeom>
                <a:avLst/>
                <a:gdLst>
                  <a:gd name="connsiteX0" fmla="*/ 0 w 57741"/>
                  <a:gd name="connsiteY0" fmla="*/ 0 h 12532"/>
                  <a:gd name="connsiteX1" fmla="*/ 57742 w 57741"/>
                  <a:gd name="connsiteY1" fmla="*/ 0 h 1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41" h="12532">
                    <a:moveTo>
                      <a:pt x="0" y="0"/>
                    </a:moveTo>
                    <a:lnTo>
                      <a:pt x="57742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6" name="Freeform 395">
              <a:extLst>
                <a:ext uri="{FF2B5EF4-FFF2-40B4-BE49-F238E27FC236}">
                  <a16:creationId xmlns:a16="http://schemas.microsoft.com/office/drawing/2014/main" id="{A219E2B6-AE07-123E-0010-4B8B8D7A2C56}"/>
                </a:ext>
              </a:extLst>
            </p:cNvPr>
            <p:cNvSpPr/>
            <p:nvPr/>
          </p:nvSpPr>
          <p:spPr>
            <a:xfrm>
              <a:off x="6846845" y="1714448"/>
              <a:ext cx="1890417" cy="2004019"/>
            </a:xfrm>
            <a:custGeom>
              <a:avLst/>
              <a:gdLst>
                <a:gd name="connsiteX0" fmla="*/ 1890417 w 1890417"/>
                <a:gd name="connsiteY0" fmla="*/ 2004020 h 2004019"/>
                <a:gd name="connsiteX1" fmla="*/ 1890417 w 1890417"/>
                <a:gd name="connsiteY1" fmla="*/ 2004020 h 2004019"/>
                <a:gd name="connsiteX2" fmla="*/ 1890417 w 1890417"/>
                <a:gd name="connsiteY2" fmla="*/ 1864904 h 2004019"/>
                <a:gd name="connsiteX3" fmla="*/ 690391 w 1890417"/>
                <a:gd name="connsiteY3" fmla="*/ 1864904 h 2004019"/>
                <a:gd name="connsiteX4" fmla="*/ 690391 w 1890417"/>
                <a:gd name="connsiteY4" fmla="*/ 1715762 h 2004019"/>
                <a:gd name="connsiteX5" fmla="*/ 648968 w 1890417"/>
                <a:gd name="connsiteY5" fmla="*/ 1715762 h 2004019"/>
                <a:gd name="connsiteX6" fmla="*/ 648968 w 1890417"/>
                <a:gd name="connsiteY6" fmla="*/ 1572886 h 2004019"/>
                <a:gd name="connsiteX7" fmla="*/ 533484 w 1890417"/>
                <a:gd name="connsiteY7" fmla="*/ 1572886 h 2004019"/>
                <a:gd name="connsiteX8" fmla="*/ 533484 w 1890417"/>
                <a:gd name="connsiteY8" fmla="*/ 1465102 h 2004019"/>
                <a:gd name="connsiteX9" fmla="*/ 431808 w 1890417"/>
                <a:gd name="connsiteY9" fmla="*/ 1465102 h 2004019"/>
                <a:gd name="connsiteX10" fmla="*/ 431808 w 1890417"/>
                <a:gd name="connsiteY10" fmla="*/ 1372359 h 2004019"/>
                <a:gd name="connsiteX11" fmla="*/ 431808 w 1890417"/>
                <a:gd name="connsiteY11" fmla="*/ 1284628 h 2004019"/>
                <a:gd name="connsiteX12" fmla="*/ 415490 w 1890417"/>
                <a:gd name="connsiteY12" fmla="*/ 1284628 h 2004019"/>
                <a:gd name="connsiteX13" fmla="*/ 415490 w 1890417"/>
                <a:gd name="connsiteY13" fmla="*/ 1194391 h 2004019"/>
                <a:gd name="connsiteX14" fmla="*/ 348961 w 1890417"/>
                <a:gd name="connsiteY14" fmla="*/ 1194391 h 2004019"/>
                <a:gd name="connsiteX15" fmla="*/ 348961 w 1890417"/>
                <a:gd name="connsiteY15" fmla="*/ 1097887 h 2004019"/>
                <a:gd name="connsiteX16" fmla="*/ 300006 w 1890417"/>
                <a:gd name="connsiteY16" fmla="*/ 1097887 h 2004019"/>
                <a:gd name="connsiteX17" fmla="*/ 300006 w 1890417"/>
                <a:gd name="connsiteY17" fmla="*/ 1008903 h 2004019"/>
                <a:gd name="connsiteX18" fmla="*/ 288709 w 1890417"/>
                <a:gd name="connsiteY18" fmla="*/ 1008903 h 2004019"/>
                <a:gd name="connsiteX19" fmla="*/ 288709 w 1890417"/>
                <a:gd name="connsiteY19" fmla="*/ 918666 h 2004019"/>
                <a:gd name="connsiteX20" fmla="*/ 228457 w 1890417"/>
                <a:gd name="connsiteY20" fmla="*/ 918666 h 2004019"/>
                <a:gd name="connsiteX21" fmla="*/ 228457 w 1890417"/>
                <a:gd name="connsiteY21" fmla="*/ 837201 h 2004019"/>
                <a:gd name="connsiteX22" fmla="*/ 145610 w 1890417"/>
                <a:gd name="connsiteY22" fmla="*/ 837201 h 2004019"/>
                <a:gd name="connsiteX23" fmla="*/ 145610 w 1890417"/>
                <a:gd name="connsiteY23" fmla="*/ 764510 h 2004019"/>
                <a:gd name="connsiteX24" fmla="*/ 136823 w 1890417"/>
                <a:gd name="connsiteY24" fmla="*/ 764510 h 2004019"/>
                <a:gd name="connsiteX25" fmla="*/ 136823 w 1890417"/>
                <a:gd name="connsiteY25" fmla="*/ 689313 h 2004019"/>
                <a:gd name="connsiteX26" fmla="*/ 130547 w 1890417"/>
                <a:gd name="connsiteY26" fmla="*/ 689313 h 2004019"/>
                <a:gd name="connsiteX27" fmla="*/ 130547 w 1890417"/>
                <a:gd name="connsiteY27" fmla="*/ 615368 h 2004019"/>
                <a:gd name="connsiteX28" fmla="*/ 120505 w 1890417"/>
                <a:gd name="connsiteY28" fmla="*/ 615368 h 2004019"/>
                <a:gd name="connsiteX29" fmla="*/ 120505 w 1890417"/>
                <a:gd name="connsiteY29" fmla="*/ 473746 h 2004019"/>
                <a:gd name="connsiteX30" fmla="*/ 81592 w 1890417"/>
                <a:gd name="connsiteY30" fmla="*/ 473746 h 2004019"/>
                <a:gd name="connsiteX31" fmla="*/ 81592 w 1890417"/>
                <a:gd name="connsiteY31" fmla="*/ 403561 h 2004019"/>
                <a:gd name="connsiteX32" fmla="*/ 46445 w 1890417"/>
                <a:gd name="connsiteY32" fmla="*/ 403561 h 2004019"/>
                <a:gd name="connsiteX33" fmla="*/ 46445 w 1890417"/>
                <a:gd name="connsiteY33" fmla="*/ 335883 h 2004019"/>
                <a:gd name="connsiteX34" fmla="*/ 40168 w 1890417"/>
                <a:gd name="connsiteY34" fmla="*/ 335883 h 2004019"/>
                <a:gd name="connsiteX35" fmla="*/ 40168 w 1890417"/>
                <a:gd name="connsiteY35" fmla="*/ 266952 h 2004019"/>
                <a:gd name="connsiteX36" fmla="*/ 30126 w 1890417"/>
                <a:gd name="connsiteY36" fmla="*/ 266952 h 2004019"/>
                <a:gd name="connsiteX37" fmla="*/ 30126 w 1890417"/>
                <a:gd name="connsiteY37" fmla="*/ 201781 h 2004019"/>
                <a:gd name="connsiteX38" fmla="*/ 26360 w 1890417"/>
                <a:gd name="connsiteY38" fmla="*/ 201781 h 2004019"/>
                <a:gd name="connsiteX39" fmla="*/ 26360 w 1890417"/>
                <a:gd name="connsiteY39" fmla="*/ 132849 h 2004019"/>
                <a:gd name="connsiteX40" fmla="*/ 5021 w 1890417"/>
                <a:gd name="connsiteY40" fmla="*/ 132849 h 2004019"/>
                <a:gd name="connsiteX41" fmla="*/ 5021 w 1890417"/>
                <a:gd name="connsiteY41" fmla="*/ 65171 h 2004019"/>
                <a:gd name="connsiteX42" fmla="*/ 0 w 1890417"/>
                <a:gd name="connsiteY42" fmla="*/ 65171 h 2004019"/>
                <a:gd name="connsiteX43" fmla="*/ 0 w 1890417"/>
                <a:gd name="connsiteY43" fmla="*/ 0 h 200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90417" h="2004019">
                  <a:moveTo>
                    <a:pt x="1890417" y="2004020"/>
                  </a:moveTo>
                  <a:lnTo>
                    <a:pt x="1890417" y="2004020"/>
                  </a:lnTo>
                  <a:lnTo>
                    <a:pt x="1890417" y="1864904"/>
                  </a:lnTo>
                  <a:lnTo>
                    <a:pt x="690391" y="1864904"/>
                  </a:lnTo>
                  <a:lnTo>
                    <a:pt x="690391" y="1715762"/>
                  </a:lnTo>
                  <a:lnTo>
                    <a:pt x="648968" y="1715762"/>
                  </a:lnTo>
                  <a:lnTo>
                    <a:pt x="648968" y="1572886"/>
                  </a:lnTo>
                  <a:lnTo>
                    <a:pt x="533484" y="1572886"/>
                  </a:lnTo>
                  <a:lnTo>
                    <a:pt x="533484" y="1465102"/>
                  </a:lnTo>
                  <a:lnTo>
                    <a:pt x="431808" y="1465102"/>
                  </a:lnTo>
                  <a:lnTo>
                    <a:pt x="431808" y="1372359"/>
                  </a:lnTo>
                  <a:lnTo>
                    <a:pt x="431808" y="1284628"/>
                  </a:lnTo>
                  <a:lnTo>
                    <a:pt x="415490" y="1284628"/>
                  </a:lnTo>
                  <a:lnTo>
                    <a:pt x="415490" y="1194391"/>
                  </a:lnTo>
                  <a:lnTo>
                    <a:pt x="348961" y="1194391"/>
                  </a:lnTo>
                  <a:lnTo>
                    <a:pt x="348961" y="1097887"/>
                  </a:lnTo>
                  <a:lnTo>
                    <a:pt x="300006" y="1097887"/>
                  </a:lnTo>
                  <a:lnTo>
                    <a:pt x="300006" y="1008903"/>
                  </a:lnTo>
                  <a:lnTo>
                    <a:pt x="288709" y="1008903"/>
                  </a:lnTo>
                  <a:lnTo>
                    <a:pt x="288709" y="918666"/>
                  </a:lnTo>
                  <a:lnTo>
                    <a:pt x="228457" y="918666"/>
                  </a:lnTo>
                  <a:lnTo>
                    <a:pt x="228457" y="837201"/>
                  </a:lnTo>
                  <a:lnTo>
                    <a:pt x="145610" y="837201"/>
                  </a:lnTo>
                  <a:lnTo>
                    <a:pt x="145610" y="764510"/>
                  </a:lnTo>
                  <a:lnTo>
                    <a:pt x="136823" y="764510"/>
                  </a:lnTo>
                  <a:lnTo>
                    <a:pt x="136823" y="689313"/>
                  </a:lnTo>
                  <a:lnTo>
                    <a:pt x="130547" y="689313"/>
                  </a:lnTo>
                  <a:lnTo>
                    <a:pt x="130547" y="615368"/>
                  </a:lnTo>
                  <a:lnTo>
                    <a:pt x="120505" y="615368"/>
                  </a:lnTo>
                  <a:lnTo>
                    <a:pt x="120505" y="473746"/>
                  </a:lnTo>
                  <a:lnTo>
                    <a:pt x="81592" y="473746"/>
                  </a:lnTo>
                  <a:lnTo>
                    <a:pt x="81592" y="403561"/>
                  </a:lnTo>
                  <a:lnTo>
                    <a:pt x="46445" y="403561"/>
                  </a:lnTo>
                  <a:lnTo>
                    <a:pt x="46445" y="335883"/>
                  </a:lnTo>
                  <a:lnTo>
                    <a:pt x="40168" y="335883"/>
                  </a:lnTo>
                  <a:lnTo>
                    <a:pt x="40168" y="266952"/>
                  </a:lnTo>
                  <a:lnTo>
                    <a:pt x="30126" y="266952"/>
                  </a:lnTo>
                  <a:lnTo>
                    <a:pt x="30126" y="201781"/>
                  </a:lnTo>
                  <a:lnTo>
                    <a:pt x="26360" y="201781"/>
                  </a:lnTo>
                  <a:lnTo>
                    <a:pt x="26360" y="132849"/>
                  </a:lnTo>
                  <a:lnTo>
                    <a:pt x="5021" y="132849"/>
                  </a:lnTo>
                  <a:lnTo>
                    <a:pt x="5021" y="65171"/>
                  </a:lnTo>
                  <a:lnTo>
                    <a:pt x="0" y="65171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97" name="Graphic 76">
            <a:extLst>
              <a:ext uri="{FF2B5EF4-FFF2-40B4-BE49-F238E27FC236}">
                <a16:creationId xmlns:a16="http://schemas.microsoft.com/office/drawing/2014/main" id="{C215AA4A-F82E-81B4-4082-83B8CA3C52D2}"/>
              </a:ext>
            </a:extLst>
          </p:cNvPr>
          <p:cNvGrpSpPr/>
          <p:nvPr/>
        </p:nvGrpSpPr>
        <p:grpSpPr>
          <a:xfrm>
            <a:off x="5086186" y="1271274"/>
            <a:ext cx="919789" cy="1447556"/>
            <a:chOff x="6776550" y="1694396"/>
            <a:chExt cx="1226385" cy="1930075"/>
          </a:xfrm>
          <a:noFill/>
        </p:grpSpPr>
        <p:grpSp>
          <p:nvGrpSpPr>
            <p:cNvPr id="398" name="Graphic 76">
              <a:extLst>
                <a:ext uri="{FF2B5EF4-FFF2-40B4-BE49-F238E27FC236}">
                  <a16:creationId xmlns:a16="http://schemas.microsoft.com/office/drawing/2014/main" id="{0E31BF0E-F5C0-D7F3-23A8-03BF0B3139A5}"/>
                </a:ext>
              </a:extLst>
            </p:cNvPr>
            <p:cNvGrpSpPr/>
            <p:nvPr/>
          </p:nvGrpSpPr>
          <p:grpSpPr>
            <a:xfrm>
              <a:off x="6851866" y="1694396"/>
              <a:ext cx="56486" cy="43865"/>
              <a:chOff x="6851866" y="1694396"/>
              <a:chExt cx="56486" cy="43865"/>
            </a:xfrm>
          </p:grpSpPr>
          <p:sp>
            <p:nvSpPr>
              <p:cNvPr id="399" name="Freeform 398">
                <a:extLst>
                  <a:ext uri="{FF2B5EF4-FFF2-40B4-BE49-F238E27FC236}">
                    <a16:creationId xmlns:a16="http://schemas.microsoft.com/office/drawing/2014/main" id="{3C902E92-64D8-F9A8-A85C-17BD9D07AA3B}"/>
                  </a:ext>
                </a:extLst>
              </p:cNvPr>
              <p:cNvSpPr/>
              <p:nvPr/>
            </p:nvSpPr>
            <p:spPr>
              <a:xfrm>
                <a:off x="6880736" y="1694396"/>
                <a:ext cx="12552" cy="43865"/>
              </a:xfrm>
              <a:custGeom>
                <a:avLst/>
                <a:gdLst>
                  <a:gd name="connsiteX0" fmla="*/ 0 w 12552"/>
                  <a:gd name="connsiteY0" fmla="*/ 0 h 43865"/>
                  <a:gd name="connsiteX1" fmla="*/ 0 w 12552"/>
                  <a:gd name="connsiteY1" fmla="*/ 43865 h 4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52" h="43865">
                    <a:moveTo>
                      <a:pt x="0" y="0"/>
                    </a:moveTo>
                    <a:lnTo>
                      <a:pt x="0" y="4386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0" name="Freeform 399">
                <a:extLst>
                  <a:ext uri="{FF2B5EF4-FFF2-40B4-BE49-F238E27FC236}">
                    <a16:creationId xmlns:a16="http://schemas.microsoft.com/office/drawing/2014/main" id="{ED73C2AD-A2F5-B2B8-1571-9E8C8B6EC442}"/>
                  </a:ext>
                </a:extLst>
              </p:cNvPr>
              <p:cNvSpPr/>
              <p:nvPr/>
            </p:nvSpPr>
            <p:spPr>
              <a:xfrm>
                <a:off x="6851866" y="1716955"/>
                <a:ext cx="56486" cy="12532"/>
              </a:xfrm>
              <a:custGeom>
                <a:avLst/>
                <a:gdLst>
                  <a:gd name="connsiteX0" fmla="*/ 0 w 56486"/>
                  <a:gd name="connsiteY0" fmla="*/ 0 h 12532"/>
                  <a:gd name="connsiteX1" fmla="*/ 56487 w 56486"/>
                  <a:gd name="connsiteY1" fmla="*/ 0 h 1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486" h="12532">
                    <a:moveTo>
                      <a:pt x="0" y="0"/>
                    </a:moveTo>
                    <a:lnTo>
                      <a:pt x="56487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01" name="Graphic 76">
              <a:extLst>
                <a:ext uri="{FF2B5EF4-FFF2-40B4-BE49-F238E27FC236}">
                  <a16:creationId xmlns:a16="http://schemas.microsoft.com/office/drawing/2014/main" id="{A270DFBC-B368-C9F5-EF4B-7261698F9102}"/>
                </a:ext>
              </a:extLst>
            </p:cNvPr>
            <p:cNvGrpSpPr/>
            <p:nvPr/>
          </p:nvGrpSpPr>
          <p:grpSpPr>
            <a:xfrm>
              <a:off x="6871950" y="1773353"/>
              <a:ext cx="57741" cy="43865"/>
              <a:chOff x="6871950" y="1773353"/>
              <a:chExt cx="57741" cy="43865"/>
            </a:xfrm>
          </p:grpSpPr>
          <p:sp>
            <p:nvSpPr>
              <p:cNvPr id="402" name="Freeform 401">
                <a:extLst>
                  <a:ext uri="{FF2B5EF4-FFF2-40B4-BE49-F238E27FC236}">
                    <a16:creationId xmlns:a16="http://schemas.microsoft.com/office/drawing/2014/main" id="{6F17B85A-3443-5AC2-D9D8-6F3A8FFB1D75}"/>
                  </a:ext>
                </a:extLst>
              </p:cNvPr>
              <p:cNvSpPr/>
              <p:nvPr/>
            </p:nvSpPr>
            <p:spPr>
              <a:xfrm>
                <a:off x="6902076" y="1773353"/>
                <a:ext cx="12552" cy="43865"/>
              </a:xfrm>
              <a:custGeom>
                <a:avLst/>
                <a:gdLst>
                  <a:gd name="connsiteX0" fmla="*/ 0 w 12552"/>
                  <a:gd name="connsiteY0" fmla="*/ 0 h 43865"/>
                  <a:gd name="connsiteX1" fmla="*/ 0 w 12552"/>
                  <a:gd name="connsiteY1" fmla="*/ 43865 h 4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52" h="43865">
                    <a:moveTo>
                      <a:pt x="0" y="0"/>
                    </a:moveTo>
                    <a:lnTo>
                      <a:pt x="0" y="4386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3" name="Freeform 402">
                <a:extLst>
                  <a:ext uri="{FF2B5EF4-FFF2-40B4-BE49-F238E27FC236}">
                    <a16:creationId xmlns:a16="http://schemas.microsoft.com/office/drawing/2014/main" id="{34096AE9-35E3-CFFA-56A1-38847C5CD8B6}"/>
                  </a:ext>
                </a:extLst>
              </p:cNvPr>
              <p:cNvSpPr/>
              <p:nvPr/>
            </p:nvSpPr>
            <p:spPr>
              <a:xfrm>
                <a:off x="6871950" y="1795913"/>
                <a:ext cx="57741" cy="12532"/>
              </a:xfrm>
              <a:custGeom>
                <a:avLst/>
                <a:gdLst>
                  <a:gd name="connsiteX0" fmla="*/ 0 w 57741"/>
                  <a:gd name="connsiteY0" fmla="*/ 0 h 12532"/>
                  <a:gd name="connsiteX1" fmla="*/ 57742 w 57741"/>
                  <a:gd name="connsiteY1" fmla="*/ 0 h 1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41" h="12532">
                    <a:moveTo>
                      <a:pt x="0" y="0"/>
                    </a:moveTo>
                    <a:lnTo>
                      <a:pt x="57742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04" name="Graphic 76">
              <a:extLst>
                <a:ext uri="{FF2B5EF4-FFF2-40B4-BE49-F238E27FC236}">
                  <a16:creationId xmlns:a16="http://schemas.microsoft.com/office/drawing/2014/main" id="{97DF29BE-D782-0E4A-BCF1-CD1F86ADE551}"/>
                </a:ext>
              </a:extLst>
            </p:cNvPr>
            <p:cNvGrpSpPr/>
            <p:nvPr/>
          </p:nvGrpSpPr>
          <p:grpSpPr>
            <a:xfrm>
              <a:off x="7071536" y="1859831"/>
              <a:ext cx="57741" cy="43865"/>
              <a:chOff x="7071536" y="1859831"/>
              <a:chExt cx="57741" cy="43865"/>
            </a:xfrm>
          </p:grpSpPr>
          <p:sp>
            <p:nvSpPr>
              <p:cNvPr id="405" name="Freeform 404">
                <a:extLst>
                  <a:ext uri="{FF2B5EF4-FFF2-40B4-BE49-F238E27FC236}">
                    <a16:creationId xmlns:a16="http://schemas.microsoft.com/office/drawing/2014/main" id="{A44DC7CD-8A50-1222-3812-1030F9D41B49}"/>
                  </a:ext>
                </a:extLst>
              </p:cNvPr>
              <p:cNvSpPr/>
              <p:nvPr/>
            </p:nvSpPr>
            <p:spPr>
              <a:xfrm>
                <a:off x="7101662" y="1859831"/>
                <a:ext cx="12552" cy="43865"/>
              </a:xfrm>
              <a:custGeom>
                <a:avLst/>
                <a:gdLst>
                  <a:gd name="connsiteX0" fmla="*/ 0 w 12552"/>
                  <a:gd name="connsiteY0" fmla="*/ 0 h 43865"/>
                  <a:gd name="connsiteX1" fmla="*/ 0 w 12552"/>
                  <a:gd name="connsiteY1" fmla="*/ 43865 h 4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52" h="43865">
                    <a:moveTo>
                      <a:pt x="0" y="0"/>
                    </a:moveTo>
                    <a:lnTo>
                      <a:pt x="0" y="4386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6" name="Freeform 405">
                <a:extLst>
                  <a:ext uri="{FF2B5EF4-FFF2-40B4-BE49-F238E27FC236}">
                    <a16:creationId xmlns:a16="http://schemas.microsoft.com/office/drawing/2014/main" id="{0AC1F6E7-71B0-8CA2-0E0B-2510A32B3815}"/>
                  </a:ext>
                </a:extLst>
              </p:cNvPr>
              <p:cNvSpPr/>
              <p:nvPr/>
            </p:nvSpPr>
            <p:spPr>
              <a:xfrm>
                <a:off x="7071536" y="1881137"/>
                <a:ext cx="57741" cy="12532"/>
              </a:xfrm>
              <a:custGeom>
                <a:avLst/>
                <a:gdLst>
                  <a:gd name="connsiteX0" fmla="*/ 0 w 57741"/>
                  <a:gd name="connsiteY0" fmla="*/ 0 h 12532"/>
                  <a:gd name="connsiteX1" fmla="*/ 57742 w 57741"/>
                  <a:gd name="connsiteY1" fmla="*/ 0 h 1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41" h="12532">
                    <a:moveTo>
                      <a:pt x="0" y="0"/>
                    </a:moveTo>
                    <a:lnTo>
                      <a:pt x="57742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07" name="Graphic 76">
              <a:extLst>
                <a:ext uri="{FF2B5EF4-FFF2-40B4-BE49-F238E27FC236}">
                  <a16:creationId xmlns:a16="http://schemas.microsoft.com/office/drawing/2014/main" id="{C9A31BF9-71FA-DEB8-EBD8-85467413C7EB}"/>
                </a:ext>
              </a:extLst>
            </p:cNvPr>
            <p:cNvGrpSpPr/>
            <p:nvPr/>
          </p:nvGrpSpPr>
          <p:grpSpPr>
            <a:xfrm>
              <a:off x="7123001" y="1859831"/>
              <a:ext cx="57741" cy="43865"/>
              <a:chOff x="7123001" y="1859831"/>
              <a:chExt cx="57741" cy="43865"/>
            </a:xfrm>
          </p:grpSpPr>
          <p:sp>
            <p:nvSpPr>
              <p:cNvPr id="408" name="Freeform 407">
                <a:extLst>
                  <a:ext uri="{FF2B5EF4-FFF2-40B4-BE49-F238E27FC236}">
                    <a16:creationId xmlns:a16="http://schemas.microsoft.com/office/drawing/2014/main" id="{074685C6-6B08-E33E-D49F-1641C7C88354}"/>
                  </a:ext>
                </a:extLst>
              </p:cNvPr>
              <p:cNvSpPr/>
              <p:nvPr/>
            </p:nvSpPr>
            <p:spPr>
              <a:xfrm>
                <a:off x="7151872" y="1859831"/>
                <a:ext cx="12552" cy="43865"/>
              </a:xfrm>
              <a:custGeom>
                <a:avLst/>
                <a:gdLst>
                  <a:gd name="connsiteX0" fmla="*/ 0 w 12552"/>
                  <a:gd name="connsiteY0" fmla="*/ 0 h 43865"/>
                  <a:gd name="connsiteX1" fmla="*/ 0 w 12552"/>
                  <a:gd name="connsiteY1" fmla="*/ 43865 h 4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52" h="43865">
                    <a:moveTo>
                      <a:pt x="0" y="0"/>
                    </a:moveTo>
                    <a:lnTo>
                      <a:pt x="0" y="4386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9" name="Freeform 408">
                <a:extLst>
                  <a:ext uri="{FF2B5EF4-FFF2-40B4-BE49-F238E27FC236}">
                    <a16:creationId xmlns:a16="http://schemas.microsoft.com/office/drawing/2014/main" id="{7387D7F4-1FC4-C633-545F-380E11EAD0CC}"/>
                  </a:ext>
                </a:extLst>
              </p:cNvPr>
              <p:cNvSpPr/>
              <p:nvPr/>
            </p:nvSpPr>
            <p:spPr>
              <a:xfrm>
                <a:off x="7123001" y="1881137"/>
                <a:ext cx="57741" cy="12532"/>
              </a:xfrm>
              <a:custGeom>
                <a:avLst/>
                <a:gdLst>
                  <a:gd name="connsiteX0" fmla="*/ 0 w 57741"/>
                  <a:gd name="connsiteY0" fmla="*/ 0 h 12532"/>
                  <a:gd name="connsiteX1" fmla="*/ 57742 w 57741"/>
                  <a:gd name="connsiteY1" fmla="*/ 0 h 1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41" h="12532">
                    <a:moveTo>
                      <a:pt x="0" y="0"/>
                    </a:moveTo>
                    <a:lnTo>
                      <a:pt x="57742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0" name="Graphic 76">
              <a:extLst>
                <a:ext uri="{FF2B5EF4-FFF2-40B4-BE49-F238E27FC236}">
                  <a16:creationId xmlns:a16="http://schemas.microsoft.com/office/drawing/2014/main" id="{515CACFD-FF15-E630-09B1-22F4A54E4917}"/>
                </a:ext>
              </a:extLst>
            </p:cNvPr>
            <p:cNvGrpSpPr/>
            <p:nvPr/>
          </p:nvGrpSpPr>
          <p:grpSpPr>
            <a:xfrm>
              <a:off x="7252293" y="2225793"/>
              <a:ext cx="57741" cy="43865"/>
              <a:chOff x="7252293" y="2225793"/>
              <a:chExt cx="57741" cy="43865"/>
            </a:xfrm>
          </p:grpSpPr>
          <p:sp>
            <p:nvSpPr>
              <p:cNvPr id="411" name="Freeform 410">
                <a:extLst>
                  <a:ext uri="{FF2B5EF4-FFF2-40B4-BE49-F238E27FC236}">
                    <a16:creationId xmlns:a16="http://schemas.microsoft.com/office/drawing/2014/main" id="{DB6DA457-F038-A901-4CD4-AF0A7B6DB49A}"/>
                  </a:ext>
                </a:extLst>
              </p:cNvPr>
              <p:cNvSpPr/>
              <p:nvPr/>
            </p:nvSpPr>
            <p:spPr>
              <a:xfrm>
                <a:off x="7282419" y="2225793"/>
                <a:ext cx="12552" cy="43865"/>
              </a:xfrm>
              <a:custGeom>
                <a:avLst/>
                <a:gdLst>
                  <a:gd name="connsiteX0" fmla="*/ 0 w 12552"/>
                  <a:gd name="connsiteY0" fmla="*/ 0 h 43865"/>
                  <a:gd name="connsiteX1" fmla="*/ 0 w 12552"/>
                  <a:gd name="connsiteY1" fmla="*/ 43865 h 4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52" h="43865">
                    <a:moveTo>
                      <a:pt x="0" y="0"/>
                    </a:moveTo>
                    <a:lnTo>
                      <a:pt x="0" y="4386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id="{A4BC8765-6FA6-3386-F382-1E43BA53D95F}"/>
                  </a:ext>
                </a:extLst>
              </p:cNvPr>
              <p:cNvSpPr/>
              <p:nvPr/>
            </p:nvSpPr>
            <p:spPr>
              <a:xfrm>
                <a:off x="7252293" y="2248352"/>
                <a:ext cx="57741" cy="12532"/>
              </a:xfrm>
              <a:custGeom>
                <a:avLst/>
                <a:gdLst>
                  <a:gd name="connsiteX0" fmla="*/ 0 w 57741"/>
                  <a:gd name="connsiteY0" fmla="*/ 0 h 12532"/>
                  <a:gd name="connsiteX1" fmla="*/ 57742 w 57741"/>
                  <a:gd name="connsiteY1" fmla="*/ 0 h 1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41" h="12532">
                    <a:moveTo>
                      <a:pt x="0" y="0"/>
                    </a:moveTo>
                    <a:lnTo>
                      <a:pt x="57742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3" name="Graphic 76">
              <a:extLst>
                <a:ext uri="{FF2B5EF4-FFF2-40B4-BE49-F238E27FC236}">
                  <a16:creationId xmlns:a16="http://schemas.microsoft.com/office/drawing/2014/main" id="{076C0295-DAC6-AEC9-EA30-E9E96B3E3C13}"/>
                </a:ext>
              </a:extLst>
            </p:cNvPr>
            <p:cNvGrpSpPr/>
            <p:nvPr/>
          </p:nvGrpSpPr>
          <p:grpSpPr>
            <a:xfrm>
              <a:off x="7534725" y="3111873"/>
              <a:ext cx="56486" cy="43865"/>
              <a:chOff x="7534725" y="3111873"/>
              <a:chExt cx="56486" cy="43865"/>
            </a:xfrm>
          </p:grpSpPr>
          <p:sp>
            <p:nvSpPr>
              <p:cNvPr id="414" name="Freeform 413">
                <a:extLst>
                  <a:ext uri="{FF2B5EF4-FFF2-40B4-BE49-F238E27FC236}">
                    <a16:creationId xmlns:a16="http://schemas.microsoft.com/office/drawing/2014/main" id="{6A5D342A-924E-2093-1EC3-328BEE4BD9C5}"/>
                  </a:ext>
                </a:extLst>
              </p:cNvPr>
              <p:cNvSpPr/>
              <p:nvPr/>
            </p:nvSpPr>
            <p:spPr>
              <a:xfrm>
                <a:off x="7563596" y="3111873"/>
                <a:ext cx="12552" cy="43865"/>
              </a:xfrm>
              <a:custGeom>
                <a:avLst/>
                <a:gdLst>
                  <a:gd name="connsiteX0" fmla="*/ 0 w 12552"/>
                  <a:gd name="connsiteY0" fmla="*/ 0 h 43865"/>
                  <a:gd name="connsiteX1" fmla="*/ 0 w 12552"/>
                  <a:gd name="connsiteY1" fmla="*/ 43865 h 4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52" h="43865">
                    <a:moveTo>
                      <a:pt x="0" y="0"/>
                    </a:moveTo>
                    <a:lnTo>
                      <a:pt x="0" y="4386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5" name="Freeform 414">
                <a:extLst>
                  <a:ext uri="{FF2B5EF4-FFF2-40B4-BE49-F238E27FC236}">
                    <a16:creationId xmlns:a16="http://schemas.microsoft.com/office/drawing/2014/main" id="{AD94BC3A-C272-8293-1AA5-ED2BA33738E5}"/>
                  </a:ext>
                </a:extLst>
              </p:cNvPr>
              <p:cNvSpPr/>
              <p:nvPr/>
            </p:nvSpPr>
            <p:spPr>
              <a:xfrm>
                <a:off x="7534725" y="3134432"/>
                <a:ext cx="56486" cy="12532"/>
              </a:xfrm>
              <a:custGeom>
                <a:avLst/>
                <a:gdLst>
                  <a:gd name="connsiteX0" fmla="*/ 0 w 56486"/>
                  <a:gd name="connsiteY0" fmla="*/ 0 h 12532"/>
                  <a:gd name="connsiteX1" fmla="*/ 56487 w 56486"/>
                  <a:gd name="connsiteY1" fmla="*/ 0 h 1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486" h="12532">
                    <a:moveTo>
                      <a:pt x="0" y="0"/>
                    </a:moveTo>
                    <a:lnTo>
                      <a:pt x="56487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6" name="Graphic 76">
              <a:extLst>
                <a:ext uri="{FF2B5EF4-FFF2-40B4-BE49-F238E27FC236}">
                  <a16:creationId xmlns:a16="http://schemas.microsoft.com/office/drawing/2014/main" id="{6D0ADAB7-91A9-7B54-4A72-DBD6F5A657EC}"/>
                </a:ext>
              </a:extLst>
            </p:cNvPr>
            <p:cNvGrpSpPr/>
            <p:nvPr/>
          </p:nvGrpSpPr>
          <p:grpSpPr>
            <a:xfrm>
              <a:off x="7945194" y="3580605"/>
              <a:ext cx="57741" cy="43865"/>
              <a:chOff x="7945194" y="3580605"/>
              <a:chExt cx="57741" cy="43865"/>
            </a:xfrm>
          </p:grpSpPr>
          <p:sp>
            <p:nvSpPr>
              <p:cNvPr id="417" name="Freeform 416">
                <a:extLst>
                  <a:ext uri="{FF2B5EF4-FFF2-40B4-BE49-F238E27FC236}">
                    <a16:creationId xmlns:a16="http://schemas.microsoft.com/office/drawing/2014/main" id="{80529282-72D1-3A5F-2263-345EFF778F17}"/>
                  </a:ext>
                </a:extLst>
              </p:cNvPr>
              <p:cNvSpPr/>
              <p:nvPr/>
            </p:nvSpPr>
            <p:spPr>
              <a:xfrm>
                <a:off x="7975321" y="3580605"/>
                <a:ext cx="12552" cy="43865"/>
              </a:xfrm>
              <a:custGeom>
                <a:avLst/>
                <a:gdLst>
                  <a:gd name="connsiteX0" fmla="*/ 0 w 12552"/>
                  <a:gd name="connsiteY0" fmla="*/ 0 h 43865"/>
                  <a:gd name="connsiteX1" fmla="*/ 0 w 12552"/>
                  <a:gd name="connsiteY1" fmla="*/ 43865 h 4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52" h="43865">
                    <a:moveTo>
                      <a:pt x="0" y="0"/>
                    </a:moveTo>
                    <a:lnTo>
                      <a:pt x="0" y="4386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8" name="Freeform 417">
                <a:extLst>
                  <a:ext uri="{FF2B5EF4-FFF2-40B4-BE49-F238E27FC236}">
                    <a16:creationId xmlns:a16="http://schemas.microsoft.com/office/drawing/2014/main" id="{83827A70-88A6-A179-1275-BF076A6C8D7E}"/>
                  </a:ext>
                </a:extLst>
              </p:cNvPr>
              <p:cNvSpPr/>
              <p:nvPr/>
            </p:nvSpPr>
            <p:spPr>
              <a:xfrm>
                <a:off x="7945194" y="3601911"/>
                <a:ext cx="57741" cy="12532"/>
              </a:xfrm>
              <a:custGeom>
                <a:avLst/>
                <a:gdLst>
                  <a:gd name="connsiteX0" fmla="*/ 0 w 57741"/>
                  <a:gd name="connsiteY0" fmla="*/ 0 h 12532"/>
                  <a:gd name="connsiteX1" fmla="*/ 57742 w 57741"/>
                  <a:gd name="connsiteY1" fmla="*/ 0 h 1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741" h="12532">
                    <a:moveTo>
                      <a:pt x="0" y="0"/>
                    </a:moveTo>
                    <a:lnTo>
                      <a:pt x="57742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19" name="Freeform 418">
              <a:extLst>
                <a:ext uri="{FF2B5EF4-FFF2-40B4-BE49-F238E27FC236}">
                  <a16:creationId xmlns:a16="http://schemas.microsoft.com/office/drawing/2014/main" id="{078B95AA-5590-18D1-8557-A529577F1A28}"/>
                </a:ext>
              </a:extLst>
            </p:cNvPr>
            <p:cNvSpPr/>
            <p:nvPr/>
          </p:nvSpPr>
          <p:spPr>
            <a:xfrm>
              <a:off x="6776550" y="1714448"/>
              <a:ext cx="1200025" cy="1889969"/>
            </a:xfrm>
            <a:custGeom>
              <a:avLst/>
              <a:gdLst>
                <a:gd name="connsiteX0" fmla="*/ 1200026 w 1200025"/>
                <a:gd name="connsiteY0" fmla="*/ 1889970 h 1889969"/>
                <a:gd name="connsiteX1" fmla="*/ 962782 w 1200025"/>
                <a:gd name="connsiteY1" fmla="*/ 1889970 h 1889969"/>
                <a:gd name="connsiteX2" fmla="*/ 962782 w 1200025"/>
                <a:gd name="connsiteY2" fmla="*/ 1770907 h 1889969"/>
                <a:gd name="connsiteX3" fmla="*/ 945208 w 1200025"/>
                <a:gd name="connsiteY3" fmla="*/ 1770907 h 1889969"/>
                <a:gd name="connsiteX4" fmla="*/ 945208 w 1200025"/>
                <a:gd name="connsiteY4" fmla="*/ 1651843 h 1889969"/>
                <a:gd name="connsiteX5" fmla="*/ 886211 w 1200025"/>
                <a:gd name="connsiteY5" fmla="*/ 1651843 h 1889969"/>
                <a:gd name="connsiteX6" fmla="*/ 886211 w 1200025"/>
                <a:gd name="connsiteY6" fmla="*/ 1535287 h 1889969"/>
                <a:gd name="connsiteX7" fmla="*/ 812151 w 1200025"/>
                <a:gd name="connsiteY7" fmla="*/ 1535287 h 1889969"/>
                <a:gd name="connsiteX8" fmla="*/ 812151 w 1200025"/>
                <a:gd name="connsiteY8" fmla="*/ 1416224 h 1889969"/>
                <a:gd name="connsiteX9" fmla="*/ 728049 w 1200025"/>
                <a:gd name="connsiteY9" fmla="*/ 1416224 h 1889969"/>
                <a:gd name="connsiteX10" fmla="*/ 728049 w 1200025"/>
                <a:gd name="connsiteY10" fmla="*/ 1317214 h 1889969"/>
                <a:gd name="connsiteX11" fmla="*/ 714241 w 1200025"/>
                <a:gd name="connsiteY11" fmla="*/ 1317214 h 1889969"/>
                <a:gd name="connsiteX12" fmla="*/ 714241 w 1200025"/>
                <a:gd name="connsiteY12" fmla="*/ 1218203 h 1889969"/>
                <a:gd name="connsiteX13" fmla="*/ 628884 w 1200025"/>
                <a:gd name="connsiteY13" fmla="*/ 1218203 h 1889969"/>
                <a:gd name="connsiteX14" fmla="*/ 628884 w 1200025"/>
                <a:gd name="connsiteY14" fmla="*/ 1122953 h 1889969"/>
                <a:gd name="connsiteX15" fmla="*/ 537250 w 1200025"/>
                <a:gd name="connsiteY15" fmla="*/ 1122953 h 1889969"/>
                <a:gd name="connsiteX16" fmla="*/ 537250 w 1200025"/>
                <a:gd name="connsiteY16" fmla="*/ 1021436 h 1889969"/>
                <a:gd name="connsiteX17" fmla="*/ 530974 w 1200025"/>
                <a:gd name="connsiteY17" fmla="*/ 1021436 h 1889969"/>
                <a:gd name="connsiteX18" fmla="*/ 530974 w 1200025"/>
                <a:gd name="connsiteY18" fmla="*/ 923679 h 1889969"/>
                <a:gd name="connsiteX19" fmla="*/ 524697 w 1200025"/>
                <a:gd name="connsiteY19" fmla="*/ 923679 h 1889969"/>
                <a:gd name="connsiteX20" fmla="*/ 524697 w 1200025"/>
                <a:gd name="connsiteY20" fmla="*/ 829682 h 1889969"/>
                <a:gd name="connsiteX21" fmla="*/ 520932 w 1200025"/>
                <a:gd name="connsiteY21" fmla="*/ 829682 h 1889969"/>
                <a:gd name="connsiteX22" fmla="*/ 520932 w 1200025"/>
                <a:gd name="connsiteY22" fmla="*/ 728165 h 1889969"/>
                <a:gd name="connsiteX23" fmla="*/ 513400 w 1200025"/>
                <a:gd name="connsiteY23" fmla="*/ 728165 h 1889969"/>
                <a:gd name="connsiteX24" fmla="*/ 513400 w 1200025"/>
                <a:gd name="connsiteY24" fmla="*/ 630408 h 1889969"/>
                <a:gd name="connsiteX25" fmla="*/ 508379 w 1200025"/>
                <a:gd name="connsiteY25" fmla="*/ 630408 h 1889969"/>
                <a:gd name="connsiteX26" fmla="*/ 508379 w 1200025"/>
                <a:gd name="connsiteY26" fmla="*/ 533904 h 1889969"/>
                <a:gd name="connsiteX27" fmla="*/ 479508 w 1200025"/>
                <a:gd name="connsiteY27" fmla="*/ 533904 h 1889969"/>
                <a:gd name="connsiteX28" fmla="*/ 479508 w 1200025"/>
                <a:gd name="connsiteY28" fmla="*/ 439907 h 1889969"/>
                <a:gd name="connsiteX29" fmla="*/ 456914 w 1200025"/>
                <a:gd name="connsiteY29" fmla="*/ 439907 h 1889969"/>
                <a:gd name="connsiteX30" fmla="*/ 456914 w 1200025"/>
                <a:gd name="connsiteY30" fmla="*/ 349669 h 1889969"/>
                <a:gd name="connsiteX31" fmla="*/ 428043 w 1200025"/>
                <a:gd name="connsiteY31" fmla="*/ 349669 h 1889969"/>
                <a:gd name="connsiteX32" fmla="*/ 428043 w 1200025"/>
                <a:gd name="connsiteY32" fmla="*/ 256926 h 1889969"/>
                <a:gd name="connsiteX33" fmla="*/ 410469 w 1200025"/>
                <a:gd name="connsiteY33" fmla="*/ 256926 h 1889969"/>
                <a:gd name="connsiteX34" fmla="*/ 410469 w 1200025"/>
                <a:gd name="connsiteY34" fmla="*/ 165435 h 1889969"/>
                <a:gd name="connsiteX35" fmla="*/ 305027 w 1200025"/>
                <a:gd name="connsiteY35" fmla="*/ 165435 h 1889969"/>
                <a:gd name="connsiteX36" fmla="*/ 305027 w 1200025"/>
                <a:gd name="connsiteY36" fmla="*/ 80211 h 1889969"/>
                <a:gd name="connsiteX37" fmla="*/ 111718 w 1200025"/>
                <a:gd name="connsiteY37" fmla="*/ 80211 h 1889969"/>
                <a:gd name="connsiteX38" fmla="*/ 111718 w 1200025"/>
                <a:gd name="connsiteY38" fmla="*/ 0 h 1889969"/>
                <a:gd name="connsiteX39" fmla="*/ 0 w 1200025"/>
                <a:gd name="connsiteY39" fmla="*/ 0 h 18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00025" h="1889969">
                  <a:moveTo>
                    <a:pt x="1200026" y="1889970"/>
                  </a:moveTo>
                  <a:lnTo>
                    <a:pt x="962782" y="1889970"/>
                  </a:lnTo>
                  <a:lnTo>
                    <a:pt x="962782" y="1770907"/>
                  </a:lnTo>
                  <a:lnTo>
                    <a:pt x="945208" y="1770907"/>
                  </a:lnTo>
                  <a:lnTo>
                    <a:pt x="945208" y="1651843"/>
                  </a:lnTo>
                  <a:lnTo>
                    <a:pt x="886211" y="1651843"/>
                  </a:lnTo>
                  <a:lnTo>
                    <a:pt x="886211" y="1535287"/>
                  </a:lnTo>
                  <a:lnTo>
                    <a:pt x="812151" y="1535287"/>
                  </a:lnTo>
                  <a:lnTo>
                    <a:pt x="812151" y="1416224"/>
                  </a:lnTo>
                  <a:lnTo>
                    <a:pt x="728049" y="1416224"/>
                  </a:lnTo>
                  <a:lnTo>
                    <a:pt x="728049" y="1317214"/>
                  </a:lnTo>
                  <a:lnTo>
                    <a:pt x="714241" y="1317214"/>
                  </a:lnTo>
                  <a:lnTo>
                    <a:pt x="714241" y="1218203"/>
                  </a:lnTo>
                  <a:lnTo>
                    <a:pt x="628884" y="1218203"/>
                  </a:lnTo>
                  <a:lnTo>
                    <a:pt x="628884" y="1122953"/>
                  </a:lnTo>
                  <a:lnTo>
                    <a:pt x="537250" y="1122953"/>
                  </a:lnTo>
                  <a:lnTo>
                    <a:pt x="537250" y="1021436"/>
                  </a:lnTo>
                  <a:lnTo>
                    <a:pt x="530974" y="1021436"/>
                  </a:lnTo>
                  <a:lnTo>
                    <a:pt x="530974" y="923679"/>
                  </a:lnTo>
                  <a:lnTo>
                    <a:pt x="524697" y="923679"/>
                  </a:lnTo>
                  <a:lnTo>
                    <a:pt x="524697" y="829682"/>
                  </a:lnTo>
                  <a:lnTo>
                    <a:pt x="520932" y="829682"/>
                  </a:lnTo>
                  <a:lnTo>
                    <a:pt x="520932" y="728165"/>
                  </a:lnTo>
                  <a:lnTo>
                    <a:pt x="513400" y="728165"/>
                  </a:lnTo>
                  <a:lnTo>
                    <a:pt x="513400" y="630408"/>
                  </a:lnTo>
                  <a:lnTo>
                    <a:pt x="508379" y="630408"/>
                  </a:lnTo>
                  <a:lnTo>
                    <a:pt x="508379" y="533904"/>
                  </a:lnTo>
                  <a:lnTo>
                    <a:pt x="479508" y="533904"/>
                  </a:lnTo>
                  <a:lnTo>
                    <a:pt x="479508" y="439907"/>
                  </a:lnTo>
                  <a:lnTo>
                    <a:pt x="456914" y="439907"/>
                  </a:lnTo>
                  <a:lnTo>
                    <a:pt x="456914" y="349669"/>
                  </a:lnTo>
                  <a:lnTo>
                    <a:pt x="428043" y="349669"/>
                  </a:lnTo>
                  <a:lnTo>
                    <a:pt x="428043" y="256926"/>
                  </a:lnTo>
                  <a:lnTo>
                    <a:pt x="410469" y="256926"/>
                  </a:lnTo>
                  <a:lnTo>
                    <a:pt x="410469" y="165435"/>
                  </a:lnTo>
                  <a:lnTo>
                    <a:pt x="305027" y="165435"/>
                  </a:lnTo>
                  <a:lnTo>
                    <a:pt x="305027" y="80211"/>
                  </a:lnTo>
                  <a:lnTo>
                    <a:pt x="111718" y="80211"/>
                  </a:lnTo>
                  <a:lnTo>
                    <a:pt x="111718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5" name="Graphic 50">
            <a:extLst>
              <a:ext uri="{FF2B5EF4-FFF2-40B4-BE49-F238E27FC236}">
                <a16:creationId xmlns:a16="http://schemas.microsoft.com/office/drawing/2014/main" id="{BE2029FC-BFEE-D8E8-211F-AD7BD220EB9F}"/>
              </a:ext>
            </a:extLst>
          </p:cNvPr>
          <p:cNvGrpSpPr/>
          <p:nvPr/>
        </p:nvGrpSpPr>
        <p:grpSpPr>
          <a:xfrm>
            <a:off x="711734" y="1115616"/>
            <a:ext cx="3644764" cy="1711678"/>
            <a:chOff x="948978" y="1487488"/>
            <a:chExt cx="4859685" cy="2282237"/>
          </a:xfrm>
          <a:noFill/>
        </p:grpSpPr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0A78D91B-A7BC-90E4-5BBF-9BCA1D228CF8}"/>
                </a:ext>
              </a:extLst>
            </p:cNvPr>
            <p:cNvSpPr/>
            <p:nvPr/>
          </p:nvSpPr>
          <p:spPr>
            <a:xfrm>
              <a:off x="948978" y="1713465"/>
              <a:ext cx="40324" cy="12584"/>
            </a:xfrm>
            <a:custGeom>
              <a:avLst/>
              <a:gdLst>
                <a:gd name="connsiteX0" fmla="*/ 0 w 40324"/>
                <a:gd name="connsiteY0" fmla="*/ 0 h 12584"/>
                <a:gd name="connsiteX1" fmla="*/ 40324 w 40324"/>
                <a:gd name="connsiteY1" fmla="*/ 0 h 1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24" h="12584">
                  <a:moveTo>
                    <a:pt x="0" y="0"/>
                  </a:moveTo>
                  <a:lnTo>
                    <a:pt x="40324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CA9C4203-E414-2281-0C7E-56EB3512AFCD}"/>
                </a:ext>
              </a:extLst>
            </p:cNvPr>
            <p:cNvSpPr/>
            <p:nvPr/>
          </p:nvSpPr>
          <p:spPr>
            <a:xfrm>
              <a:off x="948978" y="2215575"/>
              <a:ext cx="40324" cy="12584"/>
            </a:xfrm>
            <a:custGeom>
              <a:avLst/>
              <a:gdLst>
                <a:gd name="connsiteX0" fmla="*/ 0 w 40324"/>
                <a:gd name="connsiteY0" fmla="*/ 0 h 12584"/>
                <a:gd name="connsiteX1" fmla="*/ 40324 w 40324"/>
                <a:gd name="connsiteY1" fmla="*/ 0 h 1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24" h="12584">
                  <a:moveTo>
                    <a:pt x="0" y="0"/>
                  </a:moveTo>
                  <a:lnTo>
                    <a:pt x="40324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75A2AA2B-ECEB-4815-6AC0-4394932FC0BA}"/>
                </a:ext>
              </a:extLst>
            </p:cNvPr>
            <p:cNvSpPr/>
            <p:nvPr/>
          </p:nvSpPr>
          <p:spPr>
            <a:xfrm>
              <a:off x="948978" y="2717685"/>
              <a:ext cx="40324" cy="12584"/>
            </a:xfrm>
            <a:custGeom>
              <a:avLst/>
              <a:gdLst>
                <a:gd name="connsiteX0" fmla="*/ 0 w 40324"/>
                <a:gd name="connsiteY0" fmla="*/ 0 h 12584"/>
                <a:gd name="connsiteX1" fmla="*/ 40324 w 40324"/>
                <a:gd name="connsiteY1" fmla="*/ 0 h 1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24" h="12584">
                  <a:moveTo>
                    <a:pt x="0" y="0"/>
                  </a:moveTo>
                  <a:lnTo>
                    <a:pt x="40324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873862C9-F7AB-47D7-1C84-B82EFF197E61}"/>
                </a:ext>
              </a:extLst>
            </p:cNvPr>
            <p:cNvSpPr/>
            <p:nvPr/>
          </p:nvSpPr>
          <p:spPr>
            <a:xfrm>
              <a:off x="948978" y="3219795"/>
              <a:ext cx="40324" cy="12584"/>
            </a:xfrm>
            <a:custGeom>
              <a:avLst/>
              <a:gdLst>
                <a:gd name="connsiteX0" fmla="*/ 0 w 40324"/>
                <a:gd name="connsiteY0" fmla="*/ 0 h 12584"/>
                <a:gd name="connsiteX1" fmla="*/ 40324 w 40324"/>
                <a:gd name="connsiteY1" fmla="*/ 0 h 1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24" h="12584">
                  <a:moveTo>
                    <a:pt x="0" y="0"/>
                  </a:moveTo>
                  <a:lnTo>
                    <a:pt x="40324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2802AD45-6FB3-C375-F9A3-75CCB72E7EA7}"/>
                </a:ext>
              </a:extLst>
            </p:cNvPr>
            <p:cNvSpPr/>
            <p:nvPr/>
          </p:nvSpPr>
          <p:spPr>
            <a:xfrm>
              <a:off x="948978" y="3723164"/>
              <a:ext cx="40324" cy="12584"/>
            </a:xfrm>
            <a:custGeom>
              <a:avLst/>
              <a:gdLst>
                <a:gd name="connsiteX0" fmla="*/ 0 w 40324"/>
                <a:gd name="connsiteY0" fmla="*/ 0 h 12584"/>
                <a:gd name="connsiteX1" fmla="*/ 40324 w 40324"/>
                <a:gd name="connsiteY1" fmla="*/ 0 h 1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24" h="12584">
                  <a:moveTo>
                    <a:pt x="0" y="0"/>
                  </a:moveTo>
                  <a:lnTo>
                    <a:pt x="40324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951F7D50-2594-2685-DF51-8FB79A648797}"/>
                </a:ext>
              </a:extLst>
            </p:cNvPr>
            <p:cNvSpPr/>
            <p:nvPr/>
          </p:nvSpPr>
          <p:spPr>
            <a:xfrm>
              <a:off x="990452" y="1487488"/>
              <a:ext cx="4818211" cy="2235675"/>
            </a:xfrm>
            <a:custGeom>
              <a:avLst/>
              <a:gdLst>
                <a:gd name="connsiteX0" fmla="*/ 0 w 5066987"/>
                <a:gd name="connsiteY0" fmla="*/ 0 h 2213562"/>
                <a:gd name="connsiteX1" fmla="*/ 0 w 5066987"/>
                <a:gd name="connsiteY1" fmla="*/ 2213563 h 2213562"/>
                <a:gd name="connsiteX2" fmla="*/ 5066988 w 5066987"/>
                <a:gd name="connsiteY2" fmla="*/ 2213563 h 221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66987" h="2213562">
                  <a:moveTo>
                    <a:pt x="0" y="0"/>
                  </a:moveTo>
                  <a:lnTo>
                    <a:pt x="0" y="2213563"/>
                  </a:lnTo>
                  <a:lnTo>
                    <a:pt x="5066988" y="2213563"/>
                  </a:lnTo>
                </a:path>
              </a:pathLst>
            </a:custGeom>
            <a:noFill/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23515E36-333B-47BA-2297-9767EFF295B7}"/>
                </a:ext>
              </a:extLst>
            </p:cNvPr>
            <p:cNvSpPr/>
            <p:nvPr/>
          </p:nvSpPr>
          <p:spPr>
            <a:xfrm>
              <a:off x="991821" y="3726939"/>
              <a:ext cx="12601" cy="42786"/>
            </a:xfrm>
            <a:custGeom>
              <a:avLst/>
              <a:gdLst>
                <a:gd name="connsiteX0" fmla="*/ 0 w 12601"/>
                <a:gd name="connsiteY0" fmla="*/ 42786 h 42786"/>
                <a:gd name="connsiteX1" fmla="*/ 0 w 12601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1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A1B7A198-FE75-90C8-BF34-528145B0D419}"/>
                </a:ext>
              </a:extLst>
            </p:cNvPr>
            <p:cNvSpPr/>
            <p:nvPr/>
          </p:nvSpPr>
          <p:spPr>
            <a:xfrm>
              <a:off x="2627473" y="3726939"/>
              <a:ext cx="12601" cy="42786"/>
            </a:xfrm>
            <a:custGeom>
              <a:avLst/>
              <a:gdLst>
                <a:gd name="connsiteX0" fmla="*/ 0 w 12601"/>
                <a:gd name="connsiteY0" fmla="*/ 42786 h 42786"/>
                <a:gd name="connsiteX1" fmla="*/ 0 w 12601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1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991CD872-6A45-C1B0-961E-C8D76CD31C00}"/>
                </a:ext>
              </a:extLst>
            </p:cNvPr>
            <p:cNvSpPr/>
            <p:nvPr/>
          </p:nvSpPr>
          <p:spPr>
            <a:xfrm>
              <a:off x="2957627" y="3726939"/>
              <a:ext cx="12601" cy="42786"/>
            </a:xfrm>
            <a:custGeom>
              <a:avLst/>
              <a:gdLst>
                <a:gd name="connsiteX0" fmla="*/ 0 w 12601"/>
                <a:gd name="connsiteY0" fmla="*/ 42786 h 42786"/>
                <a:gd name="connsiteX1" fmla="*/ 0 w 12601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1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51FABF04-8430-6E23-4E1A-F0F190BF923C}"/>
                </a:ext>
              </a:extLst>
            </p:cNvPr>
            <p:cNvSpPr/>
            <p:nvPr/>
          </p:nvSpPr>
          <p:spPr>
            <a:xfrm>
              <a:off x="3286522" y="3726939"/>
              <a:ext cx="12601" cy="42786"/>
            </a:xfrm>
            <a:custGeom>
              <a:avLst/>
              <a:gdLst>
                <a:gd name="connsiteX0" fmla="*/ 0 w 12601"/>
                <a:gd name="connsiteY0" fmla="*/ 42786 h 42786"/>
                <a:gd name="connsiteX1" fmla="*/ 0 w 12601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1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633CA6BA-598B-3E59-13D2-6E05E04989CE}"/>
                </a:ext>
              </a:extLst>
            </p:cNvPr>
            <p:cNvSpPr/>
            <p:nvPr/>
          </p:nvSpPr>
          <p:spPr>
            <a:xfrm>
              <a:off x="3612895" y="3726939"/>
              <a:ext cx="12601" cy="42786"/>
            </a:xfrm>
            <a:custGeom>
              <a:avLst/>
              <a:gdLst>
                <a:gd name="connsiteX0" fmla="*/ 0 w 12601"/>
                <a:gd name="connsiteY0" fmla="*/ 42786 h 42786"/>
                <a:gd name="connsiteX1" fmla="*/ 0 w 12601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1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AA751A7D-E081-5285-CAE0-475A89120C90}"/>
                </a:ext>
              </a:extLst>
            </p:cNvPr>
            <p:cNvSpPr/>
            <p:nvPr/>
          </p:nvSpPr>
          <p:spPr>
            <a:xfrm>
              <a:off x="3945570" y="3726939"/>
              <a:ext cx="12601" cy="42786"/>
            </a:xfrm>
            <a:custGeom>
              <a:avLst/>
              <a:gdLst>
                <a:gd name="connsiteX0" fmla="*/ 0 w 12601"/>
                <a:gd name="connsiteY0" fmla="*/ 42786 h 42786"/>
                <a:gd name="connsiteX1" fmla="*/ 0 w 12601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1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4A24069C-54C2-0DA3-9365-FF45E7D0BCAC}"/>
                </a:ext>
              </a:extLst>
            </p:cNvPr>
            <p:cNvSpPr/>
            <p:nvPr/>
          </p:nvSpPr>
          <p:spPr>
            <a:xfrm>
              <a:off x="4275724" y="3726939"/>
              <a:ext cx="12601" cy="42786"/>
            </a:xfrm>
            <a:custGeom>
              <a:avLst/>
              <a:gdLst>
                <a:gd name="connsiteX0" fmla="*/ 0 w 12601"/>
                <a:gd name="connsiteY0" fmla="*/ 42786 h 42786"/>
                <a:gd name="connsiteX1" fmla="*/ 0 w 12601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1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CE399C36-9C9C-047E-C9C0-E6268ECFE355}"/>
                </a:ext>
              </a:extLst>
            </p:cNvPr>
            <p:cNvSpPr/>
            <p:nvPr/>
          </p:nvSpPr>
          <p:spPr>
            <a:xfrm>
              <a:off x="4599578" y="3726939"/>
              <a:ext cx="12601" cy="42786"/>
            </a:xfrm>
            <a:custGeom>
              <a:avLst/>
              <a:gdLst>
                <a:gd name="connsiteX0" fmla="*/ 0 w 12601"/>
                <a:gd name="connsiteY0" fmla="*/ 42786 h 42786"/>
                <a:gd name="connsiteX1" fmla="*/ 0 w 12601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1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3B770D54-18EC-323E-D9A5-2A6D4ADD2BF1}"/>
                </a:ext>
              </a:extLst>
            </p:cNvPr>
            <p:cNvSpPr/>
            <p:nvPr/>
          </p:nvSpPr>
          <p:spPr>
            <a:xfrm>
              <a:off x="4934773" y="3726939"/>
              <a:ext cx="12601" cy="42786"/>
            </a:xfrm>
            <a:custGeom>
              <a:avLst/>
              <a:gdLst>
                <a:gd name="connsiteX0" fmla="*/ 0 w 12601"/>
                <a:gd name="connsiteY0" fmla="*/ 42786 h 42786"/>
                <a:gd name="connsiteX1" fmla="*/ 0 w 12601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1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F8CA0BDC-6291-38CE-0FE4-72DF07B77992}"/>
                </a:ext>
              </a:extLst>
            </p:cNvPr>
            <p:cNvSpPr/>
            <p:nvPr/>
          </p:nvSpPr>
          <p:spPr>
            <a:xfrm>
              <a:off x="5258627" y="3726939"/>
              <a:ext cx="12601" cy="42786"/>
            </a:xfrm>
            <a:custGeom>
              <a:avLst/>
              <a:gdLst>
                <a:gd name="connsiteX0" fmla="*/ 0 w 12601"/>
                <a:gd name="connsiteY0" fmla="*/ 42786 h 42786"/>
                <a:gd name="connsiteX1" fmla="*/ 0 w 12601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1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61F7764A-7CA2-2EFE-6F1C-23050978ED3D}"/>
                </a:ext>
              </a:extLst>
            </p:cNvPr>
            <p:cNvSpPr/>
            <p:nvPr/>
          </p:nvSpPr>
          <p:spPr>
            <a:xfrm>
              <a:off x="5585001" y="3726939"/>
              <a:ext cx="12601" cy="42786"/>
            </a:xfrm>
            <a:custGeom>
              <a:avLst/>
              <a:gdLst>
                <a:gd name="connsiteX0" fmla="*/ 0 w 12601"/>
                <a:gd name="connsiteY0" fmla="*/ 42786 h 42786"/>
                <a:gd name="connsiteX1" fmla="*/ 0 w 12601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1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A7284CAE-80BA-26A8-CBBE-0A7AF1BC7F37}"/>
                </a:ext>
              </a:extLst>
            </p:cNvPr>
            <p:cNvSpPr/>
            <p:nvPr/>
          </p:nvSpPr>
          <p:spPr>
            <a:xfrm>
              <a:off x="1642050" y="3726939"/>
              <a:ext cx="12601" cy="42786"/>
            </a:xfrm>
            <a:custGeom>
              <a:avLst/>
              <a:gdLst>
                <a:gd name="connsiteX0" fmla="*/ 0 w 12601"/>
                <a:gd name="connsiteY0" fmla="*/ 42786 h 42786"/>
                <a:gd name="connsiteX1" fmla="*/ 0 w 12601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1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761B3008-0BE4-EB12-6AB9-7120145F9BE6}"/>
                </a:ext>
              </a:extLst>
            </p:cNvPr>
            <p:cNvSpPr/>
            <p:nvPr/>
          </p:nvSpPr>
          <p:spPr>
            <a:xfrm>
              <a:off x="1968424" y="3726939"/>
              <a:ext cx="12601" cy="42786"/>
            </a:xfrm>
            <a:custGeom>
              <a:avLst/>
              <a:gdLst>
                <a:gd name="connsiteX0" fmla="*/ 0 w 12601"/>
                <a:gd name="connsiteY0" fmla="*/ 42786 h 42786"/>
                <a:gd name="connsiteX1" fmla="*/ 0 w 12601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1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9D70AE92-E9AF-1993-A8A0-58189410430A}"/>
                </a:ext>
              </a:extLst>
            </p:cNvPr>
            <p:cNvSpPr/>
            <p:nvPr/>
          </p:nvSpPr>
          <p:spPr>
            <a:xfrm>
              <a:off x="2299839" y="3726939"/>
              <a:ext cx="12601" cy="42786"/>
            </a:xfrm>
            <a:custGeom>
              <a:avLst/>
              <a:gdLst>
                <a:gd name="connsiteX0" fmla="*/ 0 w 12601"/>
                <a:gd name="connsiteY0" fmla="*/ 42786 h 42786"/>
                <a:gd name="connsiteX1" fmla="*/ 0 w 12601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1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89C40A4D-277C-89B8-80EB-0B83AC93E71E}"/>
                </a:ext>
              </a:extLst>
            </p:cNvPr>
            <p:cNvSpPr/>
            <p:nvPr/>
          </p:nvSpPr>
          <p:spPr>
            <a:xfrm>
              <a:off x="1314416" y="3726939"/>
              <a:ext cx="12601" cy="42786"/>
            </a:xfrm>
            <a:custGeom>
              <a:avLst/>
              <a:gdLst>
                <a:gd name="connsiteX0" fmla="*/ 0 w 12601"/>
                <a:gd name="connsiteY0" fmla="*/ 42786 h 42786"/>
                <a:gd name="connsiteX1" fmla="*/ 0 w 12601"/>
                <a:gd name="connsiteY1" fmla="*/ 0 h 4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1" h="42786">
                  <a:moveTo>
                    <a:pt x="0" y="4278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57" name="Graphic 50">
              <a:extLst>
                <a:ext uri="{FF2B5EF4-FFF2-40B4-BE49-F238E27FC236}">
                  <a16:creationId xmlns:a16="http://schemas.microsoft.com/office/drawing/2014/main" id="{162143C5-3107-067D-257D-84D312170FF5}"/>
                </a:ext>
              </a:extLst>
            </p:cNvPr>
            <p:cNvGrpSpPr/>
            <p:nvPr/>
          </p:nvGrpSpPr>
          <p:grpSpPr>
            <a:xfrm>
              <a:off x="4832702" y="3598580"/>
              <a:ext cx="56705" cy="44044"/>
              <a:chOff x="4832702" y="3598580"/>
              <a:chExt cx="56705" cy="44044"/>
            </a:xfrm>
          </p:grpSpPr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837BE7C5-C6C1-10CE-2524-F60FC135233A}"/>
                  </a:ext>
                </a:extLst>
              </p:cNvPr>
              <p:cNvSpPr/>
              <p:nvPr/>
            </p:nvSpPr>
            <p:spPr>
              <a:xfrm>
                <a:off x="4861685" y="3598580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B4E9C26B-5DFA-6CD4-8C86-2716B745C203}"/>
                  </a:ext>
                </a:extLst>
              </p:cNvPr>
              <p:cNvSpPr/>
              <p:nvPr/>
            </p:nvSpPr>
            <p:spPr>
              <a:xfrm>
                <a:off x="4832702" y="3621231"/>
                <a:ext cx="56705" cy="12584"/>
              </a:xfrm>
              <a:custGeom>
                <a:avLst/>
                <a:gdLst>
                  <a:gd name="connsiteX0" fmla="*/ 0 w 56705"/>
                  <a:gd name="connsiteY0" fmla="*/ 0 h 12584"/>
                  <a:gd name="connsiteX1" fmla="*/ 56706 w 56705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05" h="12584">
                    <a:moveTo>
                      <a:pt x="0" y="0"/>
                    </a:moveTo>
                    <a:lnTo>
                      <a:pt x="5670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0" name="Graphic 50">
              <a:extLst>
                <a:ext uri="{FF2B5EF4-FFF2-40B4-BE49-F238E27FC236}">
                  <a16:creationId xmlns:a16="http://schemas.microsoft.com/office/drawing/2014/main" id="{2B6C97D9-6EEC-741E-3B0F-6F06156269D6}"/>
                </a:ext>
              </a:extLst>
            </p:cNvPr>
            <p:cNvGrpSpPr/>
            <p:nvPr/>
          </p:nvGrpSpPr>
          <p:grpSpPr>
            <a:xfrm>
              <a:off x="4755834" y="3598580"/>
              <a:ext cx="57966" cy="44044"/>
              <a:chOff x="4755834" y="3598580"/>
              <a:chExt cx="57966" cy="44044"/>
            </a:xfrm>
          </p:grpSpPr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6789853B-262C-F498-6D7A-E89E2F66F613}"/>
                  </a:ext>
                </a:extLst>
              </p:cNvPr>
              <p:cNvSpPr/>
              <p:nvPr/>
            </p:nvSpPr>
            <p:spPr>
              <a:xfrm>
                <a:off x="4786078" y="3598580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6D3D8E47-BCBF-57D6-1ECF-9EDBFD21669E}"/>
                  </a:ext>
                </a:extLst>
              </p:cNvPr>
              <p:cNvSpPr/>
              <p:nvPr/>
            </p:nvSpPr>
            <p:spPr>
              <a:xfrm>
                <a:off x="4755834" y="3621231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3" name="Graphic 50">
              <a:extLst>
                <a:ext uri="{FF2B5EF4-FFF2-40B4-BE49-F238E27FC236}">
                  <a16:creationId xmlns:a16="http://schemas.microsoft.com/office/drawing/2014/main" id="{87F63109-5D2F-0249-9F77-032BBC625DF1}"/>
                </a:ext>
              </a:extLst>
            </p:cNvPr>
            <p:cNvGrpSpPr/>
            <p:nvPr/>
          </p:nvGrpSpPr>
          <p:grpSpPr>
            <a:xfrm>
              <a:off x="4738193" y="3598580"/>
              <a:ext cx="57966" cy="44044"/>
              <a:chOff x="4738193" y="3598580"/>
              <a:chExt cx="57966" cy="44044"/>
            </a:xfrm>
          </p:grpSpPr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BC0BE7B0-0996-8A5B-2CFF-FC81B23F35A4}"/>
                  </a:ext>
                </a:extLst>
              </p:cNvPr>
              <p:cNvSpPr/>
              <p:nvPr/>
            </p:nvSpPr>
            <p:spPr>
              <a:xfrm>
                <a:off x="4767176" y="3598580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E685FEB4-A5C7-B371-5CAA-269DF2501C08}"/>
                  </a:ext>
                </a:extLst>
              </p:cNvPr>
              <p:cNvSpPr/>
              <p:nvPr/>
            </p:nvSpPr>
            <p:spPr>
              <a:xfrm>
                <a:off x="4738193" y="3621231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6" name="Graphic 50">
              <a:extLst>
                <a:ext uri="{FF2B5EF4-FFF2-40B4-BE49-F238E27FC236}">
                  <a16:creationId xmlns:a16="http://schemas.microsoft.com/office/drawing/2014/main" id="{0FF0F3D1-3BB6-3D03-35AC-EAAD8B3EC50F}"/>
                </a:ext>
              </a:extLst>
            </p:cNvPr>
            <p:cNvGrpSpPr/>
            <p:nvPr/>
          </p:nvGrpSpPr>
          <p:grpSpPr>
            <a:xfrm>
              <a:off x="4675186" y="3598580"/>
              <a:ext cx="57966" cy="44044"/>
              <a:chOff x="4675186" y="3598580"/>
              <a:chExt cx="57966" cy="44044"/>
            </a:xfrm>
          </p:grpSpPr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9D9827CE-11E4-CEF0-4233-1716D5B3B1B7}"/>
                  </a:ext>
                </a:extLst>
              </p:cNvPr>
              <p:cNvSpPr/>
              <p:nvPr/>
            </p:nvSpPr>
            <p:spPr>
              <a:xfrm>
                <a:off x="4705429" y="3598580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C44D47AC-4231-4750-D35F-7BB46394FE3F}"/>
                  </a:ext>
                </a:extLst>
              </p:cNvPr>
              <p:cNvSpPr/>
              <p:nvPr/>
            </p:nvSpPr>
            <p:spPr>
              <a:xfrm>
                <a:off x="4675186" y="3621231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9" name="Graphic 50">
              <a:extLst>
                <a:ext uri="{FF2B5EF4-FFF2-40B4-BE49-F238E27FC236}">
                  <a16:creationId xmlns:a16="http://schemas.microsoft.com/office/drawing/2014/main" id="{B33FDB1B-F36A-9279-FB7B-B82E314589FA}"/>
                </a:ext>
              </a:extLst>
            </p:cNvPr>
            <p:cNvGrpSpPr/>
            <p:nvPr/>
          </p:nvGrpSpPr>
          <p:grpSpPr>
            <a:xfrm>
              <a:off x="4280765" y="3578445"/>
              <a:ext cx="57966" cy="44044"/>
              <a:chOff x="4280765" y="3578445"/>
              <a:chExt cx="57966" cy="44044"/>
            </a:xfrm>
          </p:grpSpPr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28E98E80-D7FD-9294-0EFE-C5918B592F8F}"/>
                  </a:ext>
                </a:extLst>
              </p:cNvPr>
              <p:cNvSpPr/>
              <p:nvPr/>
            </p:nvSpPr>
            <p:spPr>
              <a:xfrm>
                <a:off x="4309748" y="3578445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Freeform 170">
                <a:extLst>
                  <a:ext uri="{FF2B5EF4-FFF2-40B4-BE49-F238E27FC236}">
                    <a16:creationId xmlns:a16="http://schemas.microsoft.com/office/drawing/2014/main" id="{F61F329C-C727-36C1-9F63-AD3C0061FF6F}"/>
                  </a:ext>
                </a:extLst>
              </p:cNvPr>
              <p:cNvSpPr/>
              <p:nvPr/>
            </p:nvSpPr>
            <p:spPr>
              <a:xfrm>
                <a:off x="4280765" y="3599838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2" name="Graphic 50">
              <a:extLst>
                <a:ext uri="{FF2B5EF4-FFF2-40B4-BE49-F238E27FC236}">
                  <a16:creationId xmlns:a16="http://schemas.microsoft.com/office/drawing/2014/main" id="{63CA71FB-FBFF-BD75-8404-C89DEE0FFB4F}"/>
                </a:ext>
              </a:extLst>
            </p:cNvPr>
            <p:cNvGrpSpPr/>
            <p:nvPr/>
          </p:nvGrpSpPr>
          <p:grpSpPr>
            <a:xfrm>
              <a:off x="4256823" y="3578445"/>
              <a:ext cx="57966" cy="44044"/>
              <a:chOff x="4256823" y="3578445"/>
              <a:chExt cx="57966" cy="44044"/>
            </a:xfrm>
          </p:grpSpPr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3F05DE14-34DB-D16F-60D2-C4B950D6A4A7}"/>
                  </a:ext>
                </a:extLst>
              </p:cNvPr>
              <p:cNvSpPr/>
              <p:nvPr/>
            </p:nvSpPr>
            <p:spPr>
              <a:xfrm>
                <a:off x="4287066" y="3578445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A1AED3C4-0FFB-377C-6E4E-0E697BE28368}"/>
                  </a:ext>
                </a:extLst>
              </p:cNvPr>
              <p:cNvSpPr/>
              <p:nvPr/>
            </p:nvSpPr>
            <p:spPr>
              <a:xfrm>
                <a:off x="4256823" y="3599838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5" name="Graphic 50">
              <a:extLst>
                <a:ext uri="{FF2B5EF4-FFF2-40B4-BE49-F238E27FC236}">
                  <a16:creationId xmlns:a16="http://schemas.microsoft.com/office/drawing/2014/main" id="{2E8591B8-877F-9A1E-B0F9-A55333F42315}"/>
                </a:ext>
              </a:extLst>
            </p:cNvPr>
            <p:cNvGrpSpPr/>
            <p:nvPr/>
          </p:nvGrpSpPr>
          <p:grpSpPr>
            <a:xfrm>
              <a:off x="4216498" y="3578445"/>
              <a:ext cx="57966" cy="44044"/>
              <a:chOff x="4216498" y="3578445"/>
              <a:chExt cx="57966" cy="44044"/>
            </a:xfrm>
          </p:grpSpPr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E127B4E5-7499-2F39-9514-3B3D6B9EDD79}"/>
                  </a:ext>
                </a:extLst>
              </p:cNvPr>
              <p:cNvSpPr/>
              <p:nvPr/>
            </p:nvSpPr>
            <p:spPr>
              <a:xfrm>
                <a:off x="4246741" y="3578445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050009D1-1306-5A9E-CAD6-39DC8E7D7F50}"/>
                  </a:ext>
                </a:extLst>
              </p:cNvPr>
              <p:cNvSpPr/>
              <p:nvPr/>
            </p:nvSpPr>
            <p:spPr>
              <a:xfrm>
                <a:off x="4216498" y="3599838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8" name="Graphic 50">
              <a:extLst>
                <a:ext uri="{FF2B5EF4-FFF2-40B4-BE49-F238E27FC236}">
                  <a16:creationId xmlns:a16="http://schemas.microsoft.com/office/drawing/2014/main" id="{F7289FCF-BE15-996E-F6D3-4B95E62D397C}"/>
                </a:ext>
              </a:extLst>
            </p:cNvPr>
            <p:cNvGrpSpPr/>
            <p:nvPr/>
          </p:nvGrpSpPr>
          <p:grpSpPr>
            <a:xfrm>
              <a:off x="4154752" y="3578445"/>
              <a:ext cx="56705" cy="44044"/>
              <a:chOff x="4154752" y="3578445"/>
              <a:chExt cx="56705" cy="44044"/>
            </a:xfrm>
          </p:grpSpPr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5FA04825-6151-FED5-AC81-C75B202E7CC8}"/>
                  </a:ext>
                </a:extLst>
              </p:cNvPr>
              <p:cNvSpPr/>
              <p:nvPr/>
            </p:nvSpPr>
            <p:spPr>
              <a:xfrm>
                <a:off x="4183735" y="3578445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D6E0334C-2C8A-E769-CC94-C8E0A189454F}"/>
                  </a:ext>
                </a:extLst>
              </p:cNvPr>
              <p:cNvSpPr/>
              <p:nvPr/>
            </p:nvSpPr>
            <p:spPr>
              <a:xfrm>
                <a:off x="4154752" y="3599838"/>
                <a:ext cx="56705" cy="12584"/>
              </a:xfrm>
              <a:custGeom>
                <a:avLst/>
                <a:gdLst>
                  <a:gd name="connsiteX0" fmla="*/ 0 w 56705"/>
                  <a:gd name="connsiteY0" fmla="*/ 0 h 12584"/>
                  <a:gd name="connsiteX1" fmla="*/ 56706 w 56705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05" h="12584">
                    <a:moveTo>
                      <a:pt x="0" y="0"/>
                    </a:moveTo>
                    <a:lnTo>
                      <a:pt x="5670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1" name="Graphic 50">
              <a:extLst>
                <a:ext uri="{FF2B5EF4-FFF2-40B4-BE49-F238E27FC236}">
                  <a16:creationId xmlns:a16="http://schemas.microsoft.com/office/drawing/2014/main" id="{C605DF51-0BFB-6242-5B09-3043066F54FD}"/>
                </a:ext>
              </a:extLst>
            </p:cNvPr>
            <p:cNvGrpSpPr/>
            <p:nvPr/>
          </p:nvGrpSpPr>
          <p:grpSpPr>
            <a:xfrm>
              <a:off x="2995431" y="3497906"/>
              <a:ext cx="56705" cy="44044"/>
              <a:chOff x="2995431" y="3497906"/>
              <a:chExt cx="56705" cy="44044"/>
            </a:xfrm>
          </p:grpSpPr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AEC4FF70-B6CD-051A-CE29-E3F55074124C}"/>
                  </a:ext>
                </a:extLst>
              </p:cNvPr>
              <p:cNvSpPr/>
              <p:nvPr/>
            </p:nvSpPr>
            <p:spPr>
              <a:xfrm>
                <a:off x="3024414" y="3497906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2C5F26AA-B446-B624-7E6B-46D7802D9F75}"/>
                  </a:ext>
                </a:extLst>
              </p:cNvPr>
              <p:cNvSpPr/>
              <p:nvPr/>
            </p:nvSpPr>
            <p:spPr>
              <a:xfrm>
                <a:off x="2995431" y="3520558"/>
                <a:ext cx="56705" cy="12584"/>
              </a:xfrm>
              <a:custGeom>
                <a:avLst/>
                <a:gdLst>
                  <a:gd name="connsiteX0" fmla="*/ 0 w 56705"/>
                  <a:gd name="connsiteY0" fmla="*/ 0 h 12584"/>
                  <a:gd name="connsiteX1" fmla="*/ 56706 w 56705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05" h="12584">
                    <a:moveTo>
                      <a:pt x="0" y="0"/>
                    </a:moveTo>
                    <a:lnTo>
                      <a:pt x="5670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4" name="Graphic 50">
              <a:extLst>
                <a:ext uri="{FF2B5EF4-FFF2-40B4-BE49-F238E27FC236}">
                  <a16:creationId xmlns:a16="http://schemas.microsoft.com/office/drawing/2014/main" id="{54B3FBCB-60F4-81B1-CBDD-40726ACEE51F}"/>
                </a:ext>
              </a:extLst>
            </p:cNvPr>
            <p:cNvGrpSpPr/>
            <p:nvPr/>
          </p:nvGrpSpPr>
          <p:grpSpPr>
            <a:xfrm>
              <a:off x="2858077" y="3447569"/>
              <a:ext cx="57966" cy="44044"/>
              <a:chOff x="2858077" y="3447569"/>
              <a:chExt cx="57966" cy="44044"/>
            </a:xfrm>
          </p:grpSpPr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B68132AB-2526-5736-D50C-E72A154272E5}"/>
                  </a:ext>
                </a:extLst>
              </p:cNvPr>
              <p:cNvSpPr/>
              <p:nvPr/>
            </p:nvSpPr>
            <p:spPr>
              <a:xfrm>
                <a:off x="2888320" y="3447569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5B2B92A7-25A2-1CBD-4B53-724145600400}"/>
                  </a:ext>
                </a:extLst>
              </p:cNvPr>
              <p:cNvSpPr/>
              <p:nvPr/>
            </p:nvSpPr>
            <p:spPr>
              <a:xfrm>
                <a:off x="2858077" y="3468962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7" name="Graphic 50">
              <a:extLst>
                <a:ext uri="{FF2B5EF4-FFF2-40B4-BE49-F238E27FC236}">
                  <a16:creationId xmlns:a16="http://schemas.microsoft.com/office/drawing/2014/main" id="{B1B84BAB-66E7-1463-B0AA-759BB24492DB}"/>
                </a:ext>
              </a:extLst>
            </p:cNvPr>
            <p:cNvGrpSpPr/>
            <p:nvPr/>
          </p:nvGrpSpPr>
          <p:grpSpPr>
            <a:xfrm>
              <a:off x="2292278" y="3286491"/>
              <a:ext cx="56705" cy="42786"/>
              <a:chOff x="2292278" y="3286491"/>
              <a:chExt cx="56705" cy="42786"/>
            </a:xfrm>
          </p:grpSpPr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068054CF-BEB8-87DC-7CFA-A7B5F1493A40}"/>
                  </a:ext>
                </a:extLst>
              </p:cNvPr>
              <p:cNvSpPr/>
              <p:nvPr/>
            </p:nvSpPr>
            <p:spPr>
              <a:xfrm>
                <a:off x="2321261" y="3286491"/>
                <a:ext cx="12601" cy="42786"/>
              </a:xfrm>
              <a:custGeom>
                <a:avLst/>
                <a:gdLst>
                  <a:gd name="connsiteX0" fmla="*/ 0 w 12601"/>
                  <a:gd name="connsiteY0" fmla="*/ 0 h 42786"/>
                  <a:gd name="connsiteX1" fmla="*/ 0 w 12601"/>
                  <a:gd name="connsiteY1" fmla="*/ 42786 h 4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2786">
                    <a:moveTo>
                      <a:pt x="0" y="0"/>
                    </a:moveTo>
                    <a:lnTo>
                      <a:pt x="0" y="42786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185D0AAA-86BB-BA3D-B0E8-9DBAE0969D70}"/>
                  </a:ext>
                </a:extLst>
              </p:cNvPr>
              <p:cNvSpPr/>
              <p:nvPr/>
            </p:nvSpPr>
            <p:spPr>
              <a:xfrm>
                <a:off x="2292278" y="3307885"/>
                <a:ext cx="56705" cy="12584"/>
              </a:xfrm>
              <a:custGeom>
                <a:avLst/>
                <a:gdLst>
                  <a:gd name="connsiteX0" fmla="*/ 0 w 56705"/>
                  <a:gd name="connsiteY0" fmla="*/ 0 h 12584"/>
                  <a:gd name="connsiteX1" fmla="*/ 56706 w 56705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05" h="12584">
                    <a:moveTo>
                      <a:pt x="0" y="0"/>
                    </a:moveTo>
                    <a:lnTo>
                      <a:pt x="5670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0" name="Graphic 50">
              <a:extLst>
                <a:ext uri="{FF2B5EF4-FFF2-40B4-BE49-F238E27FC236}">
                  <a16:creationId xmlns:a16="http://schemas.microsoft.com/office/drawing/2014/main" id="{1E1080F5-616B-D58E-A039-7C8997BCD1D0}"/>
                </a:ext>
              </a:extLst>
            </p:cNvPr>
            <p:cNvGrpSpPr/>
            <p:nvPr/>
          </p:nvGrpSpPr>
          <p:grpSpPr>
            <a:xfrm>
              <a:off x="2204069" y="3251256"/>
              <a:ext cx="57966" cy="44044"/>
              <a:chOff x="2204069" y="3251256"/>
              <a:chExt cx="57966" cy="44044"/>
            </a:xfrm>
          </p:grpSpPr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40914F69-D696-F2AC-6F9A-7ACE704F7C3B}"/>
                  </a:ext>
                </a:extLst>
              </p:cNvPr>
              <p:cNvSpPr/>
              <p:nvPr/>
            </p:nvSpPr>
            <p:spPr>
              <a:xfrm>
                <a:off x="2234312" y="3251256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AAD9AAC8-0180-B753-B245-E4ECC0A8C593}"/>
                  </a:ext>
                </a:extLst>
              </p:cNvPr>
              <p:cNvSpPr/>
              <p:nvPr/>
            </p:nvSpPr>
            <p:spPr>
              <a:xfrm>
                <a:off x="2204069" y="3273907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3" name="Graphic 50">
              <a:extLst>
                <a:ext uri="{FF2B5EF4-FFF2-40B4-BE49-F238E27FC236}">
                  <a16:creationId xmlns:a16="http://schemas.microsoft.com/office/drawing/2014/main" id="{86E974FC-093A-7C0C-44C9-66AEFC49540F}"/>
                </a:ext>
              </a:extLst>
            </p:cNvPr>
            <p:cNvGrpSpPr/>
            <p:nvPr/>
          </p:nvGrpSpPr>
          <p:grpSpPr>
            <a:xfrm>
              <a:off x="1820989" y="2867437"/>
              <a:ext cx="56705" cy="44044"/>
              <a:chOff x="1820989" y="2867437"/>
              <a:chExt cx="56705" cy="44044"/>
            </a:xfrm>
          </p:grpSpPr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957FA90C-D116-ADE6-27EF-4E7EEFBB0C9D}"/>
                  </a:ext>
                </a:extLst>
              </p:cNvPr>
              <p:cNvSpPr/>
              <p:nvPr/>
            </p:nvSpPr>
            <p:spPr>
              <a:xfrm>
                <a:off x="1849972" y="2867437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0448DB4C-A1F4-297A-D800-ED37A265966C}"/>
                  </a:ext>
                </a:extLst>
              </p:cNvPr>
              <p:cNvSpPr/>
              <p:nvPr/>
            </p:nvSpPr>
            <p:spPr>
              <a:xfrm>
                <a:off x="1820989" y="2890089"/>
                <a:ext cx="56705" cy="12584"/>
              </a:xfrm>
              <a:custGeom>
                <a:avLst/>
                <a:gdLst>
                  <a:gd name="connsiteX0" fmla="*/ 0 w 56705"/>
                  <a:gd name="connsiteY0" fmla="*/ 0 h 12584"/>
                  <a:gd name="connsiteX1" fmla="*/ 56706 w 56705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05" h="12584">
                    <a:moveTo>
                      <a:pt x="0" y="0"/>
                    </a:moveTo>
                    <a:lnTo>
                      <a:pt x="5670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6" name="Graphic 50">
              <a:extLst>
                <a:ext uri="{FF2B5EF4-FFF2-40B4-BE49-F238E27FC236}">
                  <a16:creationId xmlns:a16="http://schemas.microsoft.com/office/drawing/2014/main" id="{FEA0E9D0-FD45-7767-A798-BAE26FCDFB68}"/>
                </a:ext>
              </a:extLst>
            </p:cNvPr>
            <p:cNvGrpSpPr/>
            <p:nvPr/>
          </p:nvGrpSpPr>
          <p:grpSpPr>
            <a:xfrm>
              <a:off x="1581564" y="2464742"/>
              <a:ext cx="56705" cy="44044"/>
              <a:chOff x="1581564" y="2464742"/>
              <a:chExt cx="56705" cy="44044"/>
            </a:xfrm>
          </p:grpSpPr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AEE33188-2F5A-92EA-8412-3D7F88239C6E}"/>
                  </a:ext>
                </a:extLst>
              </p:cNvPr>
              <p:cNvSpPr/>
              <p:nvPr/>
            </p:nvSpPr>
            <p:spPr>
              <a:xfrm>
                <a:off x="1610547" y="2464742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54FEDD8C-2815-534C-B1AC-F729A8C5E315}"/>
                  </a:ext>
                </a:extLst>
              </p:cNvPr>
              <p:cNvSpPr/>
              <p:nvPr/>
            </p:nvSpPr>
            <p:spPr>
              <a:xfrm>
                <a:off x="1581564" y="2487394"/>
                <a:ext cx="56705" cy="12584"/>
              </a:xfrm>
              <a:custGeom>
                <a:avLst/>
                <a:gdLst>
                  <a:gd name="connsiteX0" fmla="*/ 0 w 56705"/>
                  <a:gd name="connsiteY0" fmla="*/ 0 h 12584"/>
                  <a:gd name="connsiteX1" fmla="*/ 56706 w 56705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05" h="12584">
                    <a:moveTo>
                      <a:pt x="0" y="0"/>
                    </a:moveTo>
                    <a:lnTo>
                      <a:pt x="5670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9" name="Graphic 50">
              <a:extLst>
                <a:ext uri="{FF2B5EF4-FFF2-40B4-BE49-F238E27FC236}">
                  <a16:creationId xmlns:a16="http://schemas.microsoft.com/office/drawing/2014/main" id="{6B5F4C47-242F-8B35-C65E-7D75EF9B965B}"/>
                </a:ext>
              </a:extLst>
            </p:cNvPr>
            <p:cNvGrpSpPr/>
            <p:nvPr/>
          </p:nvGrpSpPr>
          <p:grpSpPr>
            <a:xfrm>
              <a:off x="1555101" y="2413147"/>
              <a:ext cx="56705" cy="44044"/>
              <a:chOff x="1555101" y="2413147"/>
              <a:chExt cx="56705" cy="44044"/>
            </a:xfrm>
          </p:grpSpPr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730518D5-367F-EAB0-8E45-7E68AAB57F59}"/>
                  </a:ext>
                </a:extLst>
              </p:cNvPr>
              <p:cNvSpPr/>
              <p:nvPr/>
            </p:nvSpPr>
            <p:spPr>
              <a:xfrm>
                <a:off x="1584084" y="2413147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497FA94B-65E2-C9D0-ED8A-E415F6CD3055}"/>
                  </a:ext>
                </a:extLst>
              </p:cNvPr>
              <p:cNvSpPr/>
              <p:nvPr/>
            </p:nvSpPr>
            <p:spPr>
              <a:xfrm>
                <a:off x="1555101" y="2435799"/>
                <a:ext cx="56705" cy="12584"/>
              </a:xfrm>
              <a:custGeom>
                <a:avLst/>
                <a:gdLst>
                  <a:gd name="connsiteX0" fmla="*/ 0 w 56705"/>
                  <a:gd name="connsiteY0" fmla="*/ 0 h 12584"/>
                  <a:gd name="connsiteX1" fmla="*/ 56706 w 56705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05" h="12584">
                    <a:moveTo>
                      <a:pt x="0" y="0"/>
                    </a:moveTo>
                    <a:lnTo>
                      <a:pt x="5670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2" name="Graphic 50">
              <a:extLst>
                <a:ext uri="{FF2B5EF4-FFF2-40B4-BE49-F238E27FC236}">
                  <a16:creationId xmlns:a16="http://schemas.microsoft.com/office/drawing/2014/main" id="{06256E7E-BAEB-66DA-BFA9-013AB0CFEE56}"/>
                </a:ext>
              </a:extLst>
            </p:cNvPr>
            <p:cNvGrpSpPr/>
            <p:nvPr/>
          </p:nvGrpSpPr>
          <p:grpSpPr>
            <a:xfrm>
              <a:off x="1495875" y="2337642"/>
              <a:ext cx="57966" cy="44044"/>
              <a:chOff x="1495875" y="2337642"/>
              <a:chExt cx="57966" cy="44044"/>
            </a:xfrm>
          </p:grpSpPr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FF57B165-0A95-AB82-5C1D-41168BED8840}"/>
                  </a:ext>
                </a:extLst>
              </p:cNvPr>
              <p:cNvSpPr/>
              <p:nvPr/>
            </p:nvSpPr>
            <p:spPr>
              <a:xfrm>
                <a:off x="1526118" y="2337642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49DFFCD8-0F91-77BC-1040-23A0EE007E8D}"/>
                  </a:ext>
                </a:extLst>
              </p:cNvPr>
              <p:cNvSpPr/>
              <p:nvPr/>
            </p:nvSpPr>
            <p:spPr>
              <a:xfrm>
                <a:off x="1495875" y="2360293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5" name="Graphic 50">
              <a:extLst>
                <a:ext uri="{FF2B5EF4-FFF2-40B4-BE49-F238E27FC236}">
                  <a16:creationId xmlns:a16="http://schemas.microsoft.com/office/drawing/2014/main" id="{0CD30604-B0AF-B1D9-5828-64876F795C4B}"/>
                </a:ext>
              </a:extLst>
            </p:cNvPr>
            <p:cNvGrpSpPr/>
            <p:nvPr/>
          </p:nvGrpSpPr>
          <p:grpSpPr>
            <a:xfrm>
              <a:off x="1435389" y="2151396"/>
              <a:ext cx="57966" cy="44044"/>
              <a:chOff x="1435389" y="2151396"/>
              <a:chExt cx="57966" cy="44044"/>
            </a:xfrm>
          </p:grpSpPr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07E423B3-650E-1E2D-C5D8-827563935B5A}"/>
                  </a:ext>
                </a:extLst>
              </p:cNvPr>
              <p:cNvSpPr/>
              <p:nvPr/>
            </p:nvSpPr>
            <p:spPr>
              <a:xfrm>
                <a:off x="1464372" y="2151396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6D15B81E-CAF3-AD55-A431-C14D85535A50}"/>
                  </a:ext>
                </a:extLst>
              </p:cNvPr>
              <p:cNvSpPr/>
              <p:nvPr/>
            </p:nvSpPr>
            <p:spPr>
              <a:xfrm>
                <a:off x="1435389" y="2174047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8" name="Graphic 50">
              <a:extLst>
                <a:ext uri="{FF2B5EF4-FFF2-40B4-BE49-F238E27FC236}">
                  <a16:creationId xmlns:a16="http://schemas.microsoft.com/office/drawing/2014/main" id="{1B4EE77B-EB56-61B7-534E-F31A2D5C3A1C}"/>
                </a:ext>
              </a:extLst>
            </p:cNvPr>
            <p:cNvGrpSpPr/>
            <p:nvPr/>
          </p:nvGrpSpPr>
          <p:grpSpPr>
            <a:xfrm>
              <a:off x="1401365" y="2122452"/>
              <a:ext cx="56705" cy="44044"/>
              <a:chOff x="1401365" y="2122452"/>
              <a:chExt cx="56705" cy="44044"/>
            </a:xfrm>
          </p:grpSpPr>
          <p:sp>
            <p:nvSpPr>
              <p:cNvPr id="209" name="Freeform 208">
                <a:extLst>
                  <a:ext uri="{FF2B5EF4-FFF2-40B4-BE49-F238E27FC236}">
                    <a16:creationId xmlns:a16="http://schemas.microsoft.com/office/drawing/2014/main" id="{D64BE6E6-8279-F6D0-0C44-F57B89DF7C57}"/>
                  </a:ext>
                </a:extLst>
              </p:cNvPr>
              <p:cNvSpPr/>
              <p:nvPr/>
            </p:nvSpPr>
            <p:spPr>
              <a:xfrm>
                <a:off x="1430348" y="2122452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02C25AA5-D1B5-F36B-B4C7-81FED5C757EB}"/>
                  </a:ext>
                </a:extLst>
              </p:cNvPr>
              <p:cNvSpPr/>
              <p:nvPr/>
            </p:nvSpPr>
            <p:spPr>
              <a:xfrm>
                <a:off x="1401365" y="2143845"/>
                <a:ext cx="56705" cy="12584"/>
              </a:xfrm>
              <a:custGeom>
                <a:avLst/>
                <a:gdLst>
                  <a:gd name="connsiteX0" fmla="*/ 0 w 56705"/>
                  <a:gd name="connsiteY0" fmla="*/ 0 h 12584"/>
                  <a:gd name="connsiteX1" fmla="*/ 56706 w 56705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05" h="12584">
                    <a:moveTo>
                      <a:pt x="0" y="0"/>
                    </a:moveTo>
                    <a:lnTo>
                      <a:pt x="5670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1" name="Graphic 50">
              <a:extLst>
                <a:ext uri="{FF2B5EF4-FFF2-40B4-BE49-F238E27FC236}">
                  <a16:creationId xmlns:a16="http://schemas.microsoft.com/office/drawing/2014/main" id="{4BBF7312-A17A-573F-EF9A-9D94DB4DC0F9}"/>
                </a:ext>
              </a:extLst>
            </p:cNvPr>
            <p:cNvGrpSpPr/>
            <p:nvPr/>
          </p:nvGrpSpPr>
          <p:grpSpPr>
            <a:xfrm>
              <a:off x="1379943" y="2070857"/>
              <a:ext cx="56705" cy="44044"/>
              <a:chOff x="1379943" y="2070857"/>
              <a:chExt cx="56705" cy="44044"/>
            </a:xfrm>
          </p:grpSpPr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E2EDD240-5D97-D623-4D7F-E4E6C0B395AE}"/>
                  </a:ext>
                </a:extLst>
              </p:cNvPr>
              <p:cNvSpPr/>
              <p:nvPr/>
            </p:nvSpPr>
            <p:spPr>
              <a:xfrm>
                <a:off x="1408926" y="2070857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925E3F5D-8186-BFE7-D9E9-A23E7A2DC70C}"/>
                  </a:ext>
                </a:extLst>
              </p:cNvPr>
              <p:cNvSpPr/>
              <p:nvPr/>
            </p:nvSpPr>
            <p:spPr>
              <a:xfrm>
                <a:off x="1379943" y="2093508"/>
                <a:ext cx="56705" cy="12584"/>
              </a:xfrm>
              <a:custGeom>
                <a:avLst/>
                <a:gdLst>
                  <a:gd name="connsiteX0" fmla="*/ 0 w 56705"/>
                  <a:gd name="connsiteY0" fmla="*/ 0 h 12584"/>
                  <a:gd name="connsiteX1" fmla="*/ 56706 w 56705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05" h="12584">
                    <a:moveTo>
                      <a:pt x="0" y="0"/>
                    </a:moveTo>
                    <a:lnTo>
                      <a:pt x="5670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4" name="Graphic 50">
              <a:extLst>
                <a:ext uri="{FF2B5EF4-FFF2-40B4-BE49-F238E27FC236}">
                  <a16:creationId xmlns:a16="http://schemas.microsoft.com/office/drawing/2014/main" id="{2929D1D5-A1AC-7F70-1C30-75A032D0190A}"/>
                </a:ext>
              </a:extLst>
            </p:cNvPr>
            <p:cNvGrpSpPr/>
            <p:nvPr/>
          </p:nvGrpSpPr>
          <p:grpSpPr>
            <a:xfrm>
              <a:off x="1368602" y="2039396"/>
              <a:ext cx="57966" cy="42786"/>
              <a:chOff x="1368602" y="2039396"/>
              <a:chExt cx="57966" cy="42786"/>
            </a:xfrm>
          </p:grpSpPr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712CFCBA-6796-7041-13D0-C3DA8D0C0A90}"/>
                  </a:ext>
                </a:extLst>
              </p:cNvPr>
              <p:cNvSpPr/>
              <p:nvPr/>
            </p:nvSpPr>
            <p:spPr>
              <a:xfrm>
                <a:off x="1397585" y="2039396"/>
                <a:ext cx="12601" cy="42786"/>
              </a:xfrm>
              <a:custGeom>
                <a:avLst/>
                <a:gdLst>
                  <a:gd name="connsiteX0" fmla="*/ 0 w 12601"/>
                  <a:gd name="connsiteY0" fmla="*/ 0 h 42786"/>
                  <a:gd name="connsiteX1" fmla="*/ 0 w 12601"/>
                  <a:gd name="connsiteY1" fmla="*/ 42786 h 4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2786">
                    <a:moveTo>
                      <a:pt x="0" y="0"/>
                    </a:moveTo>
                    <a:lnTo>
                      <a:pt x="0" y="42786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DFCA3387-ECB3-A4B4-02B2-8900BD15EDDC}"/>
                  </a:ext>
                </a:extLst>
              </p:cNvPr>
              <p:cNvSpPr/>
              <p:nvPr/>
            </p:nvSpPr>
            <p:spPr>
              <a:xfrm>
                <a:off x="1368602" y="2060789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7" name="Graphic 50">
              <a:extLst>
                <a:ext uri="{FF2B5EF4-FFF2-40B4-BE49-F238E27FC236}">
                  <a16:creationId xmlns:a16="http://schemas.microsoft.com/office/drawing/2014/main" id="{D81C8C20-E138-0C87-64AE-FB34CFEB0E8F}"/>
                </a:ext>
              </a:extLst>
            </p:cNvPr>
            <p:cNvGrpSpPr/>
            <p:nvPr/>
          </p:nvGrpSpPr>
          <p:grpSpPr>
            <a:xfrm>
              <a:off x="1363561" y="2010452"/>
              <a:ext cx="56705" cy="44044"/>
              <a:chOff x="1363561" y="2010452"/>
              <a:chExt cx="56705" cy="44044"/>
            </a:xfrm>
          </p:grpSpPr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8935D706-D344-C8DD-2CBB-3F62F4800A24}"/>
                  </a:ext>
                </a:extLst>
              </p:cNvPr>
              <p:cNvSpPr/>
              <p:nvPr/>
            </p:nvSpPr>
            <p:spPr>
              <a:xfrm>
                <a:off x="1392544" y="2010452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69CA6459-D856-AE98-A8B9-86504A465708}"/>
                  </a:ext>
                </a:extLst>
              </p:cNvPr>
              <p:cNvSpPr/>
              <p:nvPr/>
            </p:nvSpPr>
            <p:spPr>
              <a:xfrm>
                <a:off x="1363561" y="2033104"/>
                <a:ext cx="56705" cy="12584"/>
              </a:xfrm>
              <a:custGeom>
                <a:avLst/>
                <a:gdLst>
                  <a:gd name="connsiteX0" fmla="*/ 0 w 56705"/>
                  <a:gd name="connsiteY0" fmla="*/ 0 h 12584"/>
                  <a:gd name="connsiteX1" fmla="*/ 56706 w 56705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05" h="12584">
                    <a:moveTo>
                      <a:pt x="0" y="0"/>
                    </a:moveTo>
                    <a:lnTo>
                      <a:pt x="5670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0" name="Graphic 50">
              <a:extLst>
                <a:ext uri="{FF2B5EF4-FFF2-40B4-BE49-F238E27FC236}">
                  <a16:creationId xmlns:a16="http://schemas.microsoft.com/office/drawing/2014/main" id="{4B43ACF5-E581-C1B9-B366-27537414F26E}"/>
                </a:ext>
              </a:extLst>
            </p:cNvPr>
            <p:cNvGrpSpPr/>
            <p:nvPr/>
          </p:nvGrpSpPr>
          <p:grpSpPr>
            <a:xfrm>
              <a:off x="1279133" y="1952565"/>
              <a:ext cx="57966" cy="44044"/>
              <a:chOff x="1279133" y="1952565"/>
              <a:chExt cx="57966" cy="44044"/>
            </a:xfrm>
          </p:grpSpPr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3F517F8F-BB0C-1CBB-9D41-69178BEE06D2}"/>
                  </a:ext>
                </a:extLst>
              </p:cNvPr>
              <p:cNvSpPr/>
              <p:nvPr/>
            </p:nvSpPr>
            <p:spPr>
              <a:xfrm>
                <a:off x="1309376" y="1952565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9BC4D54E-BAD7-B7FF-26C3-D3FB3A3387B5}"/>
                  </a:ext>
                </a:extLst>
              </p:cNvPr>
              <p:cNvSpPr/>
              <p:nvPr/>
            </p:nvSpPr>
            <p:spPr>
              <a:xfrm>
                <a:off x="1279133" y="1975217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3" name="Graphic 50">
              <a:extLst>
                <a:ext uri="{FF2B5EF4-FFF2-40B4-BE49-F238E27FC236}">
                  <a16:creationId xmlns:a16="http://schemas.microsoft.com/office/drawing/2014/main" id="{C6888507-0ECC-EA98-9ECF-A387508A5A83}"/>
                </a:ext>
              </a:extLst>
            </p:cNvPr>
            <p:cNvGrpSpPr/>
            <p:nvPr/>
          </p:nvGrpSpPr>
          <p:grpSpPr>
            <a:xfrm>
              <a:off x="1252670" y="1861959"/>
              <a:ext cx="57966" cy="42786"/>
              <a:chOff x="1252670" y="1861959"/>
              <a:chExt cx="57966" cy="42786"/>
            </a:xfrm>
          </p:grpSpPr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5624A669-8F31-018C-3F4E-7A97B1A1565B}"/>
                  </a:ext>
                </a:extLst>
              </p:cNvPr>
              <p:cNvSpPr/>
              <p:nvPr/>
            </p:nvSpPr>
            <p:spPr>
              <a:xfrm>
                <a:off x="1282913" y="1861959"/>
                <a:ext cx="12601" cy="42786"/>
              </a:xfrm>
              <a:custGeom>
                <a:avLst/>
                <a:gdLst>
                  <a:gd name="connsiteX0" fmla="*/ 0 w 12601"/>
                  <a:gd name="connsiteY0" fmla="*/ 0 h 42786"/>
                  <a:gd name="connsiteX1" fmla="*/ 0 w 12601"/>
                  <a:gd name="connsiteY1" fmla="*/ 42786 h 42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2786">
                    <a:moveTo>
                      <a:pt x="0" y="0"/>
                    </a:moveTo>
                    <a:lnTo>
                      <a:pt x="0" y="42786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E98382D6-5F61-A181-4CD3-E930FDCC8978}"/>
                  </a:ext>
                </a:extLst>
              </p:cNvPr>
              <p:cNvSpPr/>
              <p:nvPr/>
            </p:nvSpPr>
            <p:spPr>
              <a:xfrm>
                <a:off x="1252670" y="1883352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6" name="Graphic 50">
              <a:extLst>
                <a:ext uri="{FF2B5EF4-FFF2-40B4-BE49-F238E27FC236}">
                  <a16:creationId xmlns:a16="http://schemas.microsoft.com/office/drawing/2014/main" id="{88AA56A5-C2B9-1EA5-41F4-CDC350FEF70C}"/>
                </a:ext>
              </a:extLst>
            </p:cNvPr>
            <p:cNvGrpSpPr/>
            <p:nvPr/>
          </p:nvGrpSpPr>
          <p:grpSpPr>
            <a:xfrm>
              <a:off x="1236288" y="1861959"/>
              <a:ext cx="57966" cy="44044"/>
              <a:chOff x="1236288" y="1861959"/>
              <a:chExt cx="57966" cy="44044"/>
            </a:xfrm>
          </p:grpSpPr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5F74E8F4-E47A-AEF7-F22F-723AE311AB99}"/>
                  </a:ext>
                </a:extLst>
              </p:cNvPr>
              <p:cNvSpPr/>
              <p:nvPr/>
            </p:nvSpPr>
            <p:spPr>
              <a:xfrm>
                <a:off x="1265271" y="1861959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8F0136BF-509D-5C7A-A30F-1B55DF8672F2}"/>
                  </a:ext>
                </a:extLst>
              </p:cNvPr>
              <p:cNvSpPr/>
              <p:nvPr/>
            </p:nvSpPr>
            <p:spPr>
              <a:xfrm>
                <a:off x="1236288" y="1884610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9" name="Graphic 50">
              <a:extLst>
                <a:ext uri="{FF2B5EF4-FFF2-40B4-BE49-F238E27FC236}">
                  <a16:creationId xmlns:a16="http://schemas.microsoft.com/office/drawing/2014/main" id="{C76B5180-7C8E-AF6B-CD5E-2D8749B98637}"/>
                </a:ext>
              </a:extLst>
            </p:cNvPr>
            <p:cNvGrpSpPr/>
            <p:nvPr/>
          </p:nvGrpSpPr>
          <p:grpSpPr>
            <a:xfrm>
              <a:off x="1212346" y="1806588"/>
              <a:ext cx="57966" cy="44044"/>
              <a:chOff x="1212346" y="1806588"/>
              <a:chExt cx="57966" cy="44044"/>
            </a:xfrm>
          </p:grpSpPr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70F708C0-596C-1DAF-E074-25DD946BC73E}"/>
                  </a:ext>
                </a:extLst>
              </p:cNvPr>
              <p:cNvSpPr/>
              <p:nvPr/>
            </p:nvSpPr>
            <p:spPr>
              <a:xfrm>
                <a:off x="1242589" y="1806588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206D8002-7F1E-EE08-CA7E-E425627893E8}"/>
                  </a:ext>
                </a:extLst>
              </p:cNvPr>
              <p:cNvSpPr/>
              <p:nvPr/>
            </p:nvSpPr>
            <p:spPr>
              <a:xfrm>
                <a:off x="1212346" y="1829240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5BBD2FD8-CB59-CC8E-337F-452D7CAB81AE}"/>
                </a:ext>
              </a:extLst>
            </p:cNvPr>
            <p:cNvSpPr/>
            <p:nvPr/>
          </p:nvSpPr>
          <p:spPr>
            <a:xfrm>
              <a:off x="979221" y="1713465"/>
              <a:ext cx="3884984" cy="1909024"/>
            </a:xfrm>
            <a:custGeom>
              <a:avLst/>
              <a:gdLst>
                <a:gd name="connsiteX0" fmla="*/ 3884984 w 3884984"/>
                <a:gd name="connsiteY0" fmla="*/ 1909025 h 1909024"/>
                <a:gd name="connsiteX1" fmla="*/ 3442679 w 3884984"/>
                <a:gd name="connsiteY1" fmla="*/ 1909025 h 1909024"/>
                <a:gd name="connsiteX2" fmla="*/ 3442679 w 3884984"/>
                <a:gd name="connsiteY2" fmla="*/ 1886373 h 1909024"/>
                <a:gd name="connsiteX3" fmla="*/ 3145288 w 3884984"/>
                <a:gd name="connsiteY3" fmla="*/ 1886373 h 1909024"/>
                <a:gd name="connsiteX4" fmla="*/ 3145288 w 3884984"/>
                <a:gd name="connsiteY4" fmla="*/ 1871272 h 1909024"/>
                <a:gd name="connsiteX5" fmla="*/ 2960048 w 3884984"/>
                <a:gd name="connsiteY5" fmla="*/ 1871272 h 1909024"/>
                <a:gd name="connsiteX6" fmla="*/ 2960048 w 3884984"/>
                <a:gd name="connsiteY6" fmla="*/ 1858688 h 1909024"/>
                <a:gd name="connsiteX7" fmla="*/ 2783630 w 3884984"/>
                <a:gd name="connsiteY7" fmla="*/ 1858688 h 1909024"/>
                <a:gd name="connsiteX8" fmla="*/ 2783630 w 3884984"/>
                <a:gd name="connsiteY8" fmla="*/ 1846104 h 1909024"/>
                <a:gd name="connsiteX9" fmla="*/ 2230432 w 3884984"/>
                <a:gd name="connsiteY9" fmla="*/ 1846104 h 1909024"/>
                <a:gd name="connsiteX10" fmla="*/ 2230432 w 3884984"/>
                <a:gd name="connsiteY10" fmla="*/ 1829744 h 1909024"/>
                <a:gd name="connsiteX11" fmla="*/ 2220351 w 3884984"/>
                <a:gd name="connsiteY11" fmla="*/ 1829744 h 1909024"/>
                <a:gd name="connsiteX12" fmla="*/ 2220351 w 3884984"/>
                <a:gd name="connsiteY12" fmla="*/ 1819677 h 1909024"/>
                <a:gd name="connsiteX13" fmla="*/ 2108200 w 3884984"/>
                <a:gd name="connsiteY13" fmla="*/ 1819677 h 1909024"/>
                <a:gd name="connsiteX14" fmla="*/ 2108200 w 3884984"/>
                <a:gd name="connsiteY14" fmla="*/ 1803318 h 1909024"/>
                <a:gd name="connsiteX15" fmla="*/ 2026291 w 3884984"/>
                <a:gd name="connsiteY15" fmla="*/ 1803318 h 1909024"/>
                <a:gd name="connsiteX16" fmla="*/ 2026291 w 3884984"/>
                <a:gd name="connsiteY16" fmla="*/ 1779408 h 1909024"/>
                <a:gd name="connsiteX17" fmla="*/ 1992268 w 3884984"/>
                <a:gd name="connsiteY17" fmla="*/ 1779408 h 1909024"/>
                <a:gd name="connsiteX18" fmla="*/ 1992268 w 3884984"/>
                <a:gd name="connsiteY18" fmla="*/ 1765565 h 1909024"/>
                <a:gd name="connsiteX19" fmla="*/ 1910359 w 3884984"/>
                <a:gd name="connsiteY19" fmla="*/ 1765565 h 1909024"/>
                <a:gd name="connsiteX20" fmla="*/ 1910359 w 3884984"/>
                <a:gd name="connsiteY20" fmla="*/ 1751722 h 1909024"/>
                <a:gd name="connsiteX21" fmla="*/ 1796947 w 3884984"/>
                <a:gd name="connsiteY21" fmla="*/ 1751722 h 1909024"/>
                <a:gd name="connsiteX22" fmla="*/ 1796947 w 3884984"/>
                <a:gd name="connsiteY22" fmla="*/ 1741655 h 1909024"/>
                <a:gd name="connsiteX23" fmla="*/ 1781825 w 3884984"/>
                <a:gd name="connsiteY23" fmla="*/ 1741655 h 1909024"/>
                <a:gd name="connsiteX24" fmla="*/ 1781825 w 3884984"/>
                <a:gd name="connsiteY24" fmla="*/ 1726554 h 1909024"/>
                <a:gd name="connsiteX25" fmla="*/ 1655812 w 3884984"/>
                <a:gd name="connsiteY25" fmla="*/ 1726554 h 1909024"/>
                <a:gd name="connsiteX26" fmla="*/ 1655812 w 3884984"/>
                <a:gd name="connsiteY26" fmla="*/ 1715228 h 1909024"/>
                <a:gd name="connsiteX27" fmla="*/ 1570124 w 3884984"/>
                <a:gd name="connsiteY27" fmla="*/ 1715228 h 1909024"/>
                <a:gd name="connsiteX28" fmla="*/ 1570124 w 3884984"/>
                <a:gd name="connsiteY28" fmla="*/ 1693835 h 1909024"/>
                <a:gd name="connsiteX29" fmla="*/ 1541141 w 3884984"/>
                <a:gd name="connsiteY29" fmla="*/ 1693835 h 1909024"/>
                <a:gd name="connsiteX30" fmla="*/ 1541141 w 3884984"/>
                <a:gd name="connsiteY30" fmla="*/ 1668667 h 1909024"/>
                <a:gd name="connsiteX31" fmla="*/ 1528539 w 3884984"/>
                <a:gd name="connsiteY31" fmla="*/ 1668667 h 1909024"/>
                <a:gd name="connsiteX32" fmla="*/ 1528539 w 3884984"/>
                <a:gd name="connsiteY32" fmla="*/ 1658599 h 1909024"/>
                <a:gd name="connsiteX33" fmla="*/ 1494516 w 3884984"/>
                <a:gd name="connsiteY33" fmla="*/ 1658599 h 1909024"/>
                <a:gd name="connsiteX34" fmla="*/ 1494516 w 3884984"/>
                <a:gd name="connsiteY34" fmla="*/ 1648532 h 1909024"/>
                <a:gd name="connsiteX35" fmla="*/ 1465533 w 3884984"/>
                <a:gd name="connsiteY35" fmla="*/ 1648532 h 1909024"/>
                <a:gd name="connsiteX36" fmla="*/ 1465533 w 3884984"/>
                <a:gd name="connsiteY36" fmla="*/ 1635948 h 1909024"/>
                <a:gd name="connsiteX37" fmla="*/ 1447891 w 3884984"/>
                <a:gd name="connsiteY37" fmla="*/ 1635948 h 1909024"/>
                <a:gd name="connsiteX38" fmla="*/ 1447891 w 3884984"/>
                <a:gd name="connsiteY38" fmla="*/ 1623363 h 1909024"/>
                <a:gd name="connsiteX39" fmla="*/ 1416387 w 3884984"/>
                <a:gd name="connsiteY39" fmla="*/ 1623363 h 1909024"/>
                <a:gd name="connsiteX40" fmla="*/ 1416387 w 3884984"/>
                <a:gd name="connsiteY40" fmla="*/ 1614554 h 1909024"/>
                <a:gd name="connsiteX41" fmla="*/ 1391185 w 3884984"/>
                <a:gd name="connsiteY41" fmla="*/ 1614554 h 1909024"/>
                <a:gd name="connsiteX42" fmla="*/ 1391185 w 3884984"/>
                <a:gd name="connsiteY42" fmla="*/ 1601970 h 1909024"/>
                <a:gd name="connsiteX43" fmla="*/ 1363462 w 3884984"/>
                <a:gd name="connsiteY43" fmla="*/ 1601970 h 1909024"/>
                <a:gd name="connsiteX44" fmla="*/ 1363462 w 3884984"/>
                <a:gd name="connsiteY44" fmla="*/ 1589386 h 1909024"/>
                <a:gd name="connsiteX45" fmla="*/ 1315577 w 3884984"/>
                <a:gd name="connsiteY45" fmla="*/ 1589386 h 1909024"/>
                <a:gd name="connsiteX46" fmla="*/ 1315577 w 3884984"/>
                <a:gd name="connsiteY46" fmla="*/ 1566734 h 1909024"/>
                <a:gd name="connsiteX47" fmla="*/ 1304236 w 3884984"/>
                <a:gd name="connsiteY47" fmla="*/ 1566734 h 1909024"/>
                <a:gd name="connsiteX48" fmla="*/ 1304236 w 3884984"/>
                <a:gd name="connsiteY48" fmla="*/ 1555409 h 1909024"/>
                <a:gd name="connsiteX49" fmla="*/ 1253831 w 3884984"/>
                <a:gd name="connsiteY49" fmla="*/ 1555409 h 1909024"/>
                <a:gd name="connsiteX50" fmla="*/ 1253831 w 3884984"/>
                <a:gd name="connsiteY50" fmla="*/ 1544083 h 1909024"/>
                <a:gd name="connsiteX51" fmla="*/ 1236189 w 3884984"/>
                <a:gd name="connsiteY51" fmla="*/ 1544083 h 1909024"/>
                <a:gd name="connsiteX52" fmla="*/ 1236189 w 3884984"/>
                <a:gd name="connsiteY52" fmla="*/ 1534015 h 1909024"/>
                <a:gd name="connsiteX53" fmla="*/ 1221067 w 3884984"/>
                <a:gd name="connsiteY53" fmla="*/ 1534015 h 1909024"/>
                <a:gd name="connsiteX54" fmla="*/ 1221067 w 3884984"/>
                <a:gd name="connsiteY54" fmla="*/ 1522690 h 1909024"/>
                <a:gd name="connsiteX55" fmla="*/ 1212246 w 3884984"/>
                <a:gd name="connsiteY55" fmla="*/ 1522690 h 1909024"/>
                <a:gd name="connsiteX56" fmla="*/ 1212246 w 3884984"/>
                <a:gd name="connsiteY56" fmla="*/ 1501297 h 1909024"/>
                <a:gd name="connsiteX57" fmla="*/ 1195864 w 3884984"/>
                <a:gd name="connsiteY57" fmla="*/ 1501297 h 1909024"/>
                <a:gd name="connsiteX58" fmla="*/ 1195864 w 3884984"/>
                <a:gd name="connsiteY58" fmla="*/ 1488712 h 1909024"/>
                <a:gd name="connsiteX59" fmla="*/ 1190824 w 3884984"/>
                <a:gd name="connsiteY59" fmla="*/ 1488712 h 1909024"/>
                <a:gd name="connsiteX60" fmla="*/ 1190824 w 3884984"/>
                <a:gd name="connsiteY60" fmla="*/ 1476128 h 1909024"/>
                <a:gd name="connsiteX61" fmla="*/ 1115216 w 3884984"/>
                <a:gd name="connsiteY61" fmla="*/ 1476128 h 1909024"/>
                <a:gd name="connsiteX62" fmla="*/ 1115216 w 3884984"/>
                <a:gd name="connsiteY62" fmla="*/ 1466061 h 1909024"/>
                <a:gd name="connsiteX63" fmla="*/ 1108915 w 3884984"/>
                <a:gd name="connsiteY63" fmla="*/ 1466061 h 1909024"/>
                <a:gd name="connsiteX64" fmla="*/ 1108915 w 3884984"/>
                <a:gd name="connsiteY64" fmla="*/ 1452218 h 1909024"/>
                <a:gd name="connsiteX65" fmla="*/ 1102615 w 3884984"/>
                <a:gd name="connsiteY65" fmla="*/ 1452218 h 1909024"/>
                <a:gd name="connsiteX66" fmla="*/ 1102615 w 3884984"/>
                <a:gd name="connsiteY66" fmla="*/ 1442151 h 1909024"/>
                <a:gd name="connsiteX67" fmla="*/ 1091274 w 3884984"/>
                <a:gd name="connsiteY67" fmla="*/ 1442151 h 1909024"/>
                <a:gd name="connsiteX68" fmla="*/ 1091274 w 3884984"/>
                <a:gd name="connsiteY68" fmla="*/ 1430825 h 1909024"/>
                <a:gd name="connsiteX69" fmla="*/ 1081193 w 3884984"/>
                <a:gd name="connsiteY69" fmla="*/ 1430825 h 1909024"/>
                <a:gd name="connsiteX70" fmla="*/ 1081193 w 3884984"/>
                <a:gd name="connsiteY70" fmla="*/ 1420757 h 1909024"/>
                <a:gd name="connsiteX71" fmla="*/ 1059770 w 3884984"/>
                <a:gd name="connsiteY71" fmla="*/ 1420757 h 1909024"/>
                <a:gd name="connsiteX72" fmla="*/ 1059770 w 3884984"/>
                <a:gd name="connsiteY72" fmla="*/ 1414465 h 1909024"/>
                <a:gd name="connsiteX73" fmla="*/ 1048429 w 3884984"/>
                <a:gd name="connsiteY73" fmla="*/ 1414465 h 1909024"/>
                <a:gd name="connsiteX74" fmla="*/ 1048429 w 3884984"/>
                <a:gd name="connsiteY74" fmla="*/ 1403140 h 1909024"/>
                <a:gd name="connsiteX75" fmla="*/ 1024487 w 3884984"/>
                <a:gd name="connsiteY75" fmla="*/ 1403140 h 1909024"/>
                <a:gd name="connsiteX76" fmla="*/ 1024487 w 3884984"/>
                <a:gd name="connsiteY76" fmla="*/ 1391814 h 1909024"/>
                <a:gd name="connsiteX77" fmla="*/ 1018186 w 3884984"/>
                <a:gd name="connsiteY77" fmla="*/ 1391814 h 1909024"/>
                <a:gd name="connsiteX78" fmla="*/ 1018186 w 3884984"/>
                <a:gd name="connsiteY78" fmla="*/ 1369162 h 1909024"/>
                <a:gd name="connsiteX79" fmla="*/ 1010625 w 3884984"/>
                <a:gd name="connsiteY79" fmla="*/ 1369162 h 1909024"/>
                <a:gd name="connsiteX80" fmla="*/ 1010625 w 3884984"/>
                <a:gd name="connsiteY80" fmla="*/ 1355320 h 1909024"/>
                <a:gd name="connsiteX81" fmla="*/ 1004325 w 3884984"/>
                <a:gd name="connsiteY81" fmla="*/ 1355320 h 1909024"/>
                <a:gd name="connsiteX82" fmla="*/ 1004325 w 3884984"/>
                <a:gd name="connsiteY82" fmla="*/ 1346511 h 1909024"/>
                <a:gd name="connsiteX83" fmla="*/ 990463 w 3884984"/>
                <a:gd name="connsiteY83" fmla="*/ 1346511 h 1909024"/>
                <a:gd name="connsiteX84" fmla="*/ 990463 w 3884984"/>
                <a:gd name="connsiteY84" fmla="*/ 1336443 h 1909024"/>
                <a:gd name="connsiteX85" fmla="*/ 969041 w 3884984"/>
                <a:gd name="connsiteY85" fmla="*/ 1336443 h 1909024"/>
                <a:gd name="connsiteX86" fmla="*/ 969041 w 3884984"/>
                <a:gd name="connsiteY86" fmla="*/ 1321342 h 1909024"/>
                <a:gd name="connsiteX87" fmla="*/ 964000 w 3884984"/>
                <a:gd name="connsiteY87" fmla="*/ 1321342 h 1909024"/>
                <a:gd name="connsiteX88" fmla="*/ 964000 w 3884984"/>
                <a:gd name="connsiteY88" fmla="*/ 1291140 h 1909024"/>
                <a:gd name="connsiteX89" fmla="*/ 955179 w 3884984"/>
                <a:gd name="connsiteY89" fmla="*/ 1291140 h 1909024"/>
                <a:gd name="connsiteX90" fmla="*/ 955179 w 3884984"/>
                <a:gd name="connsiteY90" fmla="*/ 1276039 h 1909024"/>
                <a:gd name="connsiteX91" fmla="*/ 950139 w 3884984"/>
                <a:gd name="connsiteY91" fmla="*/ 1276039 h 1909024"/>
                <a:gd name="connsiteX92" fmla="*/ 950139 w 3884984"/>
                <a:gd name="connsiteY92" fmla="*/ 1265972 h 1909024"/>
                <a:gd name="connsiteX93" fmla="*/ 916115 w 3884984"/>
                <a:gd name="connsiteY93" fmla="*/ 1265972 h 1909024"/>
                <a:gd name="connsiteX94" fmla="*/ 916115 w 3884984"/>
                <a:gd name="connsiteY94" fmla="*/ 1230736 h 1909024"/>
                <a:gd name="connsiteX95" fmla="*/ 900994 w 3884984"/>
                <a:gd name="connsiteY95" fmla="*/ 1230736 h 1909024"/>
                <a:gd name="connsiteX96" fmla="*/ 900994 w 3884984"/>
                <a:gd name="connsiteY96" fmla="*/ 1204309 h 1909024"/>
                <a:gd name="connsiteX97" fmla="*/ 887132 w 3884984"/>
                <a:gd name="connsiteY97" fmla="*/ 1204309 h 1909024"/>
                <a:gd name="connsiteX98" fmla="*/ 887132 w 3884984"/>
                <a:gd name="connsiteY98" fmla="*/ 1176624 h 1909024"/>
                <a:gd name="connsiteX99" fmla="*/ 866970 w 3884984"/>
                <a:gd name="connsiteY99" fmla="*/ 1176624 h 1909024"/>
                <a:gd name="connsiteX100" fmla="*/ 866970 w 3884984"/>
                <a:gd name="connsiteY100" fmla="*/ 1148939 h 1909024"/>
                <a:gd name="connsiteX101" fmla="*/ 841768 w 3884984"/>
                <a:gd name="connsiteY101" fmla="*/ 1148939 h 1909024"/>
                <a:gd name="connsiteX102" fmla="*/ 841768 w 3884984"/>
                <a:gd name="connsiteY102" fmla="*/ 1127545 h 1909024"/>
                <a:gd name="connsiteX103" fmla="*/ 824126 w 3884984"/>
                <a:gd name="connsiteY103" fmla="*/ 1127545 h 1909024"/>
                <a:gd name="connsiteX104" fmla="*/ 824126 w 3884984"/>
                <a:gd name="connsiteY104" fmla="*/ 1094826 h 1909024"/>
                <a:gd name="connsiteX105" fmla="*/ 814045 w 3884984"/>
                <a:gd name="connsiteY105" fmla="*/ 1094826 h 1909024"/>
                <a:gd name="connsiteX106" fmla="*/ 814045 w 3884984"/>
                <a:gd name="connsiteY106" fmla="*/ 1086018 h 1909024"/>
                <a:gd name="connsiteX107" fmla="*/ 807744 w 3884984"/>
                <a:gd name="connsiteY107" fmla="*/ 1086018 h 1909024"/>
                <a:gd name="connsiteX108" fmla="*/ 807744 w 3884984"/>
                <a:gd name="connsiteY108" fmla="*/ 1074692 h 1909024"/>
                <a:gd name="connsiteX109" fmla="*/ 797663 w 3884984"/>
                <a:gd name="connsiteY109" fmla="*/ 1074692 h 1909024"/>
                <a:gd name="connsiteX110" fmla="*/ 797663 w 3884984"/>
                <a:gd name="connsiteY110" fmla="*/ 1064624 h 1909024"/>
                <a:gd name="connsiteX111" fmla="*/ 791362 w 3884984"/>
                <a:gd name="connsiteY111" fmla="*/ 1064624 h 1909024"/>
                <a:gd name="connsiteX112" fmla="*/ 791362 w 3884984"/>
                <a:gd name="connsiteY112" fmla="*/ 1058332 h 1909024"/>
                <a:gd name="connsiteX113" fmla="*/ 782541 w 3884984"/>
                <a:gd name="connsiteY113" fmla="*/ 1058332 h 1909024"/>
                <a:gd name="connsiteX114" fmla="*/ 782541 w 3884984"/>
                <a:gd name="connsiteY114" fmla="*/ 1045748 h 1909024"/>
                <a:gd name="connsiteX115" fmla="*/ 772460 w 3884984"/>
                <a:gd name="connsiteY115" fmla="*/ 1045748 h 1909024"/>
                <a:gd name="connsiteX116" fmla="*/ 772460 w 3884984"/>
                <a:gd name="connsiteY116" fmla="*/ 1033164 h 1909024"/>
                <a:gd name="connsiteX117" fmla="*/ 763640 w 3884984"/>
                <a:gd name="connsiteY117" fmla="*/ 1033164 h 1909024"/>
                <a:gd name="connsiteX118" fmla="*/ 748518 w 3884984"/>
                <a:gd name="connsiteY118" fmla="*/ 1033164 h 1909024"/>
                <a:gd name="connsiteX119" fmla="*/ 748518 w 3884984"/>
                <a:gd name="connsiteY119" fmla="*/ 987861 h 1909024"/>
                <a:gd name="connsiteX120" fmla="*/ 742217 w 3884984"/>
                <a:gd name="connsiteY120" fmla="*/ 987861 h 1909024"/>
                <a:gd name="connsiteX121" fmla="*/ 742217 w 3884984"/>
                <a:gd name="connsiteY121" fmla="*/ 963951 h 1909024"/>
                <a:gd name="connsiteX122" fmla="*/ 734657 w 3884984"/>
                <a:gd name="connsiteY122" fmla="*/ 963951 h 1909024"/>
                <a:gd name="connsiteX123" fmla="*/ 734657 w 3884984"/>
                <a:gd name="connsiteY123" fmla="*/ 943816 h 1909024"/>
                <a:gd name="connsiteX124" fmla="*/ 725836 w 3884984"/>
                <a:gd name="connsiteY124" fmla="*/ 943816 h 1909024"/>
                <a:gd name="connsiteX125" fmla="*/ 725836 w 3884984"/>
                <a:gd name="connsiteY125" fmla="*/ 919906 h 1909024"/>
                <a:gd name="connsiteX126" fmla="*/ 709454 w 3884984"/>
                <a:gd name="connsiteY126" fmla="*/ 919906 h 1909024"/>
                <a:gd name="connsiteX127" fmla="*/ 709454 w 3884984"/>
                <a:gd name="connsiteY127" fmla="*/ 893479 h 1909024"/>
                <a:gd name="connsiteX128" fmla="*/ 698113 w 3884984"/>
                <a:gd name="connsiteY128" fmla="*/ 893479 h 1909024"/>
                <a:gd name="connsiteX129" fmla="*/ 698113 w 3884984"/>
                <a:gd name="connsiteY129" fmla="*/ 868311 h 1909024"/>
                <a:gd name="connsiteX130" fmla="*/ 693072 w 3884984"/>
                <a:gd name="connsiteY130" fmla="*/ 868311 h 1909024"/>
                <a:gd name="connsiteX131" fmla="*/ 693072 w 3884984"/>
                <a:gd name="connsiteY131" fmla="*/ 845659 h 1909024"/>
                <a:gd name="connsiteX132" fmla="*/ 681731 w 3884984"/>
                <a:gd name="connsiteY132" fmla="*/ 845659 h 1909024"/>
                <a:gd name="connsiteX133" fmla="*/ 681731 w 3884984"/>
                <a:gd name="connsiteY133" fmla="*/ 823007 h 1909024"/>
                <a:gd name="connsiteX134" fmla="*/ 674170 w 3884984"/>
                <a:gd name="connsiteY134" fmla="*/ 823007 h 1909024"/>
                <a:gd name="connsiteX135" fmla="*/ 674170 w 3884984"/>
                <a:gd name="connsiteY135" fmla="*/ 806648 h 1909024"/>
                <a:gd name="connsiteX136" fmla="*/ 667870 w 3884984"/>
                <a:gd name="connsiteY136" fmla="*/ 806648 h 1909024"/>
                <a:gd name="connsiteX137" fmla="*/ 667870 w 3884984"/>
                <a:gd name="connsiteY137" fmla="*/ 795322 h 1909024"/>
                <a:gd name="connsiteX138" fmla="*/ 648968 w 3884984"/>
                <a:gd name="connsiteY138" fmla="*/ 795322 h 1909024"/>
                <a:gd name="connsiteX139" fmla="*/ 648968 w 3884984"/>
                <a:gd name="connsiteY139" fmla="*/ 782738 h 1909024"/>
                <a:gd name="connsiteX140" fmla="*/ 632586 w 3884984"/>
                <a:gd name="connsiteY140" fmla="*/ 782738 h 1909024"/>
                <a:gd name="connsiteX141" fmla="*/ 632586 w 3884984"/>
                <a:gd name="connsiteY141" fmla="*/ 772671 h 1909024"/>
                <a:gd name="connsiteX142" fmla="*/ 618724 w 3884984"/>
                <a:gd name="connsiteY142" fmla="*/ 772671 h 1909024"/>
                <a:gd name="connsiteX143" fmla="*/ 618724 w 3884984"/>
                <a:gd name="connsiteY143" fmla="*/ 741210 h 1909024"/>
                <a:gd name="connsiteX144" fmla="*/ 607383 w 3884984"/>
                <a:gd name="connsiteY144" fmla="*/ 741210 h 1909024"/>
                <a:gd name="connsiteX145" fmla="*/ 607383 w 3884984"/>
                <a:gd name="connsiteY145" fmla="*/ 718559 h 1909024"/>
                <a:gd name="connsiteX146" fmla="*/ 596042 w 3884984"/>
                <a:gd name="connsiteY146" fmla="*/ 718559 h 1909024"/>
                <a:gd name="connsiteX147" fmla="*/ 596042 w 3884984"/>
                <a:gd name="connsiteY147" fmla="*/ 680806 h 1909024"/>
                <a:gd name="connsiteX148" fmla="*/ 584701 w 3884984"/>
                <a:gd name="connsiteY148" fmla="*/ 680806 h 1909024"/>
                <a:gd name="connsiteX149" fmla="*/ 584701 w 3884984"/>
                <a:gd name="connsiteY149" fmla="*/ 664446 h 1909024"/>
                <a:gd name="connsiteX150" fmla="*/ 567059 w 3884984"/>
                <a:gd name="connsiteY150" fmla="*/ 664446 h 1909024"/>
                <a:gd name="connsiteX151" fmla="*/ 567059 w 3884984"/>
                <a:gd name="connsiteY151" fmla="*/ 649345 h 1909024"/>
                <a:gd name="connsiteX152" fmla="*/ 536816 w 3884984"/>
                <a:gd name="connsiteY152" fmla="*/ 649345 h 1909024"/>
                <a:gd name="connsiteX153" fmla="*/ 536816 w 3884984"/>
                <a:gd name="connsiteY153" fmla="*/ 627952 h 1909024"/>
                <a:gd name="connsiteX154" fmla="*/ 530515 w 3884984"/>
                <a:gd name="connsiteY154" fmla="*/ 627952 h 1909024"/>
                <a:gd name="connsiteX155" fmla="*/ 530515 w 3884984"/>
                <a:gd name="connsiteY155" fmla="*/ 602784 h 1909024"/>
                <a:gd name="connsiteX156" fmla="*/ 525475 w 3884984"/>
                <a:gd name="connsiteY156" fmla="*/ 602784 h 1909024"/>
                <a:gd name="connsiteX157" fmla="*/ 525475 w 3884984"/>
                <a:gd name="connsiteY157" fmla="*/ 573840 h 1909024"/>
                <a:gd name="connsiteX158" fmla="*/ 517914 w 3884984"/>
                <a:gd name="connsiteY158" fmla="*/ 573840 h 1909024"/>
                <a:gd name="connsiteX159" fmla="*/ 517914 w 3884984"/>
                <a:gd name="connsiteY159" fmla="*/ 538604 h 1909024"/>
                <a:gd name="connsiteX160" fmla="*/ 506573 w 3884984"/>
                <a:gd name="connsiteY160" fmla="*/ 538604 h 1909024"/>
                <a:gd name="connsiteX161" fmla="*/ 506573 w 3884984"/>
                <a:gd name="connsiteY161" fmla="*/ 500852 h 1909024"/>
                <a:gd name="connsiteX162" fmla="*/ 488931 w 3884984"/>
                <a:gd name="connsiteY162" fmla="*/ 500852 h 1909024"/>
                <a:gd name="connsiteX163" fmla="*/ 488931 w 3884984"/>
                <a:gd name="connsiteY163" fmla="*/ 445481 h 1909024"/>
                <a:gd name="connsiteX164" fmla="*/ 461208 w 3884984"/>
                <a:gd name="connsiteY164" fmla="*/ 445481 h 1909024"/>
                <a:gd name="connsiteX165" fmla="*/ 446086 w 3884984"/>
                <a:gd name="connsiteY165" fmla="*/ 445481 h 1909024"/>
                <a:gd name="connsiteX166" fmla="*/ 446086 w 3884984"/>
                <a:gd name="connsiteY166" fmla="*/ 407728 h 1909024"/>
                <a:gd name="connsiteX167" fmla="*/ 434745 w 3884984"/>
                <a:gd name="connsiteY167" fmla="*/ 407728 h 1909024"/>
                <a:gd name="connsiteX168" fmla="*/ 434745 w 3884984"/>
                <a:gd name="connsiteY168" fmla="*/ 376268 h 1909024"/>
                <a:gd name="connsiteX169" fmla="*/ 424664 w 3884984"/>
                <a:gd name="connsiteY169" fmla="*/ 376268 h 1909024"/>
                <a:gd name="connsiteX170" fmla="*/ 424664 w 3884984"/>
                <a:gd name="connsiteY170" fmla="*/ 344807 h 1909024"/>
                <a:gd name="connsiteX171" fmla="*/ 410803 w 3884984"/>
                <a:gd name="connsiteY171" fmla="*/ 344807 h 1909024"/>
                <a:gd name="connsiteX172" fmla="*/ 410803 w 3884984"/>
                <a:gd name="connsiteY172" fmla="*/ 280628 h 1909024"/>
                <a:gd name="connsiteX173" fmla="*/ 389381 w 3884984"/>
                <a:gd name="connsiteY173" fmla="*/ 280628 h 1909024"/>
                <a:gd name="connsiteX174" fmla="*/ 389381 w 3884984"/>
                <a:gd name="connsiteY174" fmla="*/ 265527 h 1909024"/>
                <a:gd name="connsiteX175" fmla="*/ 367958 w 3884984"/>
                <a:gd name="connsiteY175" fmla="*/ 265527 h 1909024"/>
                <a:gd name="connsiteX176" fmla="*/ 367958 w 3884984"/>
                <a:gd name="connsiteY176" fmla="*/ 257976 h 1909024"/>
                <a:gd name="connsiteX177" fmla="*/ 327634 w 3884984"/>
                <a:gd name="connsiteY177" fmla="*/ 257976 h 1909024"/>
                <a:gd name="connsiteX178" fmla="*/ 327634 w 3884984"/>
                <a:gd name="connsiteY178" fmla="*/ 232808 h 1909024"/>
                <a:gd name="connsiteX179" fmla="*/ 317553 w 3884984"/>
                <a:gd name="connsiteY179" fmla="*/ 232808 h 1909024"/>
                <a:gd name="connsiteX180" fmla="*/ 317553 w 3884984"/>
                <a:gd name="connsiteY180" fmla="*/ 206381 h 1909024"/>
                <a:gd name="connsiteX181" fmla="*/ 306212 w 3884984"/>
                <a:gd name="connsiteY181" fmla="*/ 206381 h 1909024"/>
                <a:gd name="connsiteX182" fmla="*/ 306212 w 3884984"/>
                <a:gd name="connsiteY182" fmla="*/ 169887 h 1909024"/>
                <a:gd name="connsiteX183" fmla="*/ 284790 w 3884984"/>
                <a:gd name="connsiteY183" fmla="*/ 169887 h 1909024"/>
                <a:gd name="connsiteX184" fmla="*/ 284790 w 3884984"/>
                <a:gd name="connsiteY184" fmla="*/ 130876 h 1909024"/>
                <a:gd name="connsiteX185" fmla="*/ 262107 w 3884984"/>
                <a:gd name="connsiteY185" fmla="*/ 130876 h 1909024"/>
                <a:gd name="connsiteX186" fmla="*/ 262107 w 3884984"/>
                <a:gd name="connsiteY186" fmla="*/ 112000 h 1909024"/>
                <a:gd name="connsiteX187" fmla="*/ 246986 w 3884984"/>
                <a:gd name="connsiteY187" fmla="*/ 112000 h 1909024"/>
                <a:gd name="connsiteX188" fmla="*/ 246986 w 3884984"/>
                <a:gd name="connsiteY188" fmla="*/ 99415 h 1909024"/>
                <a:gd name="connsiteX189" fmla="*/ 234384 w 3884984"/>
                <a:gd name="connsiteY189" fmla="*/ 99415 h 1909024"/>
                <a:gd name="connsiteX190" fmla="*/ 234384 w 3884984"/>
                <a:gd name="connsiteY190" fmla="*/ 85573 h 1909024"/>
                <a:gd name="connsiteX191" fmla="*/ 223043 w 3884984"/>
                <a:gd name="connsiteY191" fmla="*/ 85573 h 1909024"/>
                <a:gd name="connsiteX192" fmla="*/ 223043 w 3884984"/>
                <a:gd name="connsiteY192" fmla="*/ 74247 h 1909024"/>
                <a:gd name="connsiteX193" fmla="*/ 209182 w 3884984"/>
                <a:gd name="connsiteY193" fmla="*/ 74247 h 1909024"/>
                <a:gd name="connsiteX194" fmla="*/ 209182 w 3884984"/>
                <a:gd name="connsiteY194" fmla="*/ 57887 h 1909024"/>
                <a:gd name="connsiteX195" fmla="*/ 195320 w 3884984"/>
                <a:gd name="connsiteY195" fmla="*/ 57887 h 1909024"/>
                <a:gd name="connsiteX196" fmla="*/ 195320 w 3884984"/>
                <a:gd name="connsiteY196" fmla="*/ 50337 h 1909024"/>
                <a:gd name="connsiteX197" fmla="*/ 170118 w 3884984"/>
                <a:gd name="connsiteY197" fmla="*/ 50337 h 1909024"/>
                <a:gd name="connsiteX198" fmla="*/ 170118 w 3884984"/>
                <a:gd name="connsiteY198" fmla="*/ 40269 h 1909024"/>
                <a:gd name="connsiteX199" fmla="*/ 149956 w 3884984"/>
                <a:gd name="connsiteY199" fmla="*/ 40269 h 1909024"/>
                <a:gd name="connsiteX200" fmla="*/ 149956 w 3884984"/>
                <a:gd name="connsiteY200" fmla="*/ 27685 h 1909024"/>
                <a:gd name="connsiteX201" fmla="*/ 124753 w 3884984"/>
                <a:gd name="connsiteY201" fmla="*/ 27685 h 1909024"/>
                <a:gd name="connsiteX202" fmla="*/ 124753 w 3884984"/>
                <a:gd name="connsiteY202" fmla="*/ 16359 h 1909024"/>
                <a:gd name="connsiteX203" fmla="*/ 99550 w 3884984"/>
                <a:gd name="connsiteY203" fmla="*/ 16359 h 1909024"/>
                <a:gd name="connsiteX204" fmla="*/ 99550 w 3884984"/>
                <a:gd name="connsiteY204" fmla="*/ 7551 h 1909024"/>
                <a:gd name="connsiteX205" fmla="*/ 22682 w 3884984"/>
                <a:gd name="connsiteY205" fmla="*/ 7551 h 1909024"/>
                <a:gd name="connsiteX206" fmla="*/ 22682 w 3884984"/>
                <a:gd name="connsiteY206" fmla="*/ 0 h 1909024"/>
                <a:gd name="connsiteX207" fmla="*/ 0 w 3884984"/>
                <a:gd name="connsiteY207" fmla="*/ 0 h 190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</a:cxnLst>
              <a:rect l="l" t="t" r="r" b="b"/>
              <a:pathLst>
                <a:path w="3884984" h="1909024">
                  <a:moveTo>
                    <a:pt x="3884984" y="1909025"/>
                  </a:moveTo>
                  <a:lnTo>
                    <a:pt x="3442679" y="1909025"/>
                  </a:lnTo>
                  <a:lnTo>
                    <a:pt x="3442679" y="1886373"/>
                  </a:lnTo>
                  <a:lnTo>
                    <a:pt x="3145288" y="1886373"/>
                  </a:lnTo>
                  <a:lnTo>
                    <a:pt x="3145288" y="1871272"/>
                  </a:lnTo>
                  <a:lnTo>
                    <a:pt x="2960048" y="1871272"/>
                  </a:lnTo>
                  <a:lnTo>
                    <a:pt x="2960048" y="1858688"/>
                  </a:lnTo>
                  <a:lnTo>
                    <a:pt x="2783630" y="1858688"/>
                  </a:lnTo>
                  <a:lnTo>
                    <a:pt x="2783630" y="1846104"/>
                  </a:lnTo>
                  <a:lnTo>
                    <a:pt x="2230432" y="1846104"/>
                  </a:lnTo>
                  <a:lnTo>
                    <a:pt x="2230432" y="1829744"/>
                  </a:lnTo>
                  <a:lnTo>
                    <a:pt x="2220351" y="1829744"/>
                  </a:lnTo>
                  <a:lnTo>
                    <a:pt x="2220351" y="1819677"/>
                  </a:lnTo>
                  <a:lnTo>
                    <a:pt x="2108200" y="1819677"/>
                  </a:lnTo>
                  <a:lnTo>
                    <a:pt x="2108200" y="1803318"/>
                  </a:lnTo>
                  <a:lnTo>
                    <a:pt x="2026291" y="1803318"/>
                  </a:lnTo>
                  <a:lnTo>
                    <a:pt x="2026291" y="1779408"/>
                  </a:lnTo>
                  <a:lnTo>
                    <a:pt x="1992268" y="1779408"/>
                  </a:lnTo>
                  <a:lnTo>
                    <a:pt x="1992268" y="1765565"/>
                  </a:lnTo>
                  <a:lnTo>
                    <a:pt x="1910359" y="1765565"/>
                  </a:lnTo>
                  <a:lnTo>
                    <a:pt x="1910359" y="1751722"/>
                  </a:lnTo>
                  <a:lnTo>
                    <a:pt x="1796947" y="1751722"/>
                  </a:lnTo>
                  <a:lnTo>
                    <a:pt x="1796947" y="1741655"/>
                  </a:lnTo>
                  <a:lnTo>
                    <a:pt x="1781825" y="1741655"/>
                  </a:lnTo>
                  <a:lnTo>
                    <a:pt x="1781825" y="1726554"/>
                  </a:lnTo>
                  <a:lnTo>
                    <a:pt x="1655812" y="1726554"/>
                  </a:lnTo>
                  <a:lnTo>
                    <a:pt x="1655812" y="1715228"/>
                  </a:lnTo>
                  <a:lnTo>
                    <a:pt x="1570124" y="1715228"/>
                  </a:lnTo>
                  <a:lnTo>
                    <a:pt x="1570124" y="1693835"/>
                  </a:lnTo>
                  <a:lnTo>
                    <a:pt x="1541141" y="1693835"/>
                  </a:lnTo>
                  <a:lnTo>
                    <a:pt x="1541141" y="1668667"/>
                  </a:lnTo>
                  <a:lnTo>
                    <a:pt x="1528539" y="1668667"/>
                  </a:lnTo>
                  <a:lnTo>
                    <a:pt x="1528539" y="1658599"/>
                  </a:lnTo>
                  <a:lnTo>
                    <a:pt x="1494516" y="1658599"/>
                  </a:lnTo>
                  <a:lnTo>
                    <a:pt x="1494516" y="1648532"/>
                  </a:lnTo>
                  <a:lnTo>
                    <a:pt x="1465533" y="1648532"/>
                  </a:lnTo>
                  <a:lnTo>
                    <a:pt x="1465533" y="1635948"/>
                  </a:lnTo>
                  <a:lnTo>
                    <a:pt x="1447891" y="1635948"/>
                  </a:lnTo>
                  <a:lnTo>
                    <a:pt x="1447891" y="1623363"/>
                  </a:lnTo>
                  <a:lnTo>
                    <a:pt x="1416387" y="1623363"/>
                  </a:lnTo>
                  <a:lnTo>
                    <a:pt x="1416387" y="1614554"/>
                  </a:lnTo>
                  <a:lnTo>
                    <a:pt x="1391185" y="1614554"/>
                  </a:lnTo>
                  <a:lnTo>
                    <a:pt x="1391185" y="1601970"/>
                  </a:lnTo>
                  <a:lnTo>
                    <a:pt x="1363462" y="1601970"/>
                  </a:lnTo>
                  <a:lnTo>
                    <a:pt x="1363462" y="1589386"/>
                  </a:lnTo>
                  <a:lnTo>
                    <a:pt x="1315577" y="1589386"/>
                  </a:lnTo>
                  <a:lnTo>
                    <a:pt x="1315577" y="1566734"/>
                  </a:lnTo>
                  <a:lnTo>
                    <a:pt x="1304236" y="1566734"/>
                  </a:lnTo>
                  <a:lnTo>
                    <a:pt x="1304236" y="1555409"/>
                  </a:lnTo>
                  <a:lnTo>
                    <a:pt x="1253831" y="1555409"/>
                  </a:lnTo>
                  <a:lnTo>
                    <a:pt x="1253831" y="1544083"/>
                  </a:lnTo>
                  <a:lnTo>
                    <a:pt x="1236189" y="1544083"/>
                  </a:lnTo>
                  <a:lnTo>
                    <a:pt x="1236189" y="1534015"/>
                  </a:lnTo>
                  <a:lnTo>
                    <a:pt x="1221067" y="1534015"/>
                  </a:lnTo>
                  <a:lnTo>
                    <a:pt x="1221067" y="1522690"/>
                  </a:lnTo>
                  <a:lnTo>
                    <a:pt x="1212246" y="1522690"/>
                  </a:lnTo>
                  <a:lnTo>
                    <a:pt x="1212246" y="1501297"/>
                  </a:lnTo>
                  <a:lnTo>
                    <a:pt x="1195864" y="1501297"/>
                  </a:lnTo>
                  <a:lnTo>
                    <a:pt x="1195864" y="1488712"/>
                  </a:lnTo>
                  <a:lnTo>
                    <a:pt x="1190824" y="1488712"/>
                  </a:lnTo>
                  <a:lnTo>
                    <a:pt x="1190824" y="1476128"/>
                  </a:lnTo>
                  <a:lnTo>
                    <a:pt x="1115216" y="1476128"/>
                  </a:lnTo>
                  <a:lnTo>
                    <a:pt x="1115216" y="1466061"/>
                  </a:lnTo>
                  <a:lnTo>
                    <a:pt x="1108915" y="1466061"/>
                  </a:lnTo>
                  <a:lnTo>
                    <a:pt x="1108915" y="1452218"/>
                  </a:lnTo>
                  <a:lnTo>
                    <a:pt x="1102615" y="1452218"/>
                  </a:lnTo>
                  <a:lnTo>
                    <a:pt x="1102615" y="1442151"/>
                  </a:lnTo>
                  <a:lnTo>
                    <a:pt x="1091274" y="1442151"/>
                  </a:lnTo>
                  <a:lnTo>
                    <a:pt x="1091274" y="1430825"/>
                  </a:lnTo>
                  <a:lnTo>
                    <a:pt x="1081193" y="1430825"/>
                  </a:lnTo>
                  <a:lnTo>
                    <a:pt x="1081193" y="1420757"/>
                  </a:lnTo>
                  <a:lnTo>
                    <a:pt x="1059770" y="1420757"/>
                  </a:lnTo>
                  <a:lnTo>
                    <a:pt x="1059770" y="1414465"/>
                  </a:lnTo>
                  <a:lnTo>
                    <a:pt x="1048429" y="1414465"/>
                  </a:lnTo>
                  <a:lnTo>
                    <a:pt x="1048429" y="1403140"/>
                  </a:lnTo>
                  <a:lnTo>
                    <a:pt x="1024487" y="1403140"/>
                  </a:lnTo>
                  <a:lnTo>
                    <a:pt x="1024487" y="1391814"/>
                  </a:lnTo>
                  <a:lnTo>
                    <a:pt x="1018186" y="1391814"/>
                  </a:lnTo>
                  <a:lnTo>
                    <a:pt x="1018186" y="1369162"/>
                  </a:lnTo>
                  <a:lnTo>
                    <a:pt x="1010625" y="1369162"/>
                  </a:lnTo>
                  <a:lnTo>
                    <a:pt x="1010625" y="1355320"/>
                  </a:lnTo>
                  <a:lnTo>
                    <a:pt x="1004325" y="1355320"/>
                  </a:lnTo>
                  <a:lnTo>
                    <a:pt x="1004325" y="1346511"/>
                  </a:lnTo>
                  <a:lnTo>
                    <a:pt x="990463" y="1346511"/>
                  </a:lnTo>
                  <a:lnTo>
                    <a:pt x="990463" y="1336443"/>
                  </a:lnTo>
                  <a:lnTo>
                    <a:pt x="969041" y="1336443"/>
                  </a:lnTo>
                  <a:lnTo>
                    <a:pt x="969041" y="1321342"/>
                  </a:lnTo>
                  <a:lnTo>
                    <a:pt x="964000" y="1321342"/>
                  </a:lnTo>
                  <a:lnTo>
                    <a:pt x="964000" y="1291140"/>
                  </a:lnTo>
                  <a:lnTo>
                    <a:pt x="955179" y="1291140"/>
                  </a:lnTo>
                  <a:lnTo>
                    <a:pt x="955179" y="1276039"/>
                  </a:lnTo>
                  <a:lnTo>
                    <a:pt x="950139" y="1276039"/>
                  </a:lnTo>
                  <a:lnTo>
                    <a:pt x="950139" y="1265972"/>
                  </a:lnTo>
                  <a:lnTo>
                    <a:pt x="916115" y="1265972"/>
                  </a:lnTo>
                  <a:lnTo>
                    <a:pt x="916115" y="1230736"/>
                  </a:lnTo>
                  <a:lnTo>
                    <a:pt x="900994" y="1230736"/>
                  </a:lnTo>
                  <a:lnTo>
                    <a:pt x="900994" y="1204309"/>
                  </a:lnTo>
                  <a:lnTo>
                    <a:pt x="887132" y="1204309"/>
                  </a:lnTo>
                  <a:lnTo>
                    <a:pt x="887132" y="1176624"/>
                  </a:lnTo>
                  <a:lnTo>
                    <a:pt x="866970" y="1176624"/>
                  </a:lnTo>
                  <a:lnTo>
                    <a:pt x="866970" y="1148939"/>
                  </a:lnTo>
                  <a:lnTo>
                    <a:pt x="841768" y="1148939"/>
                  </a:lnTo>
                  <a:lnTo>
                    <a:pt x="841768" y="1127545"/>
                  </a:lnTo>
                  <a:lnTo>
                    <a:pt x="824126" y="1127545"/>
                  </a:lnTo>
                  <a:lnTo>
                    <a:pt x="824126" y="1094826"/>
                  </a:lnTo>
                  <a:lnTo>
                    <a:pt x="814045" y="1094826"/>
                  </a:lnTo>
                  <a:lnTo>
                    <a:pt x="814045" y="1086018"/>
                  </a:lnTo>
                  <a:lnTo>
                    <a:pt x="807744" y="1086018"/>
                  </a:lnTo>
                  <a:lnTo>
                    <a:pt x="807744" y="1074692"/>
                  </a:lnTo>
                  <a:lnTo>
                    <a:pt x="797663" y="1074692"/>
                  </a:lnTo>
                  <a:lnTo>
                    <a:pt x="797663" y="1064624"/>
                  </a:lnTo>
                  <a:lnTo>
                    <a:pt x="791362" y="1064624"/>
                  </a:lnTo>
                  <a:lnTo>
                    <a:pt x="791362" y="1058332"/>
                  </a:lnTo>
                  <a:lnTo>
                    <a:pt x="782541" y="1058332"/>
                  </a:lnTo>
                  <a:lnTo>
                    <a:pt x="782541" y="1045748"/>
                  </a:lnTo>
                  <a:lnTo>
                    <a:pt x="772460" y="1045748"/>
                  </a:lnTo>
                  <a:lnTo>
                    <a:pt x="772460" y="1033164"/>
                  </a:lnTo>
                  <a:lnTo>
                    <a:pt x="763640" y="1033164"/>
                  </a:lnTo>
                  <a:lnTo>
                    <a:pt x="748518" y="1033164"/>
                  </a:lnTo>
                  <a:lnTo>
                    <a:pt x="748518" y="987861"/>
                  </a:lnTo>
                  <a:lnTo>
                    <a:pt x="742217" y="987861"/>
                  </a:lnTo>
                  <a:lnTo>
                    <a:pt x="742217" y="963951"/>
                  </a:lnTo>
                  <a:lnTo>
                    <a:pt x="734657" y="963951"/>
                  </a:lnTo>
                  <a:lnTo>
                    <a:pt x="734657" y="943816"/>
                  </a:lnTo>
                  <a:lnTo>
                    <a:pt x="725836" y="943816"/>
                  </a:lnTo>
                  <a:lnTo>
                    <a:pt x="725836" y="919906"/>
                  </a:lnTo>
                  <a:lnTo>
                    <a:pt x="709454" y="919906"/>
                  </a:lnTo>
                  <a:lnTo>
                    <a:pt x="709454" y="893479"/>
                  </a:lnTo>
                  <a:lnTo>
                    <a:pt x="698113" y="893479"/>
                  </a:lnTo>
                  <a:lnTo>
                    <a:pt x="698113" y="868311"/>
                  </a:lnTo>
                  <a:lnTo>
                    <a:pt x="693072" y="868311"/>
                  </a:lnTo>
                  <a:lnTo>
                    <a:pt x="693072" y="845659"/>
                  </a:lnTo>
                  <a:lnTo>
                    <a:pt x="681731" y="845659"/>
                  </a:lnTo>
                  <a:lnTo>
                    <a:pt x="681731" y="823007"/>
                  </a:lnTo>
                  <a:lnTo>
                    <a:pt x="674170" y="823007"/>
                  </a:lnTo>
                  <a:lnTo>
                    <a:pt x="674170" y="806648"/>
                  </a:lnTo>
                  <a:lnTo>
                    <a:pt x="667870" y="806648"/>
                  </a:lnTo>
                  <a:lnTo>
                    <a:pt x="667870" y="795322"/>
                  </a:lnTo>
                  <a:lnTo>
                    <a:pt x="648968" y="795322"/>
                  </a:lnTo>
                  <a:lnTo>
                    <a:pt x="648968" y="782738"/>
                  </a:lnTo>
                  <a:lnTo>
                    <a:pt x="632586" y="782738"/>
                  </a:lnTo>
                  <a:lnTo>
                    <a:pt x="632586" y="772671"/>
                  </a:lnTo>
                  <a:lnTo>
                    <a:pt x="618724" y="772671"/>
                  </a:lnTo>
                  <a:lnTo>
                    <a:pt x="618724" y="741210"/>
                  </a:lnTo>
                  <a:lnTo>
                    <a:pt x="607383" y="741210"/>
                  </a:lnTo>
                  <a:lnTo>
                    <a:pt x="607383" y="718559"/>
                  </a:lnTo>
                  <a:lnTo>
                    <a:pt x="596042" y="718559"/>
                  </a:lnTo>
                  <a:lnTo>
                    <a:pt x="596042" y="680806"/>
                  </a:lnTo>
                  <a:lnTo>
                    <a:pt x="584701" y="680806"/>
                  </a:lnTo>
                  <a:lnTo>
                    <a:pt x="584701" y="664446"/>
                  </a:lnTo>
                  <a:lnTo>
                    <a:pt x="567059" y="664446"/>
                  </a:lnTo>
                  <a:lnTo>
                    <a:pt x="567059" y="649345"/>
                  </a:lnTo>
                  <a:lnTo>
                    <a:pt x="536816" y="649345"/>
                  </a:lnTo>
                  <a:lnTo>
                    <a:pt x="536816" y="627952"/>
                  </a:lnTo>
                  <a:lnTo>
                    <a:pt x="530515" y="627952"/>
                  </a:lnTo>
                  <a:lnTo>
                    <a:pt x="530515" y="602784"/>
                  </a:lnTo>
                  <a:lnTo>
                    <a:pt x="525475" y="602784"/>
                  </a:lnTo>
                  <a:lnTo>
                    <a:pt x="525475" y="573840"/>
                  </a:lnTo>
                  <a:lnTo>
                    <a:pt x="517914" y="573840"/>
                  </a:lnTo>
                  <a:lnTo>
                    <a:pt x="517914" y="538604"/>
                  </a:lnTo>
                  <a:lnTo>
                    <a:pt x="506573" y="538604"/>
                  </a:lnTo>
                  <a:lnTo>
                    <a:pt x="506573" y="500852"/>
                  </a:lnTo>
                  <a:lnTo>
                    <a:pt x="488931" y="500852"/>
                  </a:lnTo>
                  <a:lnTo>
                    <a:pt x="488931" y="445481"/>
                  </a:lnTo>
                  <a:lnTo>
                    <a:pt x="461208" y="445481"/>
                  </a:lnTo>
                  <a:lnTo>
                    <a:pt x="446086" y="445481"/>
                  </a:lnTo>
                  <a:lnTo>
                    <a:pt x="446086" y="407728"/>
                  </a:lnTo>
                  <a:lnTo>
                    <a:pt x="434745" y="407728"/>
                  </a:lnTo>
                  <a:lnTo>
                    <a:pt x="434745" y="376268"/>
                  </a:lnTo>
                  <a:lnTo>
                    <a:pt x="424664" y="376268"/>
                  </a:lnTo>
                  <a:lnTo>
                    <a:pt x="424664" y="344807"/>
                  </a:lnTo>
                  <a:lnTo>
                    <a:pt x="410803" y="344807"/>
                  </a:lnTo>
                  <a:lnTo>
                    <a:pt x="410803" y="280628"/>
                  </a:lnTo>
                  <a:lnTo>
                    <a:pt x="389381" y="280628"/>
                  </a:lnTo>
                  <a:lnTo>
                    <a:pt x="389381" y="265527"/>
                  </a:lnTo>
                  <a:lnTo>
                    <a:pt x="367958" y="265527"/>
                  </a:lnTo>
                  <a:lnTo>
                    <a:pt x="367958" y="257976"/>
                  </a:lnTo>
                  <a:lnTo>
                    <a:pt x="327634" y="257976"/>
                  </a:lnTo>
                  <a:lnTo>
                    <a:pt x="327634" y="232808"/>
                  </a:lnTo>
                  <a:lnTo>
                    <a:pt x="317553" y="232808"/>
                  </a:lnTo>
                  <a:lnTo>
                    <a:pt x="317553" y="206381"/>
                  </a:lnTo>
                  <a:lnTo>
                    <a:pt x="306212" y="206381"/>
                  </a:lnTo>
                  <a:lnTo>
                    <a:pt x="306212" y="169887"/>
                  </a:lnTo>
                  <a:lnTo>
                    <a:pt x="284790" y="169887"/>
                  </a:lnTo>
                  <a:lnTo>
                    <a:pt x="284790" y="130876"/>
                  </a:lnTo>
                  <a:lnTo>
                    <a:pt x="262107" y="130876"/>
                  </a:lnTo>
                  <a:lnTo>
                    <a:pt x="262107" y="112000"/>
                  </a:lnTo>
                  <a:lnTo>
                    <a:pt x="246986" y="112000"/>
                  </a:lnTo>
                  <a:lnTo>
                    <a:pt x="246986" y="99415"/>
                  </a:lnTo>
                  <a:lnTo>
                    <a:pt x="234384" y="99415"/>
                  </a:lnTo>
                  <a:lnTo>
                    <a:pt x="234384" y="85573"/>
                  </a:lnTo>
                  <a:lnTo>
                    <a:pt x="223043" y="85573"/>
                  </a:lnTo>
                  <a:lnTo>
                    <a:pt x="223043" y="74247"/>
                  </a:lnTo>
                  <a:lnTo>
                    <a:pt x="209182" y="74247"/>
                  </a:lnTo>
                  <a:lnTo>
                    <a:pt x="209182" y="57887"/>
                  </a:lnTo>
                  <a:lnTo>
                    <a:pt x="195320" y="57887"/>
                  </a:lnTo>
                  <a:lnTo>
                    <a:pt x="195320" y="50337"/>
                  </a:lnTo>
                  <a:lnTo>
                    <a:pt x="170118" y="50337"/>
                  </a:lnTo>
                  <a:lnTo>
                    <a:pt x="170118" y="40269"/>
                  </a:lnTo>
                  <a:lnTo>
                    <a:pt x="149956" y="40269"/>
                  </a:lnTo>
                  <a:lnTo>
                    <a:pt x="149956" y="27685"/>
                  </a:lnTo>
                  <a:lnTo>
                    <a:pt x="124753" y="27685"/>
                  </a:lnTo>
                  <a:lnTo>
                    <a:pt x="124753" y="16359"/>
                  </a:lnTo>
                  <a:lnTo>
                    <a:pt x="99550" y="16359"/>
                  </a:lnTo>
                  <a:lnTo>
                    <a:pt x="99550" y="7551"/>
                  </a:lnTo>
                  <a:lnTo>
                    <a:pt x="22682" y="7551"/>
                  </a:lnTo>
                  <a:lnTo>
                    <a:pt x="22682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33" name="Graphic 50">
            <a:extLst>
              <a:ext uri="{FF2B5EF4-FFF2-40B4-BE49-F238E27FC236}">
                <a16:creationId xmlns:a16="http://schemas.microsoft.com/office/drawing/2014/main" id="{C4C98DAF-9E34-499E-B637-0588FEAC71A9}"/>
              </a:ext>
            </a:extLst>
          </p:cNvPr>
          <p:cNvGrpSpPr/>
          <p:nvPr/>
        </p:nvGrpSpPr>
        <p:grpSpPr>
          <a:xfrm>
            <a:off x="744813" y="1280380"/>
            <a:ext cx="3064009" cy="1457252"/>
            <a:chOff x="993083" y="1707173"/>
            <a:chExt cx="4085345" cy="1943002"/>
          </a:xfrm>
          <a:noFill/>
        </p:grpSpPr>
        <p:grpSp>
          <p:nvGrpSpPr>
            <p:cNvPr id="234" name="Graphic 50">
              <a:extLst>
                <a:ext uri="{FF2B5EF4-FFF2-40B4-BE49-F238E27FC236}">
                  <a16:creationId xmlns:a16="http://schemas.microsoft.com/office/drawing/2014/main" id="{F1D37277-C6B2-2CA6-E4FD-2FE3162455B1}"/>
                </a:ext>
              </a:extLst>
            </p:cNvPr>
            <p:cNvGrpSpPr/>
            <p:nvPr/>
          </p:nvGrpSpPr>
          <p:grpSpPr>
            <a:xfrm>
              <a:off x="5020462" y="3606130"/>
              <a:ext cx="57966" cy="44044"/>
              <a:chOff x="5020462" y="3606130"/>
              <a:chExt cx="57966" cy="44044"/>
            </a:xfrm>
          </p:grpSpPr>
          <p:sp>
            <p:nvSpPr>
              <p:cNvPr id="235" name="Freeform 234">
                <a:extLst>
                  <a:ext uri="{FF2B5EF4-FFF2-40B4-BE49-F238E27FC236}">
                    <a16:creationId xmlns:a16="http://schemas.microsoft.com/office/drawing/2014/main" id="{EE711ECC-EDC6-D84C-999C-4AEA3B53C43E}"/>
                  </a:ext>
                </a:extLst>
              </p:cNvPr>
              <p:cNvSpPr/>
              <p:nvPr/>
            </p:nvSpPr>
            <p:spPr>
              <a:xfrm>
                <a:off x="5050705" y="3606130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DBCD4210-9815-5D7A-FB50-D34F8CAF2F50}"/>
                  </a:ext>
                </a:extLst>
              </p:cNvPr>
              <p:cNvSpPr/>
              <p:nvPr/>
            </p:nvSpPr>
            <p:spPr>
              <a:xfrm>
                <a:off x="5020462" y="3628782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7" name="Graphic 50">
              <a:extLst>
                <a:ext uri="{FF2B5EF4-FFF2-40B4-BE49-F238E27FC236}">
                  <a16:creationId xmlns:a16="http://schemas.microsoft.com/office/drawing/2014/main" id="{AB781009-54BD-0AFC-9000-83CF62D58BB9}"/>
                </a:ext>
              </a:extLst>
            </p:cNvPr>
            <p:cNvGrpSpPr/>
            <p:nvPr/>
          </p:nvGrpSpPr>
          <p:grpSpPr>
            <a:xfrm>
              <a:off x="4796159" y="3606130"/>
              <a:ext cx="57966" cy="44044"/>
              <a:chOff x="4796159" y="3606130"/>
              <a:chExt cx="57966" cy="44044"/>
            </a:xfrm>
          </p:grpSpPr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E0C04EDF-B7CF-6B83-1A17-1A57F2B9C618}"/>
                  </a:ext>
                </a:extLst>
              </p:cNvPr>
              <p:cNvSpPr/>
              <p:nvPr/>
            </p:nvSpPr>
            <p:spPr>
              <a:xfrm>
                <a:off x="4826402" y="3606130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84B6F9A7-1E46-73B2-8E97-CD71541CF312}"/>
                  </a:ext>
                </a:extLst>
              </p:cNvPr>
              <p:cNvSpPr/>
              <p:nvPr/>
            </p:nvSpPr>
            <p:spPr>
              <a:xfrm>
                <a:off x="4796159" y="3628782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0" name="Graphic 50">
              <a:extLst>
                <a:ext uri="{FF2B5EF4-FFF2-40B4-BE49-F238E27FC236}">
                  <a16:creationId xmlns:a16="http://schemas.microsoft.com/office/drawing/2014/main" id="{2E59D47A-81F5-1D14-5238-4C90633AD224}"/>
                </a:ext>
              </a:extLst>
            </p:cNvPr>
            <p:cNvGrpSpPr/>
            <p:nvPr/>
          </p:nvGrpSpPr>
          <p:grpSpPr>
            <a:xfrm>
              <a:off x="4626041" y="3606130"/>
              <a:ext cx="57966" cy="44044"/>
              <a:chOff x="4626041" y="3606130"/>
              <a:chExt cx="57966" cy="44044"/>
            </a:xfrm>
          </p:grpSpPr>
          <p:sp>
            <p:nvSpPr>
              <p:cNvPr id="241" name="Freeform 240">
                <a:extLst>
                  <a:ext uri="{FF2B5EF4-FFF2-40B4-BE49-F238E27FC236}">
                    <a16:creationId xmlns:a16="http://schemas.microsoft.com/office/drawing/2014/main" id="{6E65D543-281E-17F1-BA75-8D4182293139}"/>
                  </a:ext>
                </a:extLst>
              </p:cNvPr>
              <p:cNvSpPr/>
              <p:nvPr/>
            </p:nvSpPr>
            <p:spPr>
              <a:xfrm>
                <a:off x="4655024" y="3606130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2" name="Freeform 241">
                <a:extLst>
                  <a:ext uri="{FF2B5EF4-FFF2-40B4-BE49-F238E27FC236}">
                    <a16:creationId xmlns:a16="http://schemas.microsoft.com/office/drawing/2014/main" id="{C7F399E6-D9AC-C1FF-8CB5-874A98D713EF}"/>
                  </a:ext>
                </a:extLst>
              </p:cNvPr>
              <p:cNvSpPr/>
              <p:nvPr/>
            </p:nvSpPr>
            <p:spPr>
              <a:xfrm>
                <a:off x="4626041" y="3628782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3" name="Graphic 50">
              <a:extLst>
                <a:ext uri="{FF2B5EF4-FFF2-40B4-BE49-F238E27FC236}">
                  <a16:creationId xmlns:a16="http://schemas.microsoft.com/office/drawing/2014/main" id="{CF046630-65B9-4B4C-0D97-07E00EE752F1}"/>
                </a:ext>
              </a:extLst>
            </p:cNvPr>
            <p:cNvGrpSpPr/>
            <p:nvPr/>
          </p:nvGrpSpPr>
          <p:grpSpPr>
            <a:xfrm>
              <a:off x="4241701" y="3572153"/>
              <a:ext cx="57966" cy="44044"/>
              <a:chOff x="4241701" y="3572153"/>
              <a:chExt cx="57966" cy="44044"/>
            </a:xfrm>
          </p:grpSpPr>
          <p:sp>
            <p:nvSpPr>
              <p:cNvPr id="244" name="Freeform 243">
                <a:extLst>
                  <a:ext uri="{FF2B5EF4-FFF2-40B4-BE49-F238E27FC236}">
                    <a16:creationId xmlns:a16="http://schemas.microsoft.com/office/drawing/2014/main" id="{DA08444D-3289-0979-BC11-1B72227A3ABF}"/>
                  </a:ext>
                </a:extLst>
              </p:cNvPr>
              <p:cNvSpPr/>
              <p:nvPr/>
            </p:nvSpPr>
            <p:spPr>
              <a:xfrm>
                <a:off x="4271944" y="3572153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8605E85A-26F5-C7A1-5991-922EBD05CB55}"/>
                  </a:ext>
                </a:extLst>
              </p:cNvPr>
              <p:cNvSpPr/>
              <p:nvPr/>
            </p:nvSpPr>
            <p:spPr>
              <a:xfrm>
                <a:off x="4241701" y="3593546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6" name="Graphic 50">
              <a:extLst>
                <a:ext uri="{FF2B5EF4-FFF2-40B4-BE49-F238E27FC236}">
                  <a16:creationId xmlns:a16="http://schemas.microsoft.com/office/drawing/2014/main" id="{69B8E41A-F7B0-CB60-AFC4-C44913BE3C77}"/>
                </a:ext>
              </a:extLst>
            </p:cNvPr>
            <p:cNvGrpSpPr/>
            <p:nvPr/>
          </p:nvGrpSpPr>
          <p:grpSpPr>
            <a:xfrm>
              <a:off x="4173654" y="3572153"/>
              <a:ext cx="57966" cy="44044"/>
              <a:chOff x="4173654" y="3572153"/>
              <a:chExt cx="57966" cy="44044"/>
            </a:xfrm>
          </p:grpSpPr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501A5D22-3D91-4466-F001-099B5D8B5BEE}"/>
                  </a:ext>
                </a:extLst>
              </p:cNvPr>
              <p:cNvSpPr/>
              <p:nvPr/>
            </p:nvSpPr>
            <p:spPr>
              <a:xfrm>
                <a:off x="4203897" y="3572153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8797A99E-5A5B-E9D9-DC21-E74D540014F8}"/>
                  </a:ext>
                </a:extLst>
              </p:cNvPr>
              <p:cNvSpPr/>
              <p:nvPr/>
            </p:nvSpPr>
            <p:spPr>
              <a:xfrm>
                <a:off x="4173654" y="3593546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9" name="Graphic 50">
              <a:extLst>
                <a:ext uri="{FF2B5EF4-FFF2-40B4-BE49-F238E27FC236}">
                  <a16:creationId xmlns:a16="http://schemas.microsoft.com/office/drawing/2014/main" id="{8553A5FE-413F-87A6-7526-344322324C97}"/>
                </a:ext>
              </a:extLst>
            </p:cNvPr>
            <p:cNvGrpSpPr/>
            <p:nvPr/>
          </p:nvGrpSpPr>
          <p:grpSpPr>
            <a:xfrm>
              <a:off x="4144671" y="3572153"/>
              <a:ext cx="57966" cy="44044"/>
              <a:chOff x="4144671" y="3572153"/>
              <a:chExt cx="57966" cy="44044"/>
            </a:xfrm>
          </p:grpSpPr>
          <p:sp>
            <p:nvSpPr>
              <p:cNvPr id="250" name="Freeform 249">
                <a:extLst>
                  <a:ext uri="{FF2B5EF4-FFF2-40B4-BE49-F238E27FC236}">
                    <a16:creationId xmlns:a16="http://schemas.microsoft.com/office/drawing/2014/main" id="{EAD3FC48-D117-9D8A-0E92-9D005F21E44D}"/>
                  </a:ext>
                </a:extLst>
              </p:cNvPr>
              <p:cNvSpPr/>
              <p:nvPr/>
            </p:nvSpPr>
            <p:spPr>
              <a:xfrm>
                <a:off x="4174914" y="3572153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A2463B1A-70EC-41B8-CCA7-562540B13332}"/>
                  </a:ext>
                </a:extLst>
              </p:cNvPr>
              <p:cNvSpPr/>
              <p:nvPr/>
            </p:nvSpPr>
            <p:spPr>
              <a:xfrm>
                <a:off x="4144671" y="3593546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2" name="Graphic 50">
              <a:extLst>
                <a:ext uri="{FF2B5EF4-FFF2-40B4-BE49-F238E27FC236}">
                  <a16:creationId xmlns:a16="http://schemas.microsoft.com/office/drawing/2014/main" id="{959635F9-FC22-9F32-E68C-23EA02285225}"/>
                </a:ext>
              </a:extLst>
            </p:cNvPr>
            <p:cNvGrpSpPr/>
            <p:nvPr/>
          </p:nvGrpSpPr>
          <p:grpSpPr>
            <a:xfrm>
              <a:off x="4119468" y="3572153"/>
              <a:ext cx="57966" cy="44044"/>
              <a:chOff x="4119468" y="3572153"/>
              <a:chExt cx="57966" cy="44044"/>
            </a:xfrm>
          </p:grpSpPr>
          <p:sp>
            <p:nvSpPr>
              <p:cNvPr id="253" name="Freeform 252">
                <a:extLst>
                  <a:ext uri="{FF2B5EF4-FFF2-40B4-BE49-F238E27FC236}">
                    <a16:creationId xmlns:a16="http://schemas.microsoft.com/office/drawing/2014/main" id="{7F6B2466-3559-BDD5-49F9-CF241CB68AE6}"/>
                  </a:ext>
                </a:extLst>
              </p:cNvPr>
              <p:cNvSpPr/>
              <p:nvPr/>
            </p:nvSpPr>
            <p:spPr>
              <a:xfrm>
                <a:off x="4148451" y="3572153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4" name="Freeform 253">
                <a:extLst>
                  <a:ext uri="{FF2B5EF4-FFF2-40B4-BE49-F238E27FC236}">
                    <a16:creationId xmlns:a16="http://schemas.microsoft.com/office/drawing/2014/main" id="{F72DEFE0-8D43-FB52-C94E-70C15E768FFD}"/>
                  </a:ext>
                </a:extLst>
              </p:cNvPr>
              <p:cNvSpPr/>
              <p:nvPr/>
            </p:nvSpPr>
            <p:spPr>
              <a:xfrm>
                <a:off x="4119468" y="3593546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5" name="Graphic 50">
              <a:extLst>
                <a:ext uri="{FF2B5EF4-FFF2-40B4-BE49-F238E27FC236}">
                  <a16:creationId xmlns:a16="http://schemas.microsoft.com/office/drawing/2014/main" id="{01E9B591-38C5-F0D0-9CD8-C1967673D337}"/>
                </a:ext>
              </a:extLst>
            </p:cNvPr>
            <p:cNvGrpSpPr/>
            <p:nvPr/>
          </p:nvGrpSpPr>
          <p:grpSpPr>
            <a:xfrm>
              <a:off x="4079144" y="3568378"/>
              <a:ext cx="57966" cy="44044"/>
              <a:chOff x="4079144" y="3568378"/>
              <a:chExt cx="57966" cy="44044"/>
            </a:xfrm>
          </p:grpSpPr>
          <p:sp>
            <p:nvSpPr>
              <p:cNvPr id="256" name="Freeform 255">
                <a:extLst>
                  <a:ext uri="{FF2B5EF4-FFF2-40B4-BE49-F238E27FC236}">
                    <a16:creationId xmlns:a16="http://schemas.microsoft.com/office/drawing/2014/main" id="{3C380E80-AC36-44E6-BBE3-E73348C18760}"/>
                  </a:ext>
                </a:extLst>
              </p:cNvPr>
              <p:cNvSpPr/>
              <p:nvPr/>
            </p:nvSpPr>
            <p:spPr>
              <a:xfrm>
                <a:off x="4108127" y="3568378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7" name="Freeform 256">
                <a:extLst>
                  <a:ext uri="{FF2B5EF4-FFF2-40B4-BE49-F238E27FC236}">
                    <a16:creationId xmlns:a16="http://schemas.microsoft.com/office/drawing/2014/main" id="{8EF95816-A6F4-D101-AEA9-BEF70FDABA63}"/>
                  </a:ext>
                </a:extLst>
              </p:cNvPr>
              <p:cNvSpPr/>
              <p:nvPr/>
            </p:nvSpPr>
            <p:spPr>
              <a:xfrm>
                <a:off x="4079144" y="3591029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8" name="Graphic 50">
              <a:extLst>
                <a:ext uri="{FF2B5EF4-FFF2-40B4-BE49-F238E27FC236}">
                  <a16:creationId xmlns:a16="http://schemas.microsoft.com/office/drawing/2014/main" id="{6AE659B7-5EB8-8762-93DC-5EDB2E5A3027}"/>
                </a:ext>
              </a:extLst>
            </p:cNvPr>
            <p:cNvGrpSpPr/>
            <p:nvPr/>
          </p:nvGrpSpPr>
          <p:grpSpPr>
            <a:xfrm>
              <a:off x="4045120" y="3568378"/>
              <a:ext cx="56705" cy="44044"/>
              <a:chOff x="4045120" y="3568378"/>
              <a:chExt cx="56705" cy="44044"/>
            </a:xfrm>
          </p:grpSpPr>
          <p:sp>
            <p:nvSpPr>
              <p:cNvPr id="259" name="Freeform 258">
                <a:extLst>
                  <a:ext uri="{FF2B5EF4-FFF2-40B4-BE49-F238E27FC236}">
                    <a16:creationId xmlns:a16="http://schemas.microsoft.com/office/drawing/2014/main" id="{7B9B9233-D5F1-8953-6A27-D21834357377}"/>
                  </a:ext>
                </a:extLst>
              </p:cNvPr>
              <p:cNvSpPr/>
              <p:nvPr/>
            </p:nvSpPr>
            <p:spPr>
              <a:xfrm>
                <a:off x="4074103" y="3568378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0" name="Freeform 259">
                <a:extLst>
                  <a:ext uri="{FF2B5EF4-FFF2-40B4-BE49-F238E27FC236}">
                    <a16:creationId xmlns:a16="http://schemas.microsoft.com/office/drawing/2014/main" id="{8B791540-06AC-BF90-6F6C-4E605DD30DFE}"/>
                  </a:ext>
                </a:extLst>
              </p:cNvPr>
              <p:cNvSpPr/>
              <p:nvPr/>
            </p:nvSpPr>
            <p:spPr>
              <a:xfrm>
                <a:off x="4045120" y="3591029"/>
                <a:ext cx="56705" cy="12584"/>
              </a:xfrm>
              <a:custGeom>
                <a:avLst/>
                <a:gdLst>
                  <a:gd name="connsiteX0" fmla="*/ 0 w 56705"/>
                  <a:gd name="connsiteY0" fmla="*/ 0 h 12584"/>
                  <a:gd name="connsiteX1" fmla="*/ 56706 w 56705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05" h="12584">
                    <a:moveTo>
                      <a:pt x="0" y="0"/>
                    </a:moveTo>
                    <a:lnTo>
                      <a:pt x="5670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1" name="Graphic 50">
              <a:extLst>
                <a:ext uri="{FF2B5EF4-FFF2-40B4-BE49-F238E27FC236}">
                  <a16:creationId xmlns:a16="http://schemas.microsoft.com/office/drawing/2014/main" id="{C0DA8FC8-2D1E-548F-9062-2FE8D6502981}"/>
                </a:ext>
              </a:extLst>
            </p:cNvPr>
            <p:cNvGrpSpPr/>
            <p:nvPr/>
          </p:nvGrpSpPr>
          <p:grpSpPr>
            <a:xfrm>
              <a:off x="3936749" y="3554535"/>
              <a:ext cx="57966" cy="44044"/>
              <a:chOff x="3936749" y="3554535"/>
              <a:chExt cx="57966" cy="44044"/>
            </a:xfrm>
          </p:grpSpPr>
          <p:sp>
            <p:nvSpPr>
              <p:cNvPr id="262" name="Freeform 261">
                <a:extLst>
                  <a:ext uri="{FF2B5EF4-FFF2-40B4-BE49-F238E27FC236}">
                    <a16:creationId xmlns:a16="http://schemas.microsoft.com/office/drawing/2014/main" id="{A6248171-7A73-1748-7706-68018365FB44}"/>
                  </a:ext>
                </a:extLst>
              </p:cNvPr>
              <p:cNvSpPr/>
              <p:nvPr/>
            </p:nvSpPr>
            <p:spPr>
              <a:xfrm>
                <a:off x="3965732" y="3554535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3" name="Freeform 262">
                <a:extLst>
                  <a:ext uri="{FF2B5EF4-FFF2-40B4-BE49-F238E27FC236}">
                    <a16:creationId xmlns:a16="http://schemas.microsoft.com/office/drawing/2014/main" id="{0BE7C541-4EA1-08E8-827C-2424BD71878E}"/>
                  </a:ext>
                </a:extLst>
              </p:cNvPr>
              <p:cNvSpPr/>
              <p:nvPr/>
            </p:nvSpPr>
            <p:spPr>
              <a:xfrm>
                <a:off x="3936749" y="3577187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4" name="Graphic 50">
              <a:extLst>
                <a:ext uri="{FF2B5EF4-FFF2-40B4-BE49-F238E27FC236}">
                  <a16:creationId xmlns:a16="http://schemas.microsoft.com/office/drawing/2014/main" id="{4031AACD-6AE3-317A-9507-AE2238E3BC3E}"/>
                </a:ext>
              </a:extLst>
            </p:cNvPr>
            <p:cNvGrpSpPr/>
            <p:nvPr/>
          </p:nvGrpSpPr>
          <p:grpSpPr>
            <a:xfrm>
              <a:off x="2520362" y="3418626"/>
              <a:ext cx="57966" cy="44044"/>
              <a:chOff x="2520362" y="3418626"/>
              <a:chExt cx="57966" cy="44044"/>
            </a:xfrm>
          </p:grpSpPr>
          <p:sp>
            <p:nvSpPr>
              <p:cNvPr id="265" name="Freeform 264">
                <a:extLst>
                  <a:ext uri="{FF2B5EF4-FFF2-40B4-BE49-F238E27FC236}">
                    <a16:creationId xmlns:a16="http://schemas.microsoft.com/office/drawing/2014/main" id="{CCDF0C38-F75D-A9A0-70E7-05E126068DEC}"/>
                  </a:ext>
                </a:extLst>
              </p:cNvPr>
              <p:cNvSpPr/>
              <p:nvPr/>
            </p:nvSpPr>
            <p:spPr>
              <a:xfrm>
                <a:off x="2550605" y="3418626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Freeform 265">
                <a:extLst>
                  <a:ext uri="{FF2B5EF4-FFF2-40B4-BE49-F238E27FC236}">
                    <a16:creationId xmlns:a16="http://schemas.microsoft.com/office/drawing/2014/main" id="{716FC3A0-DCEA-C456-DE31-ED54E97F6F5E}"/>
                  </a:ext>
                </a:extLst>
              </p:cNvPr>
              <p:cNvSpPr/>
              <p:nvPr/>
            </p:nvSpPr>
            <p:spPr>
              <a:xfrm>
                <a:off x="2520362" y="3441277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7" name="Graphic 50">
              <a:extLst>
                <a:ext uri="{FF2B5EF4-FFF2-40B4-BE49-F238E27FC236}">
                  <a16:creationId xmlns:a16="http://schemas.microsoft.com/office/drawing/2014/main" id="{E5677A24-22C4-C8CA-65DF-5C9DEBFE83A9}"/>
                </a:ext>
              </a:extLst>
            </p:cNvPr>
            <p:cNvGrpSpPr/>
            <p:nvPr/>
          </p:nvGrpSpPr>
          <p:grpSpPr>
            <a:xfrm>
              <a:off x="2211630" y="3257548"/>
              <a:ext cx="57966" cy="44044"/>
              <a:chOff x="2211630" y="3257548"/>
              <a:chExt cx="57966" cy="44044"/>
            </a:xfrm>
          </p:grpSpPr>
          <p:sp>
            <p:nvSpPr>
              <p:cNvPr id="268" name="Freeform 267">
                <a:extLst>
                  <a:ext uri="{FF2B5EF4-FFF2-40B4-BE49-F238E27FC236}">
                    <a16:creationId xmlns:a16="http://schemas.microsoft.com/office/drawing/2014/main" id="{67128705-4537-049E-F7BF-89DE9A28A3B1}"/>
                  </a:ext>
                </a:extLst>
              </p:cNvPr>
              <p:cNvSpPr/>
              <p:nvPr/>
            </p:nvSpPr>
            <p:spPr>
              <a:xfrm>
                <a:off x="2241873" y="3257548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9" name="Freeform 268">
                <a:extLst>
                  <a:ext uri="{FF2B5EF4-FFF2-40B4-BE49-F238E27FC236}">
                    <a16:creationId xmlns:a16="http://schemas.microsoft.com/office/drawing/2014/main" id="{9894EA45-3A66-E7CD-D681-F260DAC819C4}"/>
                  </a:ext>
                </a:extLst>
              </p:cNvPr>
              <p:cNvSpPr/>
              <p:nvPr/>
            </p:nvSpPr>
            <p:spPr>
              <a:xfrm>
                <a:off x="2211630" y="3280199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0" name="Graphic 50">
              <a:extLst>
                <a:ext uri="{FF2B5EF4-FFF2-40B4-BE49-F238E27FC236}">
                  <a16:creationId xmlns:a16="http://schemas.microsoft.com/office/drawing/2014/main" id="{BB5ADD90-4D93-C2C1-B73D-BCE3EEDFE495}"/>
                </a:ext>
              </a:extLst>
            </p:cNvPr>
            <p:cNvGrpSpPr/>
            <p:nvPr/>
          </p:nvGrpSpPr>
          <p:grpSpPr>
            <a:xfrm>
              <a:off x="2080576" y="3190851"/>
              <a:ext cx="57966" cy="44044"/>
              <a:chOff x="2080576" y="3190851"/>
              <a:chExt cx="57966" cy="44044"/>
            </a:xfrm>
          </p:grpSpPr>
          <p:sp>
            <p:nvSpPr>
              <p:cNvPr id="271" name="Freeform 270">
                <a:extLst>
                  <a:ext uri="{FF2B5EF4-FFF2-40B4-BE49-F238E27FC236}">
                    <a16:creationId xmlns:a16="http://schemas.microsoft.com/office/drawing/2014/main" id="{33DB4874-23EE-6DBC-46DE-4F503911BB0B}"/>
                  </a:ext>
                </a:extLst>
              </p:cNvPr>
              <p:cNvSpPr/>
              <p:nvPr/>
            </p:nvSpPr>
            <p:spPr>
              <a:xfrm>
                <a:off x="2110819" y="3190851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2" name="Freeform 271">
                <a:extLst>
                  <a:ext uri="{FF2B5EF4-FFF2-40B4-BE49-F238E27FC236}">
                    <a16:creationId xmlns:a16="http://schemas.microsoft.com/office/drawing/2014/main" id="{5620DEC0-89FF-1AB4-18AA-84C2DDBEA8F1}"/>
                  </a:ext>
                </a:extLst>
              </p:cNvPr>
              <p:cNvSpPr/>
              <p:nvPr/>
            </p:nvSpPr>
            <p:spPr>
              <a:xfrm>
                <a:off x="2080576" y="3213503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3" name="Graphic 50">
              <a:extLst>
                <a:ext uri="{FF2B5EF4-FFF2-40B4-BE49-F238E27FC236}">
                  <a16:creationId xmlns:a16="http://schemas.microsoft.com/office/drawing/2014/main" id="{B33D8105-FD02-6663-7DBE-FB54FDB5B693}"/>
                </a:ext>
              </a:extLst>
            </p:cNvPr>
            <p:cNvGrpSpPr/>
            <p:nvPr/>
          </p:nvGrpSpPr>
          <p:grpSpPr>
            <a:xfrm>
              <a:off x="2032691" y="3146807"/>
              <a:ext cx="57966" cy="44044"/>
              <a:chOff x="2032691" y="3146807"/>
              <a:chExt cx="57966" cy="44044"/>
            </a:xfrm>
          </p:grpSpPr>
          <p:sp>
            <p:nvSpPr>
              <p:cNvPr id="274" name="Freeform 273">
                <a:extLst>
                  <a:ext uri="{FF2B5EF4-FFF2-40B4-BE49-F238E27FC236}">
                    <a16:creationId xmlns:a16="http://schemas.microsoft.com/office/drawing/2014/main" id="{F480FBC2-4EFA-3420-C242-F6BA2A00C455}"/>
                  </a:ext>
                </a:extLst>
              </p:cNvPr>
              <p:cNvSpPr/>
              <p:nvPr/>
            </p:nvSpPr>
            <p:spPr>
              <a:xfrm>
                <a:off x="2062934" y="3146807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5" name="Freeform 274">
                <a:extLst>
                  <a:ext uri="{FF2B5EF4-FFF2-40B4-BE49-F238E27FC236}">
                    <a16:creationId xmlns:a16="http://schemas.microsoft.com/office/drawing/2014/main" id="{D6FCD7F8-A983-C8ED-0FE8-F6DABFC2DEE5}"/>
                  </a:ext>
                </a:extLst>
              </p:cNvPr>
              <p:cNvSpPr/>
              <p:nvPr/>
            </p:nvSpPr>
            <p:spPr>
              <a:xfrm>
                <a:off x="2032691" y="3168200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6" name="Graphic 50">
              <a:extLst>
                <a:ext uri="{FF2B5EF4-FFF2-40B4-BE49-F238E27FC236}">
                  <a16:creationId xmlns:a16="http://schemas.microsoft.com/office/drawing/2014/main" id="{78FDA7EC-2AE9-D03A-DEF2-51F1A64B6ED9}"/>
                </a:ext>
              </a:extLst>
            </p:cNvPr>
            <p:cNvGrpSpPr/>
            <p:nvPr/>
          </p:nvGrpSpPr>
          <p:grpSpPr>
            <a:xfrm>
              <a:off x="1737820" y="2862403"/>
              <a:ext cx="56705" cy="44044"/>
              <a:chOff x="1737820" y="2862403"/>
              <a:chExt cx="56705" cy="44044"/>
            </a:xfrm>
          </p:grpSpPr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BFF0AD12-3DFD-9A2B-80F0-AE9FE76723D2}"/>
                  </a:ext>
                </a:extLst>
              </p:cNvPr>
              <p:cNvSpPr/>
              <p:nvPr/>
            </p:nvSpPr>
            <p:spPr>
              <a:xfrm>
                <a:off x="1766803" y="2862403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8" name="Freeform 277">
                <a:extLst>
                  <a:ext uri="{FF2B5EF4-FFF2-40B4-BE49-F238E27FC236}">
                    <a16:creationId xmlns:a16="http://schemas.microsoft.com/office/drawing/2014/main" id="{B3100427-7D3F-C6B6-5191-6C8354B94613}"/>
                  </a:ext>
                </a:extLst>
              </p:cNvPr>
              <p:cNvSpPr/>
              <p:nvPr/>
            </p:nvSpPr>
            <p:spPr>
              <a:xfrm>
                <a:off x="1737820" y="2883797"/>
                <a:ext cx="56705" cy="12584"/>
              </a:xfrm>
              <a:custGeom>
                <a:avLst/>
                <a:gdLst>
                  <a:gd name="connsiteX0" fmla="*/ 0 w 56705"/>
                  <a:gd name="connsiteY0" fmla="*/ 0 h 12584"/>
                  <a:gd name="connsiteX1" fmla="*/ 56706 w 56705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05" h="12584">
                    <a:moveTo>
                      <a:pt x="0" y="0"/>
                    </a:moveTo>
                    <a:lnTo>
                      <a:pt x="5670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9" name="Graphic 50">
              <a:extLst>
                <a:ext uri="{FF2B5EF4-FFF2-40B4-BE49-F238E27FC236}">
                  <a16:creationId xmlns:a16="http://schemas.microsoft.com/office/drawing/2014/main" id="{21AFB54D-CC2B-1F52-D52A-5B3E3A2E9391}"/>
                </a:ext>
              </a:extLst>
            </p:cNvPr>
            <p:cNvGrpSpPr/>
            <p:nvPr/>
          </p:nvGrpSpPr>
          <p:grpSpPr>
            <a:xfrm>
              <a:off x="1600466" y="2672382"/>
              <a:ext cx="56705" cy="44044"/>
              <a:chOff x="1600466" y="2672382"/>
              <a:chExt cx="56705" cy="44044"/>
            </a:xfrm>
          </p:grpSpPr>
          <p:sp>
            <p:nvSpPr>
              <p:cNvPr id="280" name="Freeform 279">
                <a:extLst>
                  <a:ext uri="{FF2B5EF4-FFF2-40B4-BE49-F238E27FC236}">
                    <a16:creationId xmlns:a16="http://schemas.microsoft.com/office/drawing/2014/main" id="{D8F52D48-4F57-20DD-466E-05DD8D46FA66}"/>
                  </a:ext>
                </a:extLst>
              </p:cNvPr>
              <p:cNvSpPr/>
              <p:nvPr/>
            </p:nvSpPr>
            <p:spPr>
              <a:xfrm>
                <a:off x="1629449" y="2672382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1" name="Freeform 280">
                <a:extLst>
                  <a:ext uri="{FF2B5EF4-FFF2-40B4-BE49-F238E27FC236}">
                    <a16:creationId xmlns:a16="http://schemas.microsoft.com/office/drawing/2014/main" id="{F66B79DE-A9F4-F399-CDA3-6CB4089FBA38}"/>
                  </a:ext>
                </a:extLst>
              </p:cNvPr>
              <p:cNvSpPr/>
              <p:nvPr/>
            </p:nvSpPr>
            <p:spPr>
              <a:xfrm>
                <a:off x="1600466" y="2695033"/>
                <a:ext cx="56705" cy="12584"/>
              </a:xfrm>
              <a:custGeom>
                <a:avLst/>
                <a:gdLst>
                  <a:gd name="connsiteX0" fmla="*/ 0 w 56705"/>
                  <a:gd name="connsiteY0" fmla="*/ 0 h 12584"/>
                  <a:gd name="connsiteX1" fmla="*/ 56706 w 56705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05" h="12584">
                    <a:moveTo>
                      <a:pt x="0" y="0"/>
                    </a:moveTo>
                    <a:lnTo>
                      <a:pt x="5670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2" name="Graphic 50">
              <a:extLst>
                <a:ext uri="{FF2B5EF4-FFF2-40B4-BE49-F238E27FC236}">
                  <a16:creationId xmlns:a16="http://schemas.microsoft.com/office/drawing/2014/main" id="{0A075F9B-C491-7936-3907-DDAB47925B72}"/>
                </a:ext>
              </a:extLst>
            </p:cNvPr>
            <p:cNvGrpSpPr/>
            <p:nvPr/>
          </p:nvGrpSpPr>
          <p:grpSpPr>
            <a:xfrm>
              <a:off x="1596686" y="2663573"/>
              <a:ext cx="57966" cy="44044"/>
              <a:chOff x="1596686" y="2663573"/>
              <a:chExt cx="57966" cy="44044"/>
            </a:xfrm>
          </p:grpSpPr>
          <p:sp>
            <p:nvSpPr>
              <p:cNvPr id="283" name="Freeform 282">
                <a:extLst>
                  <a:ext uri="{FF2B5EF4-FFF2-40B4-BE49-F238E27FC236}">
                    <a16:creationId xmlns:a16="http://schemas.microsoft.com/office/drawing/2014/main" id="{4BCF58DE-ACA6-AF14-C194-D10275453C9E}"/>
                  </a:ext>
                </a:extLst>
              </p:cNvPr>
              <p:cNvSpPr/>
              <p:nvPr/>
            </p:nvSpPr>
            <p:spPr>
              <a:xfrm>
                <a:off x="1626929" y="2663573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4" name="Freeform 283">
                <a:extLst>
                  <a:ext uri="{FF2B5EF4-FFF2-40B4-BE49-F238E27FC236}">
                    <a16:creationId xmlns:a16="http://schemas.microsoft.com/office/drawing/2014/main" id="{0894A918-0019-3C8E-BE8C-1CD067622A4E}"/>
                  </a:ext>
                </a:extLst>
              </p:cNvPr>
              <p:cNvSpPr/>
              <p:nvPr/>
            </p:nvSpPr>
            <p:spPr>
              <a:xfrm>
                <a:off x="1596686" y="2684966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5" name="Graphic 50">
              <a:extLst>
                <a:ext uri="{FF2B5EF4-FFF2-40B4-BE49-F238E27FC236}">
                  <a16:creationId xmlns:a16="http://schemas.microsoft.com/office/drawing/2014/main" id="{96A4B8DC-88F6-FA6A-0500-2BBBA0AB5333}"/>
                </a:ext>
              </a:extLst>
            </p:cNvPr>
            <p:cNvGrpSpPr/>
            <p:nvPr/>
          </p:nvGrpSpPr>
          <p:grpSpPr>
            <a:xfrm>
              <a:off x="1572743" y="2571708"/>
              <a:ext cx="57966" cy="44044"/>
              <a:chOff x="1572743" y="2571708"/>
              <a:chExt cx="57966" cy="44044"/>
            </a:xfrm>
          </p:grpSpPr>
          <p:sp>
            <p:nvSpPr>
              <p:cNvPr id="286" name="Freeform 285">
                <a:extLst>
                  <a:ext uri="{FF2B5EF4-FFF2-40B4-BE49-F238E27FC236}">
                    <a16:creationId xmlns:a16="http://schemas.microsoft.com/office/drawing/2014/main" id="{B6C578E9-A118-F001-FF79-9E1D5A008CC9}"/>
                  </a:ext>
                </a:extLst>
              </p:cNvPr>
              <p:cNvSpPr/>
              <p:nvPr/>
            </p:nvSpPr>
            <p:spPr>
              <a:xfrm>
                <a:off x="1601726" y="2571708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7" name="Freeform 286">
                <a:extLst>
                  <a:ext uri="{FF2B5EF4-FFF2-40B4-BE49-F238E27FC236}">
                    <a16:creationId xmlns:a16="http://schemas.microsoft.com/office/drawing/2014/main" id="{0FE41803-57D1-D975-4F17-5D895B5BD6B2}"/>
                  </a:ext>
                </a:extLst>
              </p:cNvPr>
              <p:cNvSpPr/>
              <p:nvPr/>
            </p:nvSpPr>
            <p:spPr>
              <a:xfrm>
                <a:off x="1572743" y="2594360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8" name="Graphic 50">
              <a:extLst>
                <a:ext uri="{FF2B5EF4-FFF2-40B4-BE49-F238E27FC236}">
                  <a16:creationId xmlns:a16="http://schemas.microsoft.com/office/drawing/2014/main" id="{E1696721-A2D0-FD20-C2D2-783F60412239}"/>
                </a:ext>
              </a:extLst>
            </p:cNvPr>
            <p:cNvGrpSpPr/>
            <p:nvPr/>
          </p:nvGrpSpPr>
          <p:grpSpPr>
            <a:xfrm>
              <a:off x="1545020" y="2450900"/>
              <a:ext cx="57966" cy="44044"/>
              <a:chOff x="1545020" y="2450900"/>
              <a:chExt cx="57966" cy="44044"/>
            </a:xfrm>
          </p:grpSpPr>
          <p:sp>
            <p:nvSpPr>
              <p:cNvPr id="289" name="Freeform 288">
                <a:extLst>
                  <a:ext uri="{FF2B5EF4-FFF2-40B4-BE49-F238E27FC236}">
                    <a16:creationId xmlns:a16="http://schemas.microsoft.com/office/drawing/2014/main" id="{A3878156-DB20-1362-A421-1085542070FC}"/>
                  </a:ext>
                </a:extLst>
              </p:cNvPr>
              <p:cNvSpPr/>
              <p:nvPr/>
            </p:nvSpPr>
            <p:spPr>
              <a:xfrm>
                <a:off x="1575263" y="2450900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0" name="Freeform 289">
                <a:extLst>
                  <a:ext uri="{FF2B5EF4-FFF2-40B4-BE49-F238E27FC236}">
                    <a16:creationId xmlns:a16="http://schemas.microsoft.com/office/drawing/2014/main" id="{F231FE35-6D7E-B3E9-3516-E791990C6109}"/>
                  </a:ext>
                </a:extLst>
              </p:cNvPr>
              <p:cNvSpPr/>
              <p:nvPr/>
            </p:nvSpPr>
            <p:spPr>
              <a:xfrm>
                <a:off x="1545020" y="2472293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1" name="Graphic 50">
              <a:extLst>
                <a:ext uri="{FF2B5EF4-FFF2-40B4-BE49-F238E27FC236}">
                  <a16:creationId xmlns:a16="http://schemas.microsoft.com/office/drawing/2014/main" id="{24B76EC6-C1C6-4A75-630A-088E63E5F143}"/>
                </a:ext>
              </a:extLst>
            </p:cNvPr>
            <p:cNvGrpSpPr/>
            <p:nvPr/>
          </p:nvGrpSpPr>
          <p:grpSpPr>
            <a:xfrm>
              <a:off x="1513517" y="2416922"/>
              <a:ext cx="57966" cy="44044"/>
              <a:chOff x="1513517" y="2416922"/>
              <a:chExt cx="57966" cy="44044"/>
            </a:xfrm>
          </p:grpSpPr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id="{D29FFC29-A40B-0B7A-DAAE-36706215CE5D}"/>
                  </a:ext>
                </a:extLst>
              </p:cNvPr>
              <p:cNvSpPr/>
              <p:nvPr/>
            </p:nvSpPr>
            <p:spPr>
              <a:xfrm>
                <a:off x="1543760" y="2416922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C56A2BF3-8C9C-E78B-DC79-0F09D648C265}"/>
                  </a:ext>
                </a:extLst>
              </p:cNvPr>
              <p:cNvSpPr/>
              <p:nvPr/>
            </p:nvSpPr>
            <p:spPr>
              <a:xfrm>
                <a:off x="1513517" y="2439574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4" name="Graphic 50">
              <a:extLst>
                <a:ext uri="{FF2B5EF4-FFF2-40B4-BE49-F238E27FC236}">
                  <a16:creationId xmlns:a16="http://schemas.microsoft.com/office/drawing/2014/main" id="{657EF949-1261-8CE4-6E25-8A8CF96B9E25}"/>
                </a:ext>
              </a:extLst>
            </p:cNvPr>
            <p:cNvGrpSpPr/>
            <p:nvPr/>
          </p:nvGrpSpPr>
          <p:grpSpPr>
            <a:xfrm>
              <a:off x="1508476" y="2403080"/>
              <a:ext cx="57966" cy="44044"/>
              <a:chOff x="1508476" y="2403080"/>
              <a:chExt cx="57966" cy="44044"/>
            </a:xfrm>
          </p:grpSpPr>
          <p:sp>
            <p:nvSpPr>
              <p:cNvPr id="295" name="Freeform 294">
                <a:extLst>
                  <a:ext uri="{FF2B5EF4-FFF2-40B4-BE49-F238E27FC236}">
                    <a16:creationId xmlns:a16="http://schemas.microsoft.com/office/drawing/2014/main" id="{7202FC6B-EE1D-97BE-095B-4697B9EF2ACB}"/>
                  </a:ext>
                </a:extLst>
              </p:cNvPr>
              <p:cNvSpPr/>
              <p:nvPr/>
            </p:nvSpPr>
            <p:spPr>
              <a:xfrm>
                <a:off x="1538720" y="2403080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6" name="Freeform 295">
                <a:extLst>
                  <a:ext uri="{FF2B5EF4-FFF2-40B4-BE49-F238E27FC236}">
                    <a16:creationId xmlns:a16="http://schemas.microsoft.com/office/drawing/2014/main" id="{B413F923-A9F4-1EC6-943C-B737B122FFD7}"/>
                  </a:ext>
                </a:extLst>
              </p:cNvPr>
              <p:cNvSpPr/>
              <p:nvPr/>
            </p:nvSpPr>
            <p:spPr>
              <a:xfrm>
                <a:off x="1508476" y="2425731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7" name="Graphic 50">
              <a:extLst>
                <a:ext uri="{FF2B5EF4-FFF2-40B4-BE49-F238E27FC236}">
                  <a16:creationId xmlns:a16="http://schemas.microsoft.com/office/drawing/2014/main" id="{FD418C86-4BDB-E322-9526-8290E6773BCE}"/>
                </a:ext>
              </a:extLst>
            </p:cNvPr>
            <p:cNvGrpSpPr/>
            <p:nvPr/>
          </p:nvGrpSpPr>
          <p:grpSpPr>
            <a:xfrm>
              <a:off x="1474453" y="2343934"/>
              <a:ext cx="57966" cy="44044"/>
              <a:chOff x="1474453" y="2343934"/>
              <a:chExt cx="57966" cy="44044"/>
            </a:xfrm>
          </p:grpSpPr>
          <p:sp>
            <p:nvSpPr>
              <p:cNvPr id="298" name="Freeform 297">
                <a:extLst>
                  <a:ext uri="{FF2B5EF4-FFF2-40B4-BE49-F238E27FC236}">
                    <a16:creationId xmlns:a16="http://schemas.microsoft.com/office/drawing/2014/main" id="{43666735-413D-33CE-145D-3992F5983938}"/>
                  </a:ext>
                </a:extLst>
              </p:cNvPr>
              <p:cNvSpPr/>
              <p:nvPr/>
            </p:nvSpPr>
            <p:spPr>
              <a:xfrm>
                <a:off x="1503436" y="2343934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DFDE8656-A7A4-C1EA-0EFA-3778663B2127}"/>
                  </a:ext>
                </a:extLst>
              </p:cNvPr>
              <p:cNvSpPr/>
              <p:nvPr/>
            </p:nvSpPr>
            <p:spPr>
              <a:xfrm>
                <a:off x="1474453" y="2366586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0" name="Graphic 50">
              <a:extLst>
                <a:ext uri="{FF2B5EF4-FFF2-40B4-BE49-F238E27FC236}">
                  <a16:creationId xmlns:a16="http://schemas.microsoft.com/office/drawing/2014/main" id="{13F1BF20-0774-BDF8-02ED-4FFC37F7BB2B}"/>
                </a:ext>
              </a:extLst>
            </p:cNvPr>
            <p:cNvGrpSpPr/>
            <p:nvPr/>
          </p:nvGrpSpPr>
          <p:grpSpPr>
            <a:xfrm>
              <a:off x="1451771" y="2238227"/>
              <a:ext cx="57966" cy="44044"/>
              <a:chOff x="1451771" y="2238227"/>
              <a:chExt cx="57966" cy="44044"/>
            </a:xfrm>
          </p:grpSpPr>
          <p:sp>
            <p:nvSpPr>
              <p:cNvPr id="301" name="Freeform 300">
                <a:extLst>
                  <a:ext uri="{FF2B5EF4-FFF2-40B4-BE49-F238E27FC236}">
                    <a16:creationId xmlns:a16="http://schemas.microsoft.com/office/drawing/2014/main" id="{08D6F283-7661-A970-38F3-9EE076A1A12C}"/>
                  </a:ext>
                </a:extLst>
              </p:cNvPr>
              <p:cNvSpPr/>
              <p:nvPr/>
            </p:nvSpPr>
            <p:spPr>
              <a:xfrm>
                <a:off x="1482014" y="2238227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2" name="Freeform 301">
                <a:extLst>
                  <a:ext uri="{FF2B5EF4-FFF2-40B4-BE49-F238E27FC236}">
                    <a16:creationId xmlns:a16="http://schemas.microsoft.com/office/drawing/2014/main" id="{06BFB607-4335-D990-6B85-0A0B1183FA6D}"/>
                  </a:ext>
                </a:extLst>
              </p:cNvPr>
              <p:cNvSpPr/>
              <p:nvPr/>
            </p:nvSpPr>
            <p:spPr>
              <a:xfrm>
                <a:off x="1451771" y="2260878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3" name="Graphic 50">
              <a:extLst>
                <a:ext uri="{FF2B5EF4-FFF2-40B4-BE49-F238E27FC236}">
                  <a16:creationId xmlns:a16="http://schemas.microsoft.com/office/drawing/2014/main" id="{6F4555CE-D097-6867-51BB-EBC07D1E713B}"/>
                </a:ext>
              </a:extLst>
            </p:cNvPr>
            <p:cNvGrpSpPr/>
            <p:nvPr/>
          </p:nvGrpSpPr>
          <p:grpSpPr>
            <a:xfrm>
              <a:off x="1412706" y="2190407"/>
              <a:ext cx="56705" cy="44044"/>
              <a:chOff x="1412706" y="2190407"/>
              <a:chExt cx="56705" cy="44044"/>
            </a:xfrm>
          </p:grpSpPr>
          <p:sp>
            <p:nvSpPr>
              <p:cNvPr id="304" name="Freeform 303">
                <a:extLst>
                  <a:ext uri="{FF2B5EF4-FFF2-40B4-BE49-F238E27FC236}">
                    <a16:creationId xmlns:a16="http://schemas.microsoft.com/office/drawing/2014/main" id="{BE2C1770-6588-FF53-60ED-B26FF13A718B}"/>
                  </a:ext>
                </a:extLst>
              </p:cNvPr>
              <p:cNvSpPr/>
              <p:nvPr/>
            </p:nvSpPr>
            <p:spPr>
              <a:xfrm>
                <a:off x="1441689" y="2190407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5" name="Freeform 304">
                <a:extLst>
                  <a:ext uri="{FF2B5EF4-FFF2-40B4-BE49-F238E27FC236}">
                    <a16:creationId xmlns:a16="http://schemas.microsoft.com/office/drawing/2014/main" id="{59D1F059-F4E5-7D4F-1713-20091FB1013B}"/>
                  </a:ext>
                </a:extLst>
              </p:cNvPr>
              <p:cNvSpPr/>
              <p:nvPr/>
            </p:nvSpPr>
            <p:spPr>
              <a:xfrm>
                <a:off x="1412706" y="2211800"/>
                <a:ext cx="56705" cy="12584"/>
              </a:xfrm>
              <a:custGeom>
                <a:avLst/>
                <a:gdLst>
                  <a:gd name="connsiteX0" fmla="*/ 0 w 56705"/>
                  <a:gd name="connsiteY0" fmla="*/ 0 h 12584"/>
                  <a:gd name="connsiteX1" fmla="*/ 56706 w 56705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05" h="12584">
                    <a:moveTo>
                      <a:pt x="0" y="0"/>
                    </a:moveTo>
                    <a:lnTo>
                      <a:pt x="5670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6" name="Graphic 50">
              <a:extLst>
                <a:ext uri="{FF2B5EF4-FFF2-40B4-BE49-F238E27FC236}">
                  <a16:creationId xmlns:a16="http://schemas.microsoft.com/office/drawing/2014/main" id="{3E680ED4-1734-F602-1375-5385AC4FB318}"/>
                </a:ext>
              </a:extLst>
            </p:cNvPr>
            <p:cNvGrpSpPr/>
            <p:nvPr/>
          </p:nvGrpSpPr>
          <p:grpSpPr>
            <a:xfrm>
              <a:off x="1374903" y="2101059"/>
              <a:ext cx="57966" cy="44044"/>
              <a:chOff x="1374903" y="2101059"/>
              <a:chExt cx="57966" cy="44044"/>
            </a:xfrm>
          </p:grpSpPr>
          <p:sp>
            <p:nvSpPr>
              <p:cNvPr id="307" name="Freeform 306">
                <a:extLst>
                  <a:ext uri="{FF2B5EF4-FFF2-40B4-BE49-F238E27FC236}">
                    <a16:creationId xmlns:a16="http://schemas.microsoft.com/office/drawing/2014/main" id="{DEC909DB-574A-CDCA-A853-A903108AAE55}"/>
                  </a:ext>
                </a:extLst>
              </p:cNvPr>
              <p:cNvSpPr/>
              <p:nvPr/>
            </p:nvSpPr>
            <p:spPr>
              <a:xfrm>
                <a:off x="1403886" y="2101059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8" name="Freeform 307">
                <a:extLst>
                  <a:ext uri="{FF2B5EF4-FFF2-40B4-BE49-F238E27FC236}">
                    <a16:creationId xmlns:a16="http://schemas.microsoft.com/office/drawing/2014/main" id="{6753C27D-9736-F728-2C02-7BAF7E388A7C}"/>
                  </a:ext>
                </a:extLst>
              </p:cNvPr>
              <p:cNvSpPr/>
              <p:nvPr/>
            </p:nvSpPr>
            <p:spPr>
              <a:xfrm>
                <a:off x="1374903" y="2123710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9" name="Graphic 50">
              <a:extLst>
                <a:ext uri="{FF2B5EF4-FFF2-40B4-BE49-F238E27FC236}">
                  <a16:creationId xmlns:a16="http://schemas.microsoft.com/office/drawing/2014/main" id="{217C7759-FC71-6D7E-E1DD-3E975E44AC16}"/>
                </a:ext>
              </a:extLst>
            </p:cNvPr>
            <p:cNvGrpSpPr/>
            <p:nvPr/>
          </p:nvGrpSpPr>
          <p:grpSpPr>
            <a:xfrm>
              <a:off x="1363561" y="2043171"/>
              <a:ext cx="56705" cy="44044"/>
              <a:chOff x="1363561" y="2043171"/>
              <a:chExt cx="56705" cy="44044"/>
            </a:xfrm>
          </p:grpSpPr>
          <p:sp>
            <p:nvSpPr>
              <p:cNvPr id="310" name="Freeform 309">
                <a:extLst>
                  <a:ext uri="{FF2B5EF4-FFF2-40B4-BE49-F238E27FC236}">
                    <a16:creationId xmlns:a16="http://schemas.microsoft.com/office/drawing/2014/main" id="{027ED7C8-FF02-BD1F-A445-56927AA2BCF3}"/>
                  </a:ext>
                </a:extLst>
              </p:cNvPr>
              <p:cNvSpPr/>
              <p:nvPr/>
            </p:nvSpPr>
            <p:spPr>
              <a:xfrm>
                <a:off x="1392544" y="2043171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1" name="Freeform 310">
                <a:extLst>
                  <a:ext uri="{FF2B5EF4-FFF2-40B4-BE49-F238E27FC236}">
                    <a16:creationId xmlns:a16="http://schemas.microsoft.com/office/drawing/2014/main" id="{80D2AC35-591C-0F00-8126-82A2C3771890}"/>
                  </a:ext>
                </a:extLst>
              </p:cNvPr>
              <p:cNvSpPr/>
              <p:nvPr/>
            </p:nvSpPr>
            <p:spPr>
              <a:xfrm>
                <a:off x="1363561" y="2065823"/>
                <a:ext cx="56705" cy="12584"/>
              </a:xfrm>
              <a:custGeom>
                <a:avLst/>
                <a:gdLst>
                  <a:gd name="connsiteX0" fmla="*/ 0 w 56705"/>
                  <a:gd name="connsiteY0" fmla="*/ 0 h 12584"/>
                  <a:gd name="connsiteX1" fmla="*/ 56706 w 56705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05" h="12584">
                    <a:moveTo>
                      <a:pt x="0" y="0"/>
                    </a:moveTo>
                    <a:lnTo>
                      <a:pt x="5670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2" name="Graphic 50">
              <a:extLst>
                <a:ext uri="{FF2B5EF4-FFF2-40B4-BE49-F238E27FC236}">
                  <a16:creationId xmlns:a16="http://schemas.microsoft.com/office/drawing/2014/main" id="{99BC6DCE-64C5-095E-1C63-23000D13BDC9}"/>
                </a:ext>
              </a:extLst>
            </p:cNvPr>
            <p:cNvGrpSpPr/>
            <p:nvPr/>
          </p:nvGrpSpPr>
          <p:grpSpPr>
            <a:xfrm>
              <a:off x="1354740" y="2002902"/>
              <a:ext cx="57966" cy="44044"/>
              <a:chOff x="1354740" y="2002902"/>
              <a:chExt cx="57966" cy="44044"/>
            </a:xfrm>
          </p:grpSpPr>
          <p:sp>
            <p:nvSpPr>
              <p:cNvPr id="313" name="Freeform 312">
                <a:extLst>
                  <a:ext uri="{FF2B5EF4-FFF2-40B4-BE49-F238E27FC236}">
                    <a16:creationId xmlns:a16="http://schemas.microsoft.com/office/drawing/2014/main" id="{44344561-5E2A-0363-CF2F-F1091A6A2691}"/>
                  </a:ext>
                </a:extLst>
              </p:cNvPr>
              <p:cNvSpPr/>
              <p:nvPr/>
            </p:nvSpPr>
            <p:spPr>
              <a:xfrm>
                <a:off x="1384984" y="2002902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4" name="Freeform 313">
                <a:extLst>
                  <a:ext uri="{FF2B5EF4-FFF2-40B4-BE49-F238E27FC236}">
                    <a16:creationId xmlns:a16="http://schemas.microsoft.com/office/drawing/2014/main" id="{5B4A1BD9-0D82-E2B8-3F59-9D2E33D2CBBB}"/>
                  </a:ext>
                </a:extLst>
              </p:cNvPr>
              <p:cNvSpPr/>
              <p:nvPr/>
            </p:nvSpPr>
            <p:spPr>
              <a:xfrm>
                <a:off x="1354740" y="2024295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5" name="Graphic 50">
              <a:extLst>
                <a:ext uri="{FF2B5EF4-FFF2-40B4-BE49-F238E27FC236}">
                  <a16:creationId xmlns:a16="http://schemas.microsoft.com/office/drawing/2014/main" id="{B3A60431-6B99-47DF-E84A-3B7C7471721A}"/>
                </a:ext>
              </a:extLst>
            </p:cNvPr>
            <p:cNvGrpSpPr/>
            <p:nvPr/>
          </p:nvGrpSpPr>
          <p:grpSpPr>
            <a:xfrm>
              <a:off x="1348440" y="1995351"/>
              <a:ext cx="57966" cy="44044"/>
              <a:chOff x="1348440" y="1995351"/>
              <a:chExt cx="57966" cy="44044"/>
            </a:xfrm>
          </p:grpSpPr>
          <p:sp>
            <p:nvSpPr>
              <p:cNvPr id="316" name="Freeform 315">
                <a:extLst>
                  <a:ext uri="{FF2B5EF4-FFF2-40B4-BE49-F238E27FC236}">
                    <a16:creationId xmlns:a16="http://schemas.microsoft.com/office/drawing/2014/main" id="{0B656FAB-37C2-C361-5F0A-A5BEE40D317A}"/>
                  </a:ext>
                </a:extLst>
              </p:cNvPr>
              <p:cNvSpPr/>
              <p:nvPr/>
            </p:nvSpPr>
            <p:spPr>
              <a:xfrm>
                <a:off x="1377423" y="1995351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" name="Freeform 316">
                <a:extLst>
                  <a:ext uri="{FF2B5EF4-FFF2-40B4-BE49-F238E27FC236}">
                    <a16:creationId xmlns:a16="http://schemas.microsoft.com/office/drawing/2014/main" id="{A72FCB6B-61B1-7E20-C394-5C85CE00449C}"/>
                  </a:ext>
                </a:extLst>
              </p:cNvPr>
              <p:cNvSpPr/>
              <p:nvPr/>
            </p:nvSpPr>
            <p:spPr>
              <a:xfrm>
                <a:off x="1348440" y="2018003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8" name="Graphic 50">
              <a:extLst>
                <a:ext uri="{FF2B5EF4-FFF2-40B4-BE49-F238E27FC236}">
                  <a16:creationId xmlns:a16="http://schemas.microsoft.com/office/drawing/2014/main" id="{632F6025-8FB3-D9A9-52CB-C26294180F52}"/>
                </a:ext>
              </a:extLst>
            </p:cNvPr>
            <p:cNvGrpSpPr/>
            <p:nvPr/>
          </p:nvGrpSpPr>
          <p:grpSpPr>
            <a:xfrm>
              <a:off x="1343399" y="1985284"/>
              <a:ext cx="57966" cy="44044"/>
              <a:chOff x="1343399" y="1985284"/>
              <a:chExt cx="57966" cy="44044"/>
            </a:xfrm>
          </p:grpSpPr>
          <p:sp>
            <p:nvSpPr>
              <p:cNvPr id="319" name="Freeform 318">
                <a:extLst>
                  <a:ext uri="{FF2B5EF4-FFF2-40B4-BE49-F238E27FC236}">
                    <a16:creationId xmlns:a16="http://schemas.microsoft.com/office/drawing/2014/main" id="{A9F06DFE-3BAB-C36C-EBDC-1D22514AAD1C}"/>
                  </a:ext>
                </a:extLst>
              </p:cNvPr>
              <p:cNvSpPr/>
              <p:nvPr/>
            </p:nvSpPr>
            <p:spPr>
              <a:xfrm>
                <a:off x="1373642" y="1985284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0" name="Freeform 319">
                <a:extLst>
                  <a:ext uri="{FF2B5EF4-FFF2-40B4-BE49-F238E27FC236}">
                    <a16:creationId xmlns:a16="http://schemas.microsoft.com/office/drawing/2014/main" id="{F3793B9F-2BAB-52CF-78CC-1D3557BD46B3}"/>
                  </a:ext>
                </a:extLst>
              </p:cNvPr>
              <p:cNvSpPr/>
              <p:nvPr/>
            </p:nvSpPr>
            <p:spPr>
              <a:xfrm>
                <a:off x="1343399" y="2007936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1" name="Graphic 50">
              <a:extLst>
                <a:ext uri="{FF2B5EF4-FFF2-40B4-BE49-F238E27FC236}">
                  <a16:creationId xmlns:a16="http://schemas.microsoft.com/office/drawing/2014/main" id="{EBC1DF7B-46FC-91E7-6F83-A66F956DB455}"/>
                </a:ext>
              </a:extLst>
            </p:cNvPr>
            <p:cNvGrpSpPr/>
            <p:nvPr/>
          </p:nvGrpSpPr>
          <p:grpSpPr>
            <a:xfrm>
              <a:off x="1335838" y="1978992"/>
              <a:ext cx="57966" cy="44044"/>
              <a:chOff x="1335838" y="1978992"/>
              <a:chExt cx="57966" cy="44044"/>
            </a:xfrm>
          </p:grpSpPr>
          <p:sp>
            <p:nvSpPr>
              <p:cNvPr id="322" name="Freeform 321">
                <a:extLst>
                  <a:ext uri="{FF2B5EF4-FFF2-40B4-BE49-F238E27FC236}">
                    <a16:creationId xmlns:a16="http://schemas.microsoft.com/office/drawing/2014/main" id="{D72585C5-4D9F-E524-0785-B952DC37C98F}"/>
                  </a:ext>
                </a:extLst>
              </p:cNvPr>
              <p:cNvSpPr/>
              <p:nvPr/>
            </p:nvSpPr>
            <p:spPr>
              <a:xfrm>
                <a:off x="1364821" y="1978992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3" name="Freeform 322">
                <a:extLst>
                  <a:ext uri="{FF2B5EF4-FFF2-40B4-BE49-F238E27FC236}">
                    <a16:creationId xmlns:a16="http://schemas.microsoft.com/office/drawing/2014/main" id="{FDF06D2E-9A37-18FE-CC42-4B03468C84E9}"/>
                  </a:ext>
                </a:extLst>
              </p:cNvPr>
              <p:cNvSpPr/>
              <p:nvPr/>
            </p:nvSpPr>
            <p:spPr>
              <a:xfrm>
                <a:off x="1335838" y="2000385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4" name="Graphic 50">
              <a:extLst>
                <a:ext uri="{FF2B5EF4-FFF2-40B4-BE49-F238E27FC236}">
                  <a16:creationId xmlns:a16="http://schemas.microsoft.com/office/drawing/2014/main" id="{9C9A9086-F1E0-9DF0-1CE6-69367804DC65}"/>
                </a:ext>
              </a:extLst>
            </p:cNvPr>
            <p:cNvGrpSpPr/>
            <p:nvPr/>
          </p:nvGrpSpPr>
          <p:grpSpPr>
            <a:xfrm>
              <a:off x="1281653" y="1931172"/>
              <a:ext cx="57966" cy="44044"/>
              <a:chOff x="1281653" y="1931172"/>
              <a:chExt cx="57966" cy="44044"/>
            </a:xfrm>
          </p:grpSpPr>
          <p:sp>
            <p:nvSpPr>
              <p:cNvPr id="325" name="Freeform 324">
                <a:extLst>
                  <a:ext uri="{FF2B5EF4-FFF2-40B4-BE49-F238E27FC236}">
                    <a16:creationId xmlns:a16="http://schemas.microsoft.com/office/drawing/2014/main" id="{2F2A63AA-D7B8-A070-1AB0-21F2CF21FF39}"/>
                  </a:ext>
                </a:extLst>
              </p:cNvPr>
              <p:cNvSpPr/>
              <p:nvPr/>
            </p:nvSpPr>
            <p:spPr>
              <a:xfrm>
                <a:off x="1311896" y="1931172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AC0AFCAC-96B6-4400-2950-400BB6336095}"/>
                  </a:ext>
                </a:extLst>
              </p:cNvPr>
              <p:cNvSpPr/>
              <p:nvPr/>
            </p:nvSpPr>
            <p:spPr>
              <a:xfrm>
                <a:off x="1281653" y="1953823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7" name="Graphic 50">
              <a:extLst>
                <a:ext uri="{FF2B5EF4-FFF2-40B4-BE49-F238E27FC236}">
                  <a16:creationId xmlns:a16="http://schemas.microsoft.com/office/drawing/2014/main" id="{43303349-FAD7-8C23-D108-CF7FC8D7BC06}"/>
                </a:ext>
              </a:extLst>
            </p:cNvPr>
            <p:cNvGrpSpPr/>
            <p:nvPr/>
          </p:nvGrpSpPr>
          <p:grpSpPr>
            <a:xfrm>
              <a:off x="1265271" y="1913554"/>
              <a:ext cx="56705" cy="44044"/>
              <a:chOff x="1265271" y="1913554"/>
              <a:chExt cx="56705" cy="44044"/>
            </a:xfrm>
          </p:grpSpPr>
          <p:sp>
            <p:nvSpPr>
              <p:cNvPr id="328" name="Freeform 327">
                <a:extLst>
                  <a:ext uri="{FF2B5EF4-FFF2-40B4-BE49-F238E27FC236}">
                    <a16:creationId xmlns:a16="http://schemas.microsoft.com/office/drawing/2014/main" id="{4C60ACCE-4F3A-CA9B-46CD-DB88C8D39D3F}"/>
                  </a:ext>
                </a:extLst>
              </p:cNvPr>
              <p:cNvSpPr/>
              <p:nvPr/>
            </p:nvSpPr>
            <p:spPr>
              <a:xfrm>
                <a:off x="1294254" y="1913554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9" name="Freeform 328">
                <a:extLst>
                  <a:ext uri="{FF2B5EF4-FFF2-40B4-BE49-F238E27FC236}">
                    <a16:creationId xmlns:a16="http://schemas.microsoft.com/office/drawing/2014/main" id="{8D9326A9-FC8B-E1C8-6593-A7F0D69FB3E7}"/>
                  </a:ext>
                </a:extLst>
              </p:cNvPr>
              <p:cNvSpPr/>
              <p:nvPr/>
            </p:nvSpPr>
            <p:spPr>
              <a:xfrm>
                <a:off x="1265271" y="1936206"/>
                <a:ext cx="56705" cy="12584"/>
              </a:xfrm>
              <a:custGeom>
                <a:avLst/>
                <a:gdLst>
                  <a:gd name="connsiteX0" fmla="*/ 0 w 56705"/>
                  <a:gd name="connsiteY0" fmla="*/ 0 h 12584"/>
                  <a:gd name="connsiteX1" fmla="*/ 56706 w 56705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05" h="12584">
                    <a:moveTo>
                      <a:pt x="0" y="0"/>
                    </a:moveTo>
                    <a:lnTo>
                      <a:pt x="5670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0" name="Graphic 50">
              <a:extLst>
                <a:ext uri="{FF2B5EF4-FFF2-40B4-BE49-F238E27FC236}">
                  <a16:creationId xmlns:a16="http://schemas.microsoft.com/office/drawing/2014/main" id="{A7899912-8825-D620-30AF-8D8128C14F0D}"/>
                </a:ext>
              </a:extLst>
            </p:cNvPr>
            <p:cNvGrpSpPr/>
            <p:nvPr/>
          </p:nvGrpSpPr>
          <p:grpSpPr>
            <a:xfrm>
              <a:off x="1253930" y="1898453"/>
              <a:ext cx="57966" cy="44044"/>
              <a:chOff x="1253930" y="1898453"/>
              <a:chExt cx="57966" cy="44044"/>
            </a:xfrm>
          </p:grpSpPr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63233F9C-0674-4A09-A6AD-D36EDACCA030}"/>
                  </a:ext>
                </a:extLst>
              </p:cNvPr>
              <p:cNvSpPr/>
              <p:nvPr/>
            </p:nvSpPr>
            <p:spPr>
              <a:xfrm>
                <a:off x="1284173" y="1898453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8EF5EA88-1AC3-1449-D29C-40D94E45049F}"/>
                  </a:ext>
                </a:extLst>
              </p:cNvPr>
              <p:cNvSpPr/>
              <p:nvPr/>
            </p:nvSpPr>
            <p:spPr>
              <a:xfrm>
                <a:off x="1253930" y="1921104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3" name="Graphic 50">
              <a:extLst>
                <a:ext uri="{FF2B5EF4-FFF2-40B4-BE49-F238E27FC236}">
                  <a16:creationId xmlns:a16="http://schemas.microsoft.com/office/drawing/2014/main" id="{82C85AE3-B6CF-BD4E-9C2E-D20100E208AD}"/>
                </a:ext>
              </a:extLst>
            </p:cNvPr>
            <p:cNvGrpSpPr/>
            <p:nvPr/>
          </p:nvGrpSpPr>
          <p:grpSpPr>
            <a:xfrm>
              <a:off x="1241329" y="1878318"/>
              <a:ext cx="57966" cy="44044"/>
              <a:chOff x="1241329" y="1878318"/>
              <a:chExt cx="57966" cy="44044"/>
            </a:xfrm>
          </p:grpSpPr>
          <p:sp>
            <p:nvSpPr>
              <p:cNvPr id="334" name="Freeform 333">
                <a:extLst>
                  <a:ext uri="{FF2B5EF4-FFF2-40B4-BE49-F238E27FC236}">
                    <a16:creationId xmlns:a16="http://schemas.microsoft.com/office/drawing/2014/main" id="{0059D4A1-F723-FD9F-2F4B-08CBD02D367A}"/>
                  </a:ext>
                </a:extLst>
              </p:cNvPr>
              <p:cNvSpPr/>
              <p:nvPr/>
            </p:nvSpPr>
            <p:spPr>
              <a:xfrm>
                <a:off x="1271572" y="1878318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5" name="Freeform 334">
                <a:extLst>
                  <a:ext uri="{FF2B5EF4-FFF2-40B4-BE49-F238E27FC236}">
                    <a16:creationId xmlns:a16="http://schemas.microsoft.com/office/drawing/2014/main" id="{84A85E49-34C6-7148-6745-D0B3EBBBBFD3}"/>
                  </a:ext>
                </a:extLst>
              </p:cNvPr>
              <p:cNvSpPr/>
              <p:nvPr/>
            </p:nvSpPr>
            <p:spPr>
              <a:xfrm>
                <a:off x="1241329" y="1899711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6" name="Graphic 50">
              <a:extLst>
                <a:ext uri="{FF2B5EF4-FFF2-40B4-BE49-F238E27FC236}">
                  <a16:creationId xmlns:a16="http://schemas.microsoft.com/office/drawing/2014/main" id="{006F2771-2495-DD07-DF6E-14BB0E91D85D}"/>
                </a:ext>
              </a:extLst>
            </p:cNvPr>
            <p:cNvGrpSpPr/>
            <p:nvPr/>
          </p:nvGrpSpPr>
          <p:grpSpPr>
            <a:xfrm>
              <a:off x="1731520" y="2848561"/>
              <a:ext cx="57966" cy="44044"/>
              <a:chOff x="1731520" y="2848561"/>
              <a:chExt cx="57966" cy="44044"/>
            </a:xfrm>
          </p:grpSpPr>
          <p:sp>
            <p:nvSpPr>
              <p:cNvPr id="337" name="Freeform 336">
                <a:extLst>
                  <a:ext uri="{FF2B5EF4-FFF2-40B4-BE49-F238E27FC236}">
                    <a16:creationId xmlns:a16="http://schemas.microsoft.com/office/drawing/2014/main" id="{8E711825-0690-82CC-FEA5-86EB8F7F7AB5}"/>
                  </a:ext>
                </a:extLst>
              </p:cNvPr>
              <p:cNvSpPr/>
              <p:nvPr/>
            </p:nvSpPr>
            <p:spPr>
              <a:xfrm>
                <a:off x="1761763" y="2848561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8" name="Freeform 337">
                <a:extLst>
                  <a:ext uri="{FF2B5EF4-FFF2-40B4-BE49-F238E27FC236}">
                    <a16:creationId xmlns:a16="http://schemas.microsoft.com/office/drawing/2014/main" id="{5F9E40A4-CC36-62A5-E77A-A9D90D5ED978}"/>
                  </a:ext>
                </a:extLst>
              </p:cNvPr>
              <p:cNvSpPr/>
              <p:nvPr/>
            </p:nvSpPr>
            <p:spPr>
              <a:xfrm>
                <a:off x="1731520" y="2869954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9" name="Graphic 50">
              <a:extLst>
                <a:ext uri="{FF2B5EF4-FFF2-40B4-BE49-F238E27FC236}">
                  <a16:creationId xmlns:a16="http://schemas.microsoft.com/office/drawing/2014/main" id="{AB1C0B0A-B096-BFEE-EE16-3D844954D539}"/>
                </a:ext>
              </a:extLst>
            </p:cNvPr>
            <p:cNvGrpSpPr/>
            <p:nvPr/>
          </p:nvGrpSpPr>
          <p:grpSpPr>
            <a:xfrm>
              <a:off x="1722699" y="2838493"/>
              <a:ext cx="57966" cy="44044"/>
              <a:chOff x="1722699" y="2838493"/>
              <a:chExt cx="57966" cy="44044"/>
            </a:xfrm>
          </p:grpSpPr>
          <p:sp>
            <p:nvSpPr>
              <p:cNvPr id="340" name="Freeform 339">
                <a:extLst>
                  <a:ext uri="{FF2B5EF4-FFF2-40B4-BE49-F238E27FC236}">
                    <a16:creationId xmlns:a16="http://schemas.microsoft.com/office/drawing/2014/main" id="{8BE52945-8DE4-BBF2-2BB6-948E3FF6C12E}"/>
                  </a:ext>
                </a:extLst>
              </p:cNvPr>
              <p:cNvSpPr/>
              <p:nvPr/>
            </p:nvSpPr>
            <p:spPr>
              <a:xfrm>
                <a:off x="1751682" y="2838493"/>
                <a:ext cx="12601" cy="44044"/>
              </a:xfrm>
              <a:custGeom>
                <a:avLst/>
                <a:gdLst>
                  <a:gd name="connsiteX0" fmla="*/ 0 w 12601"/>
                  <a:gd name="connsiteY0" fmla="*/ 0 h 44044"/>
                  <a:gd name="connsiteX1" fmla="*/ 0 w 12601"/>
                  <a:gd name="connsiteY1" fmla="*/ 44045 h 4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01" h="44044">
                    <a:moveTo>
                      <a:pt x="0" y="0"/>
                    </a:moveTo>
                    <a:lnTo>
                      <a:pt x="0" y="44045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1" name="Freeform 340">
                <a:extLst>
                  <a:ext uri="{FF2B5EF4-FFF2-40B4-BE49-F238E27FC236}">
                    <a16:creationId xmlns:a16="http://schemas.microsoft.com/office/drawing/2014/main" id="{859E74FD-836E-48E7-8AFE-C6632131C3DF}"/>
                  </a:ext>
                </a:extLst>
              </p:cNvPr>
              <p:cNvSpPr/>
              <p:nvPr/>
            </p:nvSpPr>
            <p:spPr>
              <a:xfrm>
                <a:off x="1722699" y="2861145"/>
                <a:ext cx="57966" cy="12584"/>
              </a:xfrm>
              <a:custGeom>
                <a:avLst/>
                <a:gdLst>
                  <a:gd name="connsiteX0" fmla="*/ 0 w 57966"/>
                  <a:gd name="connsiteY0" fmla="*/ 0 h 12584"/>
                  <a:gd name="connsiteX1" fmla="*/ 57966 w 57966"/>
                  <a:gd name="connsiteY1" fmla="*/ 0 h 1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966" h="12584">
                    <a:moveTo>
                      <a:pt x="0" y="0"/>
                    </a:moveTo>
                    <a:lnTo>
                      <a:pt x="57966" y="0"/>
                    </a:lnTo>
                  </a:path>
                </a:pathLst>
              </a:custGeom>
              <a:ln w="8818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C3145AF6-B367-044B-4281-B9A6074308FF}"/>
                </a:ext>
              </a:extLst>
            </p:cNvPr>
            <p:cNvSpPr/>
            <p:nvPr/>
          </p:nvSpPr>
          <p:spPr>
            <a:xfrm>
              <a:off x="993083" y="1707173"/>
              <a:ext cx="4057622" cy="1919092"/>
            </a:xfrm>
            <a:custGeom>
              <a:avLst/>
              <a:gdLst>
                <a:gd name="connsiteX0" fmla="*/ 4057623 w 4057622"/>
                <a:gd name="connsiteY0" fmla="*/ 1919092 h 1919092"/>
                <a:gd name="connsiteX1" fmla="*/ 3533408 w 4057622"/>
                <a:gd name="connsiteY1" fmla="*/ 1919092 h 1919092"/>
                <a:gd name="connsiteX2" fmla="*/ 3533408 w 4057622"/>
                <a:gd name="connsiteY2" fmla="*/ 1885115 h 1919092"/>
                <a:gd name="connsiteX3" fmla="*/ 2985251 w 4057622"/>
                <a:gd name="connsiteY3" fmla="*/ 1885115 h 1919092"/>
                <a:gd name="connsiteX4" fmla="*/ 2985251 w 4057622"/>
                <a:gd name="connsiteY4" fmla="*/ 1868756 h 1919092"/>
                <a:gd name="connsiteX5" fmla="*/ 2656357 w 4057622"/>
                <a:gd name="connsiteY5" fmla="*/ 1868756 h 1919092"/>
                <a:gd name="connsiteX6" fmla="*/ 2656357 w 4057622"/>
                <a:gd name="connsiteY6" fmla="*/ 1859947 h 1919092"/>
                <a:gd name="connsiteX7" fmla="*/ 2647536 w 4057622"/>
                <a:gd name="connsiteY7" fmla="*/ 1859947 h 1919092"/>
                <a:gd name="connsiteX8" fmla="*/ 2647536 w 4057622"/>
                <a:gd name="connsiteY8" fmla="*/ 1848621 h 1919092"/>
                <a:gd name="connsiteX9" fmla="*/ 2425753 w 4057622"/>
                <a:gd name="connsiteY9" fmla="*/ 1848621 h 1919092"/>
                <a:gd name="connsiteX10" fmla="*/ 2425753 w 4057622"/>
                <a:gd name="connsiteY10" fmla="*/ 1837295 h 1919092"/>
                <a:gd name="connsiteX11" fmla="*/ 2255635 w 4057622"/>
                <a:gd name="connsiteY11" fmla="*/ 1837295 h 1919092"/>
                <a:gd name="connsiteX12" fmla="*/ 2255635 w 4057622"/>
                <a:gd name="connsiteY12" fmla="*/ 1823452 h 1919092"/>
                <a:gd name="connsiteX13" fmla="*/ 2207750 w 4057622"/>
                <a:gd name="connsiteY13" fmla="*/ 1823452 h 1919092"/>
                <a:gd name="connsiteX14" fmla="*/ 2207750 w 4057622"/>
                <a:gd name="connsiteY14" fmla="*/ 1812127 h 1919092"/>
                <a:gd name="connsiteX15" fmla="*/ 1989747 w 4057622"/>
                <a:gd name="connsiteY15" fmla="*/ 1812127 h 1919092"/>
                <a:gd name="connsiteX16" fmla="*/ 1989747 w 4057622"/>
                <a:gd name="connsiteY16" fmla="*/ 1798284 h 1919092"/>
                <a:gd name="connsiteX17" fmla="*/ 1964545 w 4057622"/>
                <a:gd name="connsiteY17" fmla="*/ 1798284 h 1919092"/>
                <a:gd name="connsiteX18" fmla="*/ 1964545 w 4057622"/>
                <a:gd name="connsiteY18" fmla="*/ 1788217 h 1919092"/>
                <a:gd name="connsiteX19" fmla="*/ 1875075 w 4057622"/>
                <a:gd name="connsiteY19" fmla="*/ 1788217 h 1919092"/>
                <a:gd name="connsiteX20" fmla="*/ 1875075 w 4057622"/>
                <a:gd name="connsiteY20" fmla="*/ 1776891 h 1919092"/>
                <a:gd name="connsiteX21" fmla="*/ 1781826 w 4057622"/>
                <a:gd name="connsiteY21" fmla="*/ 1776891 h 1919092"/>
                <a:gd name="connsiteX22" fmla="*/ 1781826 w 4057622"/>
                <a:gd name="connsiteY22" fmla="*/ 1765565 h 1919092"/>
                <a:gd name="connsiteX23" fmla="*/ 1752842 w 4057622"/>
                <a:gd name="connsiteY23" fmla="*/ 1765565 h 1919092"/>
                <a:gd name="connsiteX24" fmla="*/ 1752842 w 4057622"/>
                <a:gd name="connsiteY24" fmla="*/ 1755498 h 1919092"/>
                <a:gd name="connsiteX25" fmla="*/ 1718819 w 4057622"/>
                <a:gd name="connsiteY25" fmla="*/ 1755498 h 1919092"/>
                <a:gd name="connsiteX26" fmla="*/ 1718819 w 4057622"/>
                <a:gd name="connsiteY26" fmla="*/ 1740397 h 1919092"/>
                <a:gd name="connsiteX27" fmla="*/ 1578944 w 4057622"/>
                <a:gd name="connsiteY27" fmla="*/ 1740397 h 1919092"/>
                <a:gd name="connsiteX28" fmla="*/ 1578944 w 4057622"/>
                <a:gd name="connsiteY28" fmla="*/ 1726554 h 1919092"/>
                <a:gd name="connsiteX29" fmla="*/ 1546181 w 4057622"/>
                <a:gd name="connsiteY29" fmla="*/ 1726554 h 1919092"/>
                <a:gd name="connsiteX30" fmla="*/ 1546181 w 4057622"/>
                <a:gd name="connsiteY30" fmla="*/ 1712711 h 1919092"/>
                <a:gd name="connsiteX31" fmla="*/ 1534840 w 4057622"/>
                <a:gd name="connsiteY31" fmla="*/ 1712711 h 1919092"/>
                <a:gd name="connsiteX32" fmla="*/ 1534840 w 4057622"/>
                <a:gd name="connsiteY32" fmla="*/ 1702644 h 1919092"/>
                <a:gd name="connsiteX33" fmla="*/ 1528539 w 4057622"/>
                <a:gd name="connsiteY33" fmla="*/ 1702644 h 1919092"/>
                <a:gd name="connsiteX34" fmla="*/ 1528539 w 4057622"/>
                <a:gd name="connsiteY34" fmla="*/ 1691318 h 1919092"/>
                <a:gd name="connsiteX35" fmla="*/ 1520978 w 4057622"/>
                <a:gd name="connsiteY35" fmla="*/ 1691318 h 1919092"/>
                <a:gd name="connsiteX36" fmla="*/ 1520978 w 4057622"/>
                <a:gd name="connsiteY36" fmla="*/ 1679992 h 1919092"/>
                <a:gd name="connsiteX37" fmla="*/ 1508377 w 4057622"/>
                <a:gd name="connsiteY37" fmla="*/ 1679992 h 1919092"/>
                <a:gd name="connsiteX38" fmla="*/ 1508377 w 4057622"/>
                <a:gd name="connsiteY38" fmla="*/ 1669925 h 1919092"/>
                <a:gd name="connsiteX39" fmla="*/ 1476874 w 4057622"/>
                <a:gd name="connsiteY39" fmla="*/ 1669925 h 1919092"/>
                <a:gd name="connsiteX40" fmla="*/ 1476874 w 4057622"/>
                <a:gd name="connsiteY40" fmla="*/ 1661116 h 1919092"/>
                <a:gd name="connsiteX41" fmla="*/ 1455452 w 4057622"/>
                <a:gd name="connsiteY41" fmla="*/ 1661116 h 1919092"/>
                <a:gd name="connsiteX42" fmla="*/ 1455452 w 4057622"/>
                <a:gd name="connsiteY42" fmla="*/ 1647273 h 1919092"/>
                <a:gd name="connsiteX43" fmla="*/ 1420168 w 4057622"/>
                <a:gd name="connsiteY43" fmla="*/ 1647273 h 1919092"/>
                <a:gd name="connsiteX44" fmla="*/ 1420168 w 4057622"/>
                <a:gd name="connsiteY44" fmla="*/ 1615813 h 1919092"/>
                <a:gd name="connsiteX45" fmla="*/ 1412607 w 4057622"/>
                <a:gd name="connsiteY45" fmla="*/ 1615813 h 1919092"/>
                <a:gd name="connsiteX46" fmla="*/ 1412607 w 4057622"/>
                <a:gd name="connsiteY46" fmla="*/ 1607004 h 1919092"/>
                <a:gd name="connsiteX47" fmla="*/ 1407567 w 4057622"/>
                <a:gd name="connsiteY47" fmla="*/ 1607004 h 1919092"/>
                <a:gd name="connsiteX48" fmla="*/ 1407567 w 4057622"/>
                <a:gd name="connsiteY48" fmla="*/ 1598195 h 1919092"/>
                <a:gd name="connsiteX49" fmla="*/ 1402526 w 4057622"/>
                <a:gd name="connsiteY49" fmla="*/ 1598195 h 1919092"/>
                <a:gd name="connsiteX50" fmla="*/ 1402526 w 4057622"/>
                <a:gd name="connsiteY50" fmla="*/ 1589386 h 1919092"/>
                <a:gd name="connsiteX51" fmla="*/ 1397486 w 4057622"/>
                <a:gd name="connsiteY51" fmla="*/ 1589386 h 1919092"/>
                <a:gd name="connsiteX52" fmla="*/ 1397486 w 4057622"/>
                <a:gd name="connsiteY52" fmla="*/ 1579319 h 1919092"/>
                <a:gd name="connsiteX53" fmla="*/ 1309276 w 4057622"/>
                <a:gd name="connsiteY53" fmla="*/ 1579319 h 1919092"/>
                <a:gd name="connsiteX54" fmla="*/ 1309276 w 4057622"/>
                <a:gd name="connsiteY54" fmla="*/ 1567993 h 1919092"/>
                <a:gd name="connsiteX55" fmla="*/ 1228628 w 4057622"/>
                <a:gd name="connsiteY55" fmla="*/ 1567993 h 1919092"/>
                <a:gd name="connsiteX56" fmla="*/ 1228628 w 4057622"/>
                <a:gd name="connsiteY56" fmla="*/ 1556667 h 1919092"/>
                <a:gd name="connsiteX57" fmla="*/ 1216027 w 4057622"/>
                <a:gd name="connsiteY57" fmla="*/ 1556667 h 1919092"/>
                <a:gd name="connsiteX58" fmla="*/ 1216027 w 4057622"/>
                <a:gd name="connsiteY58" fmla="*/ 1545341 h 1919092"/>
                <a:gd name="connsiteX59" fmla="*/ 1182003 w 4057622"/>
                <a:gd name="connsiteY59" fmla="*/ 1545341 h 1919092"/>
                <a:gd name="connsiteX60" fmla="*/ 1182003 w 4057622"/>
                <a:gd name="connsiteY60" fmla="*/ 1532757 h 1919092"/>
                <a:gd name="connsiteX61" fmla="*/ 1145459 w 4057622"/>
                <a:gd name="connsiteY61" fmla="*/ 1532757 h 1919092"/>
                <a:gd name="connsiteX62" fmla="*/ 1145459 w 4057622"/>
                <a:gd name="connsiteY62" fmla="*/ 1521431 h 1919092"/>
                <a:gd name="connsiteX63" fmla="*/ 1126557 w 4057622"/>
                <a:gd name="connsiteY63" fmla="*/ 1521431 h 1919092"/>
                <a:gd name="connsiteX64" fmla="*/ 1126557 w 4057622"/>
                <a:gd name="connsiteY64" fmla="*/ 1497521 h 1919092"/>
                <a:gd name="connsiteX65" fmla="*/ 1113956 w 4057622"/>
                <a:gd name="connsiteY65" fmla="*/ 1497521 h 1919092"/>
                <a:gd name="connsiteX66" fmla="*/ 1113956 w 4057622"/>
                <a:gd name="connsiteY66" fmla="*/ 1482420 h 1919092"/>
                <a:gd name="connsiteX67" fmla="*/ 1106395 w 4057622"/>
                <a:gd name="connsiteY67" fmla="*/ 1482420 h 1919092"/>
                <a:gd name="connsiteX68" fmla="*/ 1106395 w 4057622"/>
                <a:gd name="connsiteY68" fmla="*/ 1478645 h 1919092"/>
                <a:gd name="connsiteX69" fmla="*/ 1100095 w 4057622"/>
                <a:gd name="connsiteY69" fmla="*/ 1478645 h 1919092"/>
                <a:gd name="connsiteX70" fmla="*/ 1100095 w 4057622"/>
                <a:gd name="connsiteY70" fmla="*/ 1462285 h 1919092"/>
                <a:gd name="connsiteX71" fmla="*/ 1091274 w 4057622"/>
                <a:gd name="connsiteY71" fmla="*/ 1462285 h 1919092"/>
                <a:gd name="connsiteX72" fmla="*/ 1091274 w 4057622"/>
                <a:gd name="connsiteY72" fmla="*/ 1448443 h 1919092"/>
                <a:gd name="connsiteX73" fmla="*/ 1044649 w 4057622"/>
                <a:gd name="connsiteY73" fmla="*/ 1448443 h 1919092"/>
                <a:gd name="connsiteX74" fmla="*/ 1044649 w 4057622"/>
                <a:gd name="connsiteY74" fmla="*/ 1434600 h 1919092"/>
                <a:gd name="connsiteX75" fmla="*/ 1032047 w 4057622"/>
                <a:gd name="connsiteY75" fmla="*/ 1434600 h 1919092"/>
                <a:gd name="connsiteX76" fmla="*/ 1032047 w 4057622"/>
                <a:gd name="connsiteY76" fmla="*/ 1427050 h 1919092"/>
                <a:gd name="connsiteX77" fmla="*/ 1014406 w 4057622"/>
                <a:gd name="connsiteY77" fmla="*/ 1427050 h 1919092"/>
                <a:gd name="connsiteX78" fmla="*/ 1014406 w 4057622"/>
                <a:gd name="connsiteY78" fmla="*/ 1414465 h 1919092"/>
                <a:gd name="connsiteX79" fmla="*/ 998024 w 4057622"/>
                <a:gd name="connsiteY79" fmla="*/ 1414465 h 1919092"/>
                <a:gd name="connsiteX80" fmla="*/ 998024 w 4057622"/>
                <a:gd name="connsiteY80" fmla="*/ 1389297 h 1919092"/>
                <a:gd name="connsiteX81" fmla="*/ 990463 w 4057622"/>
                <a:gd name="connsiteY81" fmla="*/ 1389297 h 1919092"/>
                <a:gd name="connsiteX82" fmla="*/ 990463 w 4057622"/>
                <a:gd name="connsiteY82" fmla="*/ 1377971 h 1919092"/>
                <a:gd name="connsiteX83" fmla="*/ 982902 w 4057622"/>
                <a:gd name="connsiteY83" fmla="*/ 1377971 h 1919092"/>
                <a:gd name="connsiteX84" fmla="*/ 982902 w 4057622"/>
                <a:gd name="connsiteY84" fmla="*/ 1371679 h 1919092"/>
                <a:gd name="connsiteX85" fmla="*/ 964000 w 4057622"/>
                <a:gd name="connsiteY85" fmla="*/ 1371679 h 1919092"/>
                <a:gd name="connsiteX86" fmla="*/ 964000 w 4057622"/>
                <a:gd name="connsiteY86" fmla="*/ 1330151 h 1919092"/>
                <a:gd name="connsiteX87" fmla="*/ 946359 w 4057622"/>
                <a:gd name="connsiteY87" fmla="*/ 1330151 h 1919092"/>
                <a:gd name="connsiteX88" fmla="*/ 946359 w 4057622"/>
                <a:gd name="connsiteY88" fmla="*/ 1316309 h 1919092"/>
                <a:gd name="connsiteX89" fmla="*/ 940058 w 4057622"/>
                <a:gd name="connsiteY89" fmla="*/ 1316309 h 1919092"/>
                <a:gd name="connsiteX90" fmla="*/ 940058 w 4057622"/>
                <a:gd name="connsiteY90" fmla="*/ 1304983 h 1919092"/>
                <a:gd name="connsiteX91" fmla="*/ 923676 w 4057622"/>
                <a:gd name="connsiteY91" fmla="*/ 1304983 h 1919092"/>
                <a:gd name="connsiteX92" fmla="*/ 923676 w 4057622"/>
                <a:gd name="connsiteY92" fmla="*/ 1293657 h 1919092"/>
                <a:gd name="connsiteX93" fmla="*/ 909815 w 4057622"/>
                <a:gd name="connsiteY93" fmla="*/ 1293657 h 1919092"/>
                <a:gd name="connsiteX94" fmla="*/ 909815 w 4057622"/>
                <a:gd name="connsiteY94" fmla="*/ 1277298 h 1919092"/>
                <a:gd name="connsiteX95" fmla="*/ 903514 w 4057622"/>
                <a:gd name="connsiteY95" fmla="*/ 1277298 h 1919092"/>
                <a:gd name="connsiteX96" fmla="*/ 903514 w 4057622"/>
                <a:gd name="connsiteY96" fmla="*/ 1265972 h 1919092"/>
                <a:gd name="connsiteX97" fmla="*/ 834207 w 4057622"/>
                <a:gd name="connsiteY97" fmla="*/ 1265972 h 1919092"/>
                <a:gd name="connsiteX98" fmla="*/ 834207 w 4057622"/>
                <a:gd name="connsiteY98" fmla="*/ 1243320 h 1919092"/>
                <a:gd name="connsiteX99" fmla="*/ 826646 w 4057622"/>
                <a:gd name="connsiteY99" fmla="*/ 1243320 h 1919092"/>
                <a:gd name="connsiteX100" fmla="*/ 826646 w 4057622"/>
                <a:gd name="connsiteY100" fmla="*/ 1231994 h 1919092"/>
                <a:gd name="connsiteX101" fmla="*/ 820345 w 4057622"/>
                <a:gd name="connsiteY101" fmla="*/ 1231994 h 1919092"/>
                <a:gd name="connsiteX102" fmla="*/ 820345 w 4057622"/>
                <a:gd name="connsiteY102" fmla="*/ 1221927 h 1919092"/>
                <a:gd name="connsiteX103" fmla="*/ 815305 w 4057622"/>
                <a:gd name="connsiteY103" fmla="*/ 1221927 h 1919092"/>
                <a:gd name="connsiteX104" fmla="*/ 815305 w 4057622"/>
                <a:gd name="connsiteY104" fmla="*/ 1208084 h 1919092"/>
                <a:gd name="connsiteX105" fmla="*/ 803964 w 4057622"/>
                <a:gd name="connsiteY105" fmla="*/ 1208084 h 1919092"/>
                <a:gd name="connsiteX106" fmla="*/ 803964 w 4057622"/>
                <a:gd name="connsiteY106" fmla="*/ 1179141 h 1919092"/>
                <a:gd name="connsiteX107" fmla="*/ 773721 w 4057622"/>
                <a:gd name="connsiteY107" fmla="*/ 1179141 h 1919092"/>
                <a:gd name="connsiteX108" fmla="*/ 773721 w 4057622"/>
                <a:gd name="connsiteY108" fmla="*/ 1162781 h 1919092"/>
                <a:gd name="connsiteX109" fmla="*/ 761119 w 4057622"/>
                <a:gd name="connsiteY109" fmla="*/ 1162781 h 1919092"/>
                <a:gd name="connsiteX110" fmla="*/ 761119 w 4057622"/>
                <a:gd name="connsiteY110" fmla="*/ 1146422 h 1919092"/>
                <a:gd name="connsiteX111" fmla="*/ 751038 w 4057622"/>
                <a:gd name="connsiteY111" fmla="*/ 1146422 h 1919092"/>
                <a:gd name="connsiteX112" fmla="*/ 751038 w 4057622"/>
                <a:gd name="connsiteY112" fmla="*/ 1125029 h 1919092"/>
                <a:gd name="connsiteX113" fmla="*/ 730876 w 4057622"/>
                <a:gd name="connsiteY113" fmla="*/ 1125029 h 1919092"/>
                <a:gd name="connsiteX114" fmla="*/ 730876 w 4057622"/>
                <a:gd name="connsiteY114" fmla="*/ 1106152 h 1919092"/>
                <a:gd name="connsiteX115" fmla="*/ 725836 w 4057622"/>
                <a:gd name="connsiteY115" fmla="*/ 1106152 h 1919092"/>
                <a:gd name="connsiteX116" fmla="*/ 725836 w 4057622"/>
                <a:gd name="connsiteY116" fmla="*/ 1093568 h 1919092"/>
                <a:gd name="connsiteX117" fmla="*/ 720795 w 4057622"/>
                <a:gd name="connsiteY117" fmla="*/ 1093568 h 1919092"/>
                <a:gd name="connsiteX118" fmla="*/ 720795 w 4057622"/>
                <a:gd name="connsiteY118" fmla="*/ 1043231 h 1919092"/>
                <a:gd name="connsiteX119" fmla="*/ 706934 w 4057622"/>
                <a:gd name="connsiteY119" fmla="*/ 1043231 h 1919092"/>
                <a:gd name="connsiteX120" fmla="*/ 706934 w 4057622"/>
                <a:gd name="connsiteY120" fmla="*/ 1029389 h 1919092"/>
                <a:gd name="connsiteX121" fmla="*/ 698113 w 4057622"/>
                <a:gd name="connsiteY121" fmla="*/ 1029389 h 1919092"/>
                <a:gd name="connsiteX122" fmla="*/ 698113 w 4057622"/>
                <a:gd name="connsiteY122" fmla="*/ 1018063 h 1919092"/>
                <a:gd name="connsiteX123" fmla="*/ 690552 w 4057622"/>
                <a:gd name="connsiteY123" fmla="*/ 1018063 h 1919092"/>
                <a:gd name="connsiteX124" fmla="*/ 690552 w 4057622"/>
                <a:gd name="connsiteY124" fmla="*/ 1007995 h 1919092"/>
                <a:gd name="connsiteX125" fmla="*/ 681731 w 4057622"/>
                <a:gd name="connsiteY125" fmla="*/ 1007995 h 1919092"/>
                <a:gd name="connsiteX126" fmla="*/ 681731 w 4057622"/>
                <a:gd name="connsiteY126" fmla="*/ 1001703 h 1919092"/>
                <a:gd name="connsiteX127" fmla="*/ 648968 w 4057622"/>
                <a:gd name="connsiteY127" fmla="*/ 1001703 h 1919092"/>
                <a:gd name="connsiteX128" fmla="*/ 648968 w 4057622"/>
                <a:gd name="connsiteY128" fmla="*/ 980310 h 1919092"/>
                <a:gd name="connsiteX129" fmla="*/ 638887 w 4057622"/>
                <a:gd name="connsiteY129" fmla="*/ 980310 h 1919092"/>
                <a:gd name="connsiteX130" fmla="*/ 638887 w 4057622"/>
                <a:gd name="connsiteY130" fmla="*/ 968984 h 1919092"/>
                <a:gd name="connsiteX131" fmla="*/ 631326 w 4057622"/>
                <a:gd name="connsiteY131" fmla="*/ 968984 h 1919092"/>
                <a:gd name="connsiteX132" fmla="*/ 631326 w 4057622"/>
                <a:gd name="connsiteY132" fmla="*/ 956400 h 1919092"/>
                <a:gd name="connsiteX133" fmla="*/ 626285 w 4057622"/>
                <a:gd name="connsiteY133" fmla="*/ 956400 h 1919092"/>
                <a:gd name="connsiteX134" fmla="*/ 626285 w 4057622"/>
                <a:gd name="connsiteY134" fmla="*/ 948850 h 1919092"/>
                <a:gd name="connsiteX135" fmla="*/ 619985 w 4057622"/>
                <a:gd name="connsiteY135" fmla="*/ 948850 h 1919092"/>
                <a:gd name="connsiteX136" fmla="*/ 619985 w 4057622"/>
                <a:gd name="connsiteY136" fmla="*/ 883412 h 1919092"/>
                <a:gd name="connsiteX137" fmla="*/ 614944 w 4057622"/>
                <a:gd name="connsiteY137" fmla="*/ 883412 h 1919092"/>
                <a:gd name="connsiteX138" fmla="*/ 614944 w 4057622"/>
                <a:gd name="connsiteY138" fmla="*/ 846918 h 1919092"/>
                <a:gd name="connsiteX139" fmla="*/ 609904 w 4057622"/>
                <a:gd name="connsiteY139" fmla="*/ 846918 h 1919092"/>
                <a:gd name="connsiteX140" fmla="*/ 609904 w 4057622"/>
                <a:gd name="connsiteY140" fmla="*/ 810423 h 1919092"/>
                <a:gd name="connsiteX141" fmla="*/ 604863 w 4057622"/>
                <a:gd name="connsiteY141" fmla="*/ 810423 h 1919092"/>
                <a:gd name="connsiteX142" fmla="*/ 604863 w 4057622"/>
                <a:gd name="connsiteY142" fmla="*/ 761345 h 1919092"/>
                <a:gd name="connsiteX143" fmla="*/ 578400 w 4057622"/>
                <a:gd name="connsiteY143" fmla="*/ 761345 h 1919092"/>
                <a:gd name="connsiteX144" fmla="*/ 578400 w 4057622"/>
                <a:gd name="connsiteY144" fmla="*/ 723592 h 1919092"/>
                <a:gd name="connsiteX145" fmla="*/ 554458 w 4057622"/>
                <a:gd name="connsiteY145" fmla="*/ 723592 h 1919092"/>
                <a:gd name="connsiteX146" fmla="*/ 554458 w 4057622"/>
                <a:gd name="connsiteY146" fmla="*/ 708491 h 1919092"/>
                <a:gd name="connsiteX147" fmla="*/ 533036 w 4057622"/>
                <a:gd name="connsiteY147" fmla="*/ 708491 h 1919092"/>
                <a:gd name="connsiteX148" fmla="*/ 533036 w 4057622"/>
                <a:gd name="connsiteY148" fmla="*/ 651862 h 1919092"/>
                <a:gd name="connsiteX149" fmla="*/ 516654 w 4057622"/>
                <a:gd name="connsiteY149" fmla="*/ 651862 h 1919092"/>
                <a:gd name="connsiteX150" fmla="*/ 516654 w 4057622"/>
                <a:gd name="connsiteY150" fmla="*/ 624177 h 1919092"/>
                <a:gd name="connsiteX151" fmla="*/ 509093 w 4057622"/>
                <a:gd name="connsiteY151" fmla="*/ 624177 h 1919092"/>
                <a:gd name="connsiteX152" fmla="*/ 509093 w 4057622"/>
                <a:gd name="connsiteY152" fmla="*/ 548672 h 1919092"/>
                <a:gd name="connsiteX153" fmla="*/ 488931 w 4057622"/>
                <a:gd name="connsiteY153" fmla="*/ 548672 h 1919092"/>
                <a:gd name="connsiteX154" fmla="*/ 488931 w 4057622"/>
                <a:gd name="connsiteY154" fmla="*/ 514694 h 1919092"/>
                <a:gd name="connsiteX155" fmla="*/ 480110 w 4057622"/>
                <a:gd name="connsiteY155" fmla="*/ 514694 h 1919092"/>
                <a:gd name="connsiteX156" fmla="*/ 480110 w 4057622"/>
                <a:gd name="connsiteY156" fmla="*/ 503368 h 1919092"/>
                <a:gd name="connsiteX157" fmla="*/ 458688 w 4057622"/>
                <a:gd name="connsiteY157" fmla="*/ 503368 h 1919092"/>
                <a:gd name="connsiteX158" fmla="*/ 458688 w 4057622"/>
                <a:gd name="connsiteY158" fmla="*/ 487009 h 1919092"/>
                <a:gd name="connsiteX159" fmla="*/ 447347 w 4057622"/>
                <a:gd name="connsiteY159" fmla="*/ 487009 h 1919092"/>
                <a:gd name="connsiteX160" fmla="*/ 447347 w 4057622"/>
                <a:gd name="connsiteY160" fmla="*/ 465616 h 1919092"/>
                <a:gd name="connsiteX161" fmla="*/ 434745 w 4057622"/>
                <a:gd name="connsiteY161" fmla="*/ 465616 h 1919092"/>
                <a:gd name="connsiteX162" fmla="*/ 434745 w 4057622"/>
                <a:gd name="connsiteY162" fmla="*/ 436672 h 1919092"/>
                <a:gd name="connsiteX163" fmla="*/ 427185 w 4057622"/>
                <a:gd name="connsiteY163" fmla="*/ 436672 h 1919092"/>
                <a:gd name="connsiteX164" fmla="*/ 427185 w 4057622"/>
                <a:gd name="connsiteY164" fmla="*/ 411504 h 1919092"/>
                <a:gd name="connsiteX165" fmla="*/ 417103 w 4057622"/>
                <a:gd name="connsiteY165" fmla="*/ 411504 h 1919092"/>
                <a:gd name="connsiteX166" fmla="*/ 417103 w 4057622"/>
                <a:gd name="connsiteY166" fmla="*/ 376268 h 1919092"/>
                <a:gd name="connsiteX167" fmla="*/ 407022 w 4057622"/>
                <a:gd name="connsiteY167" fmla="*/ 376268 h 1919092"/>
                <a:gd name="connsiteX168" fmla="*/ 407022 w 4057622"/>
                <a:gd name="connsiteY168" fmla="*/ 303279 h 1919092"/>
                <a:gd name="connsiteX169" fmla="*/ 384340 w 4057622"/>
                <a:gd name="connsiteY169" fmla="*/ 303279 h 1919092"/>
                <a:gd name="connsiteX170" fmla="*/ 384340 w 4057622"/>
                <a:gd name="connsiteY170" fmla="*/ 290695 h 1919092"/>
                <a:gd name="connsiteX171" fmla="*/ 369218 w 4057622"/>
                <a:gd name="connsiteY171" fmla="*/ 290695 h 1919092"/>
                <a:gd name="connsiteX172" fmla="*/ 369218 w 4057622"/>
                <a:gd name="connsiteY172" fmla="*/ 270561 h 1919092"/>
                <a:gd name="connsiteX173" fmla="*/ 357877 w 4057622"/>
                <a:gd name="connsiteY173" fmla="*/ 270561 h 1919092"/>
                <a:gd name="connsiteX174" fmla="*/ 357877 w 4057622"/>
                <a:gd name="connsiteY174" fmla="*/ 256718 h 1919092"/>
                <a:gd name="connsiteX175" fmla="*/ 333935 w 4057622"/>
                <a:gd name="connsiteY175" fmla="*/ 256718 h 1919092"/>
                <a:gd name="connsiteX176" fmla="*/ 333935 w 4057622"/>
                <a:gd name="connsiteY176" fmla="*/ 240358 h 1919092"/>
                <a:gd name="connsiteX177" fmla="*/ 321333 w 4057622"/>
                <a:gd name="connsiteY177" fmla="*/ 240358 h 1919092"/>
                <a:gd name="connsiteX178" fmla="*/ 321333 w 4057622"/>
                <a:gd name="connsiteY178" fmla="*/ 227774 h 1919092"/>
                <a:gd name="connsiteX179" fmla="*/ 307472 w 4057622"/>
                <a:gd name="connsiteY179" fmla="*/ 227774 h 1919092"/>
                <a:gd name="connsiteX180" fmla="*/ 307472 w 4057622"/>
                <a:gd name="connsiteY180" fmla="*/ 211415 h 1919092"/>
                <a:gd name="connsiteX181" fmla="*/ 299911 w 4057622"/>
                <a:gd name="connsiteY181" fmla="*/ 211415 h 1919092"/>
                <a:gd name="connsiteX182" fmla="*/ 299911 w 4057622"/>
                <a:gd name="connsiteY182" fmla="*/ 191280 h 1919092"/>
                <a:gd name="connsiteX183" fmla="*/ 288570 w 4057622"/>
                <a:gd name="connsiteY183" fmla="*/ 191280 h 1919092"/>
                <a:gd name="connsiteX184" fmla="*/ 288570 w 4057622"/>
                <a:gd name="connsiteY184" fmla="*/ 169887 h 1919092"/>
                <a:gd name="connsiteX185" fmla="*/ 275969 w 4057622"/>
                <a:gd name="connsiteY185" fmla="*/ 169887 h 1919092"/>
                <a:gd name="connsiteX186" fmla="*/ 275969 w 4057622"/>
                <a:gd name="connsiteY186" fmla="*/ 154786 h 1919092"/>
                <a:gd name="connsiteX187" fmla="*/ 268408 w 4057622"/>
                <a:gd name="connsiteY187" fmla="*/ 154786 h 1919092"/>
                <a:gd name="connsiteX188" fmla="*/ 268408 w 4057622"/>
                <a:gd name="connsiteY188" fmla="*/ 140943 h 1919092"/>
                <a:gd name="connsiteX189" fmla="*/ 262107 w 4057622"/>
                <a:gd name="connsiteY189" fmla="*/ 140943 h 1919092"/>
                <a:gd name="connsiteX190" fmla="*/ 262107 w 4057622"/>
                <a:gd name="connsiteY190" fmla="*/ 133393 h 1919092"/>
                <a:gd name="connsiteX191" fmla="*/ 238165 w 4057622"/>
                <a:gd name="connsiteY191" fmla="*/ 133393 h 1919092"/>
                <a:gd name="connsiteX192" fmla="*/ 238165 w 4057622"/>
                <a:gd name="connsiteY192" fmla="*/ 122067 h 1919092"/>
                <a:gd name="connsiteX193" fmla="*/ 219263 w 4057622"/>
                <a:gd name="connsiteY193" fmla="*/ 122067 h 1919092"/>
                <a:gd name="connsiteX194" fmla="*/ 219263 w 4057622"/>
                <a:gd name="connsiteY194" fmla="*/ 104449 h 1919092"/>
                <a:gd name="connsiteX195" fmla="*/ 196580 w 4057622"/>
                <a:gd name="connsiteY195" fmla="*/ 104449 h 1919092"/>
                <a:gd name="connsiteX196" fmla="*/ 196580 w 4057622"/>
                <a:gd name="connsiteY196" fmla="*/ 78022 h 1919092"/>
                <a:gd name="connsiteX197" fmla="*/ 168858 w 4057622"/>
                <a:gd name="connsiteY197" fmla="*/ 78022 h 1919092"/>
                <a:gd name="connsiteX198" fmla="*/ 168858 w 4057622"/>
                <a:gd name="connsiteY198" fmla="*/ 66696 h 1919092"/>
                <a:gd name="connsiteX199" fmla="*/ 154996 w 4057622"/>
                <a:gd name="connsiteY199" fmla="*/ 66696 h 1919092"/>
                <a:gd name="connsiteX200" fmla="*/ 154996 w 4057622"/>
                <a:gd name="connsiteY200" fmla="*/ 47820 h 1919092"/>
                <a:gd name="connsiteX201" fmla="*/ 134834 w 4057622"/>
                <a:gd name="connsiteY201" fmla="*/ 47820 h 1919092"/>
                <a:gd name="connsiteX202" fmla="*/ 134834 w 4057622"/>
                <a:gd name="connsiteY202" fmla="*/ 30202 h 1919092"/>
                <a:gd name="connsiteX203" fmla="*/ 117192 w 4057622"/>
                <a:gd name="connsiteY203" fmla="*/ 30202 h 1919092"/>
                <a:gd name="connsiteX204" fmla="*/ 117192 w 4057622"/>
                <a:gd name="connsiteY204" fmla="*/ 17618 h 1919092"/>
                <a:gd name="connsiteX205" fmla="*/ 90729 w 4057622"/>
                <a:gd name="connsiteY205" fmla="*/ 17618 h 1919092"/>
                <a:gd name="connsiteX206" fmla="*/ 90729 w 4057622"/>
                <a:gd name="connsiteY206" fmla="*/ 0 h 1919092"/>
                <a:gd name="connsiteX207" fmla="*/ 0 w 4057622"/>
                <a:gd name="connsiteY207" fmla="*/ 0 h 1919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</a:cxnLst>
              <a:rect l="l" t="t" r="r" b="b"/>
              <a:pathLst>
                <a:path w="4057622" h="1919092">
                  <a:moveTo>
                    <a:pt x="4057623" y="1919092"/>
                  </a:moveTo>
                  <a:lnTo>
                    <a:pt x="3533408" y="1919092"/>
                  </a:lnTo>
                  <a:lnTo>
                    <a:pt x="3533408" y="1885115"/>
                  </a:lnTo>
                  <a:lnTo>
                    <a:pt x="2985251" y="1885115"/>
                  </a:lnTo>
                  <a:lnTo>
                    <a:pt x="2985251" y="1868756"/>
                  </a:lnTo>
                  <a:lnTo>
                    <a:pt x="2656357" y="1868756"/>
                  </a:lnTo>
                  <a:lnTo>
                    <a:pt x="2656357" y="1859947"/>
                  </a:lnTo>
                  <a:lnTo>
                    <a:pt x="2647536" y="1859947"/>
                  </a:lnTo>
                  <a:lnTo>
                    <a:pt x="2647536" y="1848621"/>
                  </a:lnTo>
                  <a:lnTo>
                    <a:pt x="2425753" y="1848621"/>
                  </a:lnTo>
                  <a:lnTo>
                    <a:pt x="2425753" y="1837295"/>
                  </a:lnTo>
                  <a:lnTo>
                    <a:pt x="2255635" y="1837295"/>
                  </a:lnTo>
                  <a:lnTo>
                    <a:pt x="2255635" y="1823452"/>
                  </a:lnTo>
                  <a:lnTo>
                    <a:pt x="2207750" y="1823452"/>
                  </a:lnTo>
                  <a:lnTo>
                    <a:pt x="2207750" y="1812127"/>
                  </a:lnTo>
                  <a:lnTo>
                    <a:pt x="1989747" y="1812127"/>
                  </a:lnTo>
                  <a:lnTo>
                    <a:pt x="1989747" y="1798284"/>
                  </a:lnTo>
                  <a:lnTo>
                    <a:pt x="1964545" y="1798284"/>
                  </a:lnTo>
                  <a:lnTo>
                    <a:pt x="1964545" y="1788217"/>
                  </a:lnTo>
                  <a:lnTo>
                    <a:pt x="1875075" y="1788217"/>
                  </a:lnTo>
                  <a:lnTo>
                    <a:pt x="1875075" y="1776891"/>
                  </a:lnTo>
                  <a:lnTo>
                    <a:pt x="1781826" y="1776891"/>
                  </a:lnTo>
                  <a:lnTo>
                    <a:pt x="1781826" y="1765565"/>
                  </a:lnTo>
                  <a:lnTo>
                    <a:pt x="1752842" y="1765565"/>
                  </a:lnTo>
                  <a:lnTo>
                    <a:pt x="1752842" y="1755498"/>
                  </a:lnTo>
                  <a:lnTo>
                    <a:pt x="1718819" y="1755498"/>
                  </a:lnTo>
                  <a:lnTo>
                    <a:pt x="1718819" y="1740397"/>
                  </a:lnTo>
                  <a:lnTo>
                    <a:pt x="1578944" y="1740397"/>
                  </a:lnTo>
                  <a:lnTo>
                    <a:pt x="1578944" y="1726554"/>
                  </a:lnTo>
                  <a:lnTo>
                    <a:pt x="1546181" y="1726554"/>
                  </a:lnTo>
                  <a:lnTo>
                    <a:pt x="1546181" y="1712711"/>
                  </a:lnTo>
                  <a:lnTo>
                    <a:pt x="1534840" y="1712711"/>
                  </a:lnTo>
                  <a:lnTo>
                    <a:pt x="1534840" y="1702644"/>
                  </a:lnTo>
                  <a:lnTo>
                    <a:pt x="1528539" y="1702644"/>
                  </a:lnTo>
                  <a:lnTo>
                    <a:pt x="1528539" y="1691318"/>
                  </a:lnTo>
                  <a:lnTo>
                    <a:pt x="1520978" y="1691318"/>
                  </a:lnTo>
                  <a:lnTo>
                    <a:pt x="1520978" y="1679992"/>
                  </a:lnTo>
                  <a:lnTo>
                    <a:pt x="1508377" y="1679992"/>
                  </a:lnTo>
                  <a:lnTo>
                    <a:pt x="1508377" y="1669925"/>
                  </a:lnTo>
                  <a:lnTo>
                    <a:pt x="1476874" y="1669925"/>
                  </a:lnTo>
                  <a:lnTo>
                    <a:pt x="1476874" y="1661116"/>
                  </a:lnTo>
                  <a:lnTo>
                    <a:pt x="1455452" y="1661116"/>
                  </a:lnTo>
                  <a:lnTo>
                    <a:pt x="1455452" y="1647273"/>
                  </a:lnTo>
                  <a:lnTo>
                    <a:pt x="1420168" y="1647273"/>
                  </a:lnTo>
                  <a:lnTo>
                    <a:pt x="1420168" y="1615813"/>
                  </a:lnTo>
                  <a:lnTo>
                    <a:pt x="1412607" y="1615813"/>
                  </a:lnTo>
                  <a:lnTo>
                    <a:pt x="1412607" y="1607004"/>
                  </a:lnTo>
                  <a:lnTo>
                    <a:pt x="1407567" y="1607004"/>
                  </a:lnTo>
                  <a:lnTo>
                    <a:pt x="1407567" y="1598195"/>
                  </a:lnTo>
                  <a:lnTo>
                    <a:pt x="1402526" y="1598195"/>
                  </a:lnTo>
                  <a:lnTo>
                    <a:pt x="1402526" y="1589386"/>
                  </a:lnTo>
                  <a:lnTo>
                    <a:pt x="1397486" y="1589386"/>
                  </a:lnTo>
                  <a:lnTo>
                    <a:pt x="1397486" y="1579319"/>
                  </a:lnTo>
                  <a:lnTo>
                    <a:pt x="1309276" y="1579319"/>
                  </a:lnTo>
                  <a:lnTo>
                    <a:pt x="1309276" y="1567993"/>
                  </a:lnTo>
                  <a:lnTo>
                    <a:pt x="1228628" y="1567993"/>
                  </a:lnTo>
                  <a:lnTo>
                    <a:pt x="1228628" y="1556667"/>
                  </a:lnTo>
                  <a:lnTo>
                    <a:pt x="1216027" y="1556667"/>
                  </a:lnTo>
                  <a:lnTo>
                    <a:pt x="1216027" y="1545341"/>
                  </a:lnTo>
                  <a:lnTo>
                    <a:pt x="1182003" y="1545341"/>
                  </a:lnTo>
                  <a:lnTo>
                    <a:pt x="1182003" y="1532757"/>
                  </a:lnTo>
                  <a:lnTo>
                    <a:pt x="1145459" y="1532757"/>
                  </a:lnTo>
                  <a:lnTo>
                    <a:pt x="1145459" y="1521431"/>
                  </a:lnTo>
                  <a:lnTo>
                    <a:pt x="1126557" y="1521431"/>
                  </a:lnTo>
                  <a:lnTo>
                    <a:pt x="1126557" y="1497521"/>
                  </a:lnTo>
                  <a:lnTo>
                    <a:pt x="1113956" y="1497521"/>
                  </a:lnTo>
                  <a:lnTo>
                    <a:pt x="1113956" y="1482420"/>
                  </a:lnTo>
                  <a:lnTo>
                    <a:pt x="1106395" y="1482420"/>
                  </a:lnTo>
                  <a:lnTo>
                    <a:pt x="1106395" y="1478645"/>
                  </a:lnTo>
                  <a:lnTo>
                    <a:pt x="1100095" y="1478645"/>
                  </a:lnTo>
                  <a:lnTo>
                    <a:pt x="1100095" y="1462285"/>
                  </a:lnTo>
                  <a:lnTo>
                    <a:pt x="1091274" y="1462285"/>
                  </a:lnTo>
                  <a:lnTo>
                    <a:pt x="1091274" y="1448443"/>
                  </a:lnTo>
                  <a:lnTo>
                    <a:pt x="1044649" y="1448443"/>
                  </a:lnTo>
                  <a:lnTo>
                    <a:pt x="1044649" y="1434600"/>
                  </a:lnTo>
                  <a:lnTo>
                    <a:pt x="1032047" y="1434600"/>
                  </a:lnTo>
                  <a:lnTo>
                    <a:pt x="1032047" y="1427050"/>
                  </a:lnTo>
                  <a:lnTo>
                    <a:pt x="1014406" y="1427050"/>
                  </a:lnTo>
                  <a:lnTo>
                    <a:pt x="1014406" y="1414465"/>
                  </a:lnTo>
                  <a:lnTo>
                    <a:pt x="998024" y="1414465"/>
                  </a:lnTo>
                  <a:lnTo>
                    <a:pt x="998024" y="1389297"/>
                  </a:lnTo>
                  <a:lnTo>
                    <a:pt x="990463" y="1389297"/>
                  </a:lnTo>
                  <a:lnTo>
                    <a:pt x="990463" y="1377971"/>
                  </a:lnTo>
                  <a:lnTo>
                    <a:pt x="982902" y="1377971"/>
                  </a:lnTo>
                  <a:lnTo>
                    <a:pt x="982902" y="1371679"/>
                  </a:lnTo>
                  <a:lnTo>
                    <a:pt x="964000" y="1371679"/>
                  </a:lnTo>
                  <a:lnTo>
                    <a:pt x="964000" y="1330151"/>
                  </a:lnTo>
                  <a:lnTo>
                    <a:pt x="946359" y="1330151"/>
                  </a:lnTo>
                  <a:lnTo>
                    <a:pt x="946359" y="1316309"/>
                  </a:lnTo>
                  <a:lnTo>
                    <a:pt x="940058" y="1316309"/>
                  </a:lnTo>
                  <a:lnTo>
                    <a:pt x="940058" y="1304983"/>
                  </a:lnTo>
                  <a:lnTo>
                    <a:pt x="923676" y="1304983"/>
                  </a:lnTo>
                  <a:lnTo>
                    <a:pt x="923676" y="1293657"/>
                  </a:lnTo>
                  <a:lnTo>
                    <a:pt x="909815" y="1293657"/>
                  </a:lnTo>
                  <a:lnTo>
                    <a:pt x="909815" y="1277298"/>
                  </a:lnTo>
                  <a:lnTo>
                    <a:pt x="903514" y="1277298"/>
                  </a:lnTo>
                  <a:lnTo>
                    <a:pt x="903514" y="1265972"/>
                  </a:lnTo>
                  <a:lnTo>
                    <a:pt x="834207" y="1265972"/>
                  </a:lnTo>
                  <a:lnTo>
                    <a:pt x="834207" y="1243320"/>
                  </a:lnTo>
                  <a:lnTo>
                    <a:pt x="826646" y="1243320"/>
                  </a:lnTo>
                  <a:lnTo>
                    <a:pt x="826646" y="1231994"/>
                  </a:lnTo>
                  <a:lnTo>
                    <a:pt x="820345" y="1231994"/>
                  </a:lnTo>
                  <a:lnTo>
                    <a:pt x="820345" y="1221927"/>
                  </a:lnTo>
                  <a:lnTo>
                    <a:pt x="815305" y="1221927"/>
                  </a:lnTo>
                  <a:lnTo>
                    <a:pt x="815305" y="1208084"/>
                  </a:lnTo>
                  <a:lnTo>
                    <a:pt x="803964" y="1208084"/>
                  </a:lnTo>
                  <a:lnTo>
                    <a:pt x="803964" y="1179141"/>
                  </a:lnTo>
                  <a:lnTo>
                    <a:pt x="773721" y="1179141"/>
                  </a:lnTo>
                  <a:lnTo>
                    <a:pt x="773721" y="1162781"/>
                  </a:lnTo>
                  <a:lnTo>
                    <a:pt x="761119" y="1162781"/>
                  </a:lnTo>
                  <a:lnTo>
                    <a:pt x="761119" y="1146422"/>
                  </a:lnTo>
                  <a:lnTo>
                    <a:pt x="751038" y="1146422"/>
                  </a:lnTo>
                  <a:lnTo>
                    <a:pt x="751038" y="1125029"/>
                  </a:lnTo>
                  <a:lnTo>
                    <a:pt x="730876" y="1125029"/>
                  </a:lnTo>
                  <a:lnTo>
                    <a:pt x="730876" y="1106152"/>
                  </a:lnTo>
                  <a:lnTo>
                    <a:pt x="725836" y="1106152"/>
                  </a:lnTo>
                  <a:lnTo>
                    <a:pt x="725836" y="1093568"/>
                  </a:lnTo>
                  <a:lnTo>
                    <a:pt x="720795" y="1093568"/>
                  </a:lnTo>
                  <a:lnTo>
                    <a:pt x="720795" y="1043231"/>
                  </a:lnTo>
                  <a:lnTo>
                    <a:pt x="706934" y="1043231"/>
                  </a:lnTo>
                  <a:lnTo>
                    <a:pt x="706934" y="1029389"/>
                  </a:lnTo>
                  <a:lnTo>
                    <a:pt x="698113" y="1029389"/>
                  </a:lnTo>
                  <a:lnTo>
                    <a:pt x="698113" y="1018063"/>
                  </a:lnTo>
                  <a:lnTo>
                    <a:pt x="690552" y="1018063"/>
                  </a:lnTo>
                  <a:lnTo>
                    <a:pt x="690552" y="1007995"/>
                  </a:lnTo>
                  <a:lnTo>
                    <a:pt x="681731" y="1007995"/>
                  </a:lnTo>
                  <a:lnTo>
                    <a:pt x="681731" y="1001703"/>
                  </a:lnTo>
                  <a:lnTo>
                    <a:pt x="648968" y="1001703"/>
                  </a:lnTo>
                  <a:lnTo>
                    <a:pt x="648968" y="980310"/>
                  </a:lnTo>
                  <a:lnTo>
                    <a:pt x="638887" y="980310"/>
                  </a:lnTo>
                  <a:lnTo>
                    <a:pt x="638887" y="968984"/>
                  </a:lnTo>
                  <a:lnTo>
                    <a:pt x="631326" y="968984"/>
                  </a:lnTo>
                  <a:lnTo>
                    <a:pt x="631326" y="956400"/>
                  </a:lnTo>
                  <a:lnTo>
                    <a:pt x="626285" y="956400"/>
                  </a:lnTo>
                  <a:lnTo>
                    <a:pt x="626285" y="948850"/>
                  </a:lnTo>
                  <a:lnTo>
                    <a:pt x="619985" y="948850"/>
                  </a:lnTo>
                  <a:lnTo>
                    <a:pt x="619985" y="883412"/>
                  </a:lnTo>
                  <a:lnTo>
                    <a:pt x="614944" y="883412"/>
                  </a:lnTo>
                  <a:lnTo>
                    <a:pt x="614944" y="846918"/>
                  </a:lnTo>
                  <a:lnTo>
                    <a:pt x="609904" y="846918"/>
                  </a:lnTo>
                  <a:lnTo>
                    <a:pt x="609904" y="810423"/>
                  </a:lnTo>
                  <a:lnTo>
                    <a:pt x="604863" y="810423"/>
                  </a:lnTo>
                  <a:lnTo>
                    <a:pt x="604863" y="761345"/>
                  </a:lnTo>
                  <a:lnTo>
                    <a:pt x="578400" y="761345"/>
                  </a:lnTo>
                  <a:lnTo>
                    <a:pt x="578400" y="723592"/>
                  </a:lnTo>
                  <a:lnTo>
                    <a:pt x="554458" y="723592"/>
                  </a:lnTo>
                  <a:lnTo>
                    <a:pt x="554458" y="708491"/>
                  </a:lnTo>
                  <a:lnTo>
                    <a:pt x="533036" y="708491"/>
                  </a:lnTo>
                  <a:lnTo>
                    <a:pt x="533036" y="651862"/>
                  </a:lnTo>
                  <a:lnTo>
                    <a:pt x="516654" y="651862"/>
                  </a:lnTo>
                  <a:lnTo>
                    <a:pt x="516654" y="624177"/>
                  </a:lnTo>
                  <a:lnTo>
                    <a:pt x="509093" y="624177"/>
                  </a:lnTo>
                  <a:lnTo>
                    <a:pt x="509093" y="548672"/>
                  </a:lnTo>
                  <a:lnTo>
                    <a:pt x="488931" y="548672"/>
                  </a:lnTo>
                  <a:lnTo>
                    <a:pt x="488931" y="514694"/>
                  </a:lnTo>
                  <a:lnTo>
                    <a:pt x="480110" y="514694"/>
                  </a:lnTo>
                  <a:lnTo>
                    <a:pt x="480110" y="503368"/>
                  </a:lnTo>
                  <a:lnTo>
                    <a:pt x="458688" y="503368"/>
                  </a:lnTo>
                  <a:lnTo>
                    <a:pt x="458688" y="487009"/>
                  </a:lnTo>
                  <a:lnTo>
                    <a:pt x="447347" y="487009"/>
                  </a:lnTo>
                  <a:lnTo>
                    <a:pt x="447347" y="465616"/>
                  </a:lnTo>
                  <a:lnTo>
                    <a:pt x="434745" y="465616"/>
                  </a:lnTo>
                  <a:lnTo>
                    <a:pt x="434745" y="436672"/>
                  </a:lnTo>
                  <a:lnTo>
                    <a:pt x="427185" y="436672"/>
                  </a:lnTo>
                  <a:lnTo>
                    <a:pt x="427185" y="411504"/>
                  </a:lnTo>
                  <a:lnTo>
                    <a:pt x="417103" y="411504"/>
                  </a:lnTo>
                  <a:lnTo>
                    <a:pt x="417103" y="376268"/>
                  </a:lnTo>
                  <a:lnTo>
                    <a:pt x="407022" y="376268"/>
                  </a:lnTo>
                  <a:lnTo>
                    <a:pt x="407022" y="303279"/>
                  </a:lnTo>
                  <a:lnTo>
                    <a:pt x="384340" y="303279"/>
                  </a:lnTo>
                  <a:lnTo>
                    <a:pt x="384340" y="290695"/>
                  </a:lnTo>
                  <a:lnTo>
                    <a:pt x="369218" y="290695"/>
                  </a:lnTo>
                  <a:lnTo>
                    <a:pt x="369218" y="270561"/>
                  </a:lnTo>
                  <a:lnTo>
                    <a:pt x="357877" y="270561"/>
                  </a:lnTo>
                  <a:lnTo>
                    <a:pt x="357877" y="256718"/>
                  </a:lnTo>
                  <a:lnTo>
                    <a:pt x="333935" y="256718"/>
                  </a:lnTo>
                  <a:lnTo>
                    <a:pt x="333935" y="240358"/>
                  </a:lnTo>
                  <a:lnTo>
                    <a:pt x="321333" y="240358"/>
                  </a:lnTo>
                  <a:lnTo>
                    <a:pt x="321333" y="227774"/>
                  </a:lnTo>
                  <a:lnTo>
                    <a:pt x="307472" y="227774"/>
                  </a:lnTo>
                  <a:lnTo>
                    <a:pt x="307472" y="211415"/>
                  </a:lnTo>
                  <a:lnTo>
                    <a:pt x="299911" y="211415"/>
                  </a:lnTo>
                  <a:lnTo>
                    <a:pt x="299911" y="191280"/>
                  </a:lnTo>
                  <a:lnTo>
                    <a:pt x="288570" y="191280"/>
                  </a:lnTo>
                  <a:lnTo>
                    <a:pt x="288570" y="169887"/>
                  </a:lnTo>
                  <a:lnTo>
                    <a:pt x="275969" y="169887"/>
                  </a:lnTo>
                  <a:lnTo>
                    <a:pt x="275969" y="154786"/>
                  </a:lnTo>
                  <a:lnTo>
                    <a:pt x="268408" y="154786"/>
                  </a:lnTo>
                  <a:lnTo>
                    <a:pt x="268408" y="140943"/>
                  </a:lnTo>
                  <a:lnTo>
                    <a:pt x="262107" y="140943"/>
                  </a:lnTo>
                  <a:lnTo>
                    <a:pt x="262107" y="133393"/>
                  </a:lnTo>
                  <a:lnTo>
                    <a:pt x="238165" y="133393"/>
                  </a:lnTo>
                  <a:lnTo>
                    <a:pt x="238165" y="122067"/>
                  </a:lnTo>
                  <a:lnTo>
                    <a:pt x="219263" y="122067"/>
                  </a:lnTo>
                  <a:lnTo>
                    <a:pt x="219263" y="104449"/>
                  </a:lnTo>
                  <a:lnTo>
                    <a:pt x="196580" y="104449"/>
                  </a:lnTo>
                  <a:lnTo>
                    <a:pt x="196580" y="78022"/>
                  </a:lnTo>
                  <a:lnTo>
                    <a:pt x="168858" y="78022"/>
                  </a:lnTo>
                  <a:lnTo>
                    <a:pt x="168858" y="66696"/>
                  </a:lnTo>
                  <a:lnTo>
                    <a:pt x="154996" y="66696"/>
                  </a:lnTo>
                  <a:lnTo>
                    <a:pt x="154996" y="47820"/>
                  </a:lnTo>
                  <a:lnTo>
                    <a:pt x="134834" y="47820"/>
                  </a:lnTo>
                  <a:lnTo>
                    <a:pt x="134834" y="30202"/>
                  </a:lnTo>
                  <a:lnTo>
                    <a:pt x="117192" y="30202"/>
                  </a:lnTo>
                  <a:lnTo>
                    <a:pt x="117192" y="17618"/>
                  </a:lnTo>
                  <a:lnTo>
                    <a:pt x="90729" y="17618"/>
                  </a:lnTo>
                  <a:lnTo>
                    <a:pt x="90729" y="0"/>
                  </a:lnTo>
                  <a:lnTo>
                    <a:pt x="0" y="0"/>
                  </a:lnTo>
                </a:path>
              </a:pathLst>
            </a:custGeom>
            <a:noFill/>
            <a:ln w="12597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01DA8A-4C3F-40D5-8032-ED64A4017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100" dirty="0"/>
              <a:t>PFS by MSS/MSI and </a:t>
            </a:r>
            <a:r>
              <a:rPr lang="en-US" sz="2100" i="1" dirty="0"/>
              <a:t>RAS/BRAF </a:t>
            </a:r>
            <a:r>
              <a:rPr lang="en-US" sz="2100" dirty="0"/>
              <a:t>status in left-sided mCRC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9DD10-FB36-5962-56B8-CDA862A216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Kentaro Yamazaki, MD, PhD</a:t>
            </a:r>
          </a:p>
        </p:txBody>
      </p:sp>
      <p:sp>
        <p:nvSpPr>
          <p:cNvPr id="24" name="テキスト ボックス 27">
            <a:extLst>
              <a:ext uri="{FF2B5EF4-FFF2-40B4-BE49-F238E27FC236}">
                <a16:creationId xmlns:a16="http://schemas.microsoft.com/office/drawing/2014/main" id="{6C4DF00C-D16E-4695-7B82-EE9FED91BA1A}"/>
              </a:ext>
            </a:extLst>
          </p:cNvPr>
          <p:cNvSpPr txBox="1"/>
          <p:nvPr/>
        </p:nvSpPr>
        <p:spPr>
          <a:xfrm>
            <a:off x="631659" y="889108"/>
            <a:ext cx="38158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MSS/MSI-L and </a:t>
            </a:r>
            <a:r>
              <a:rPr kumimoji="1" lang="en-US" altLang="ja-JP" sz="1350" b="1" i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RAS</a:t>
            </a: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/</a:t>
            </a:r>
            <a:r>
              <a:rPr kumimoji="1" lang="en-US" altLang="ja-JP" sz="1350" b="1" i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BRAF</a:t>
            </a: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 WT</a:t>
            </a:r>
            <a:endParaRPr kumimoji="1" lang="ja-JP" altLang="en-US" sz="1350" b="1">
              <a:solidFill>
                <a:srgbClr val="002557"/>
              </a:solidFill>
              <a:latin typeface="Arial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">
            <a:extLst>
              <a:ext uri="{FF2B5EF4-FFF2-40B4-BE49-F238E27FC236}">
                <a16:creationId xmlns:a16="http://schemas.microsoft.com/office/drawing/2014/main" id="{9EA8DADB-977B-D471-7E94-EFF8DC7A7E45}"/>
              </a:ext>
            </a:extLst>
          </p:cNvPr>
          <p:cNvSpPr txBox="1"/>
          <p:nvPr/>
        </p:nvSpPr>
        <p:spPr>
          <a:xfrm>
            <a:off x="5025913" y="889108"/>
            <a:ext cx="38688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MSI-H and/or </a:t>
            </a:r>
            <a:r>
              <a:rPr kumimoji="1" lang="en-US" altLang="ja-JP" sz="1350" b="1" i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RAS/BRAF </a:t>
            </a: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mutation</a:t>
            </a:r>
            <a:endParaRPr kumimoji="1" lang="ja-JP" altLang="en-US" sz="1350" b="1">
              <a:solidFill>
                <a:srgbClr val="002557"/>
              </a:solidFill>
              <a:latin typeface="Arial"/>
              <a:ea typeface="メイリオ" panose="020B0604030504040204" pitchFamily="50" charset="-128"/>
            </a:endParaRPr>
          </a:p>
        </p:txBody>
      </p:sp>
      <p:graphicFrame>
        <p:nvGraphicFramePr>
          <p:cNvPr id="30" name="表 3">
            <a:extLst>
              <a:ext uri="{FF2B5EF4-FFF2-40B4-BE49-F238E27FC236}">
                <a16:creationId xmlns:a16="http://schemas.microsoft.com/office/drawing/2014/main" id="{33E2DB14-29D0-5254-AE53-C48EB8B8802F}"/>
              </a:ext>
            </a:extLst>
          </p:cNvPr>
          <p:cNvGraphicFramePr>
            <a:graphicFrameLocks noGrp="1"/>
          </p:cNvGraphicFramePr>
          <p:nvPr/>
        </p:nvGraphicFramePr>
        <p:xfrm>
          <a:off x="2108078" y="1380565"/>
          <a:ext cx="2253618" cy="15374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53618">
                  <a:extLst>
                    <a:ext uri="{9D8B030D-6E8A-4147-A177-3AD203B41FA5}">
                      <a16:colId xmlns:a16="http://schemas.microsoft.com/office/drawing/2014/main" val="2525182450"/>
                    </a:ext>
                  </a:extLst>
                </a:gridCol>
              </a:tblGrid>
              <a:tr h="1537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HR: 0.95 (95% CI 0.77–1.17); log-rank </a:t>
                      </a:r>
                      <a:r>
                        <a:rPr kumimoji="1" lang="en-US" altLang="ja-JP" sz="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P</a:t>
                      </a: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=0.618</a:t>
                      </a:r>
                      <a:endParaRPr kumimoji="1" lang="ja-JP" alt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557"/>
                        </a:solidFill>
                        <a:effectLst/>
                        <a:uLnTx/>
                        <a:uFillTx/>
                        <a:latin typeface="+mn-lt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630362"/>
                  </a:ext>
                </a:extLst>
              </a:tr>
            </a:tbl>
          </a:graphicData>
        </a:graphic>
      </p:graphicFrame>
      <p:graphicFrame>
        <p:nvGraphicFramePr>
          <p:cNvPr id="6" name="表 3">
            <a:extLst>
              <a:ext uri="{FF2B5EF4-FFF2-40B4-BE49-F238E27FC236}">
                <a16:creationId xmlns:a16="http://schemas.microsoft.com/office/drawing/2014/main" id="{7DE6A13A-3E0D-5225-981A-53DCF66B873F}"/>
              </a:ext>
            </a:extLst>
          </p:cNvPr>
          <p:cNvGraphicFramePr>
            <a:graphicFrameLocks noGrp="1"/>
          </p:cNvGraphicFramePr>
          <p:nvPr/>
        </p:nvGraphicFramePr>
        <p:xfrm>
          <a:off x="6352673" y="1380565"/>
          <a:ext cx="2496357" cy="15374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96357">
                  <a:extLst>
                    <a:ext uri="{9D8B030D-6E8A-4147-A177-3AD203B41FA5}">
                      <a16:colId xmlns:a16="http://schemas.microsoft.com/office/drawing/2014/main" val="2525182450"/>
                    </a:ext>
                  </a:extLst>
                </a:gridCol>
              </a:tblGrid>
              <a:tr h="1537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HR: 2.05 (95% CI 1.10–3.85); log-rank </a:t>
                      </a:r>
                      <a:r>
                        <a:rPr kumimoji="1" lang="en-US" altLang="ja-JP" sz="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P</a:t>
                      </a: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=0.022</a:t>
                      </a:r>
                      <a:endParaRPr kumimoji="1" lang="ja-JP" alt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557"/>
                        </a:solidFill>
                        <a:effectLst/>
                        <a:uLnTx/>
                        <a:uFillTx/>
                        <a:latin typeface="+mn-lt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63036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478FDB-416C-C289-ACFC-CD543E4F4E8A}"/>
              </a:ext>
            </a:extLst>
          </p:cNvPr>
          <p:cNvGraphicFramePr>
            <a:graphicFrameLocks noGrp="1"/>
          </p:cNvGraphicFramePr>
          <p:nvPr/>
        </p:nvGraphicFramePr>
        <p:xfrm>
          <a:off x="373078" y="3356655"/>
          <a:ext cx="8350104" cy="10744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87654">
                  <a:extLst>
                    <a:ext uri="{9D8B030D-6E8A-4147-A177-3AD203B41FA5}">
                      <a16:colId xmlns:a16="http://schemas.microsoft.com/office/drawing/2014/main" val="3566458180"/>
                    </a:ext>
                  </a:extLst>
                </a:gridCol>
                <a:gridCol w="277899">
                  <a:extLst>
                    <a:ext uri="{9D8B030D-6E8A-4147-A177-3AD203B41FA5}">
                      <a16:colId xmlns:a16="http://schemas.microsoft.com/office/drawing/2014/main" val="1903671504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4118813149"/>
                    </a:ext>
                  </a:extLst>
                </a:gridCol>
                <a:gridCol w="277899">
                  <a:extLst>
                    <a:ext uri="{9D8B030D-6E8A-4147-A177-3AD203B41FA5}">
                      <a16:colId xmlns:a16="http://schemas.microsoft.com/office/drawing/2014/main" val="3392307833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3755401567"/>
                    </a:ext>
                  </a:extLst>
                </a:gridCol>
                <a:gridCol w="2132215">
                  <a:extLst>
                    <a:ext uri="{9D8B030D-6E8A-4147-A177-3AD203B41FA5}">
                      <a16:colId xmlns:a16="http://schemas.microsoft.com/office/drawing/2014/main" val="3297409957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877788813"/>
                    </a:ext>
                  </a:extLst>
                </a:gridCol>
                <a:gridCol w="682597">
                  <a:extLst>
                    <a:ext uri="{9D8B030D-6E8A-4147-A177-3AD203B41FA5}">
                      <a16:colId xmlns:a16="http://schemas.microsoft.com/office/drawing/2014/main" val="2172653088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latin typeface="+mn-lt"/>
                        </a:rPr>
                        <a:t>Panitumumab</a:t>
                      </a: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latin typeface="+mn-lt"/>
                        </a:rPr>
                        <a:t>Bevacizumab</a:t>
                      </a: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="1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R="27432" marT="0" marB="0" anchor="b">
                    <a:lnT w="12700" cap="flat" cmpd="sng" algn="ctr">
                      <a:solidFill>
                        <a:srgbClr val="00A4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4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HR (95% CI)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i="1">
                          <a:solidFill>
                            <a:schemeClr val="bg1"/>
                          </a:solidFill>
                          <a:latin typeface="+mn-lt"/>
                        </a:rPr>
                        <a:t>P</a:t>
                      </a: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-value for interaction</a:t>
                      </a:r>
                      <a:endParaRPr lang="en-US" sz="800" b="1" i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41321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err="1">
                          <a:solidFill>
                            <a:schemeClr val="bg1"/>
                          </a:solidFill>
                          <a:latin typeface="+mn-lt"/>
                        </a:rPr>
                        <a:t>mPFS</a:t>
                      </a: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, months (95% CI)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err="1">
                          <a:solidFill>
                            <a:schemeClr val="bg1"/>
                          </a:solidFill>
                          <a:latin typeface="+mn-lt"/>
                        </a:rPr>
                        <a:t>mPFS</a:t>
                      </a: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, months (95% CI)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5918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All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287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1" dirty="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13.2 (11.8</a:t>
                      </a: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–</a:t>
                      </a:r>
                      <a:r>
                        <a:rPr lang="en-US" altLang="ja-JP" sz="800" b="1" dirty="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14.3)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267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12.0 (11.2–13.5)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1.00 (0.82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–</a:t>
                      </a:r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1.21)</a:t>
                      </a:r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8726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MSS/MSI-L and 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RAS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/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BRAF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 WT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256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13.6 (12.6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–</a:t>
                      </a:r>
                      <a:r>
                        <a:rPr lang="en-US" altLang="ja-JP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15.3)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241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12.6 (11.3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–</a:t>
                      </a:r>
                      <a:r>
                        <a:rPr lang="en-US" altLang="ja-JP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14.1)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0.95 (0.77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–</a:t>
                      </a:r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1.17)</a:t>
                      </a:r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0.019</a:t>
                      </a:r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519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MSI-H and/or 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RAS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/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BRAF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 mutation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31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6.6 (3.6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–</a:t>
                      </a:r>
                      <a:r>
                        <a:rPr lang="en-US" altLang="ja-JP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9.3)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26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9.8 (9.4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–</a:t>
                      </a:r>
                      <a:r>
                        <a:rPr lang="en-US" altLang="ja-JP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13.4)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2.05 (1.10</a:t>
                      </a: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–</a:t>
                      </a:r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3.85)</a:t>
                      </a:r>
                      <a:endParaRPr kumimoji="1" lang="ja-JP" altLang="en-US" sz="800" b="1" dirty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b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650622"/>
                  </a:ext>
                </a:extLst>
              </a:tr>
            </a:tbl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F40CE86-048C-F552-64DC-45C9ED92E3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62722" y="3703117"/>
          <a:ext cx="2844404" cy="1027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4456319" imgH="1608448" progId="Prism9.Document">
                  <p:embed/>
                </p:oleObj>
              </mc:Choice>
              <mc:Fallback>
                <p:oleObj name="Prism 9" r:id="rId3" imgW="4456319" imgH="1608448" progId="Prism9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F40CE86-048C-F552-64DC-45C9ED92E3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2722" y="3703117"/>
                        <a:ext cx="2844404" cy="102750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698C24D-5128-7935-AD29-1116C26EE2A3}"/>
              </a:ext>
            </a:extLst>
          </p:cNvPr>
          <p:cNvSpPr txBox="1"/>
          <p:nvPr/>
        </p:nvSpPr>
        <p:spPr>
          <a:xfrm>
            <a:off x="1496229" y="2162848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70C0"/>
                </a:solidFill>
                <a:latin typeface="Arial" panose="020B0604020202020204" pitchFamily="34" charset="0"/>
              </a:rPr>
              <a:t>Panitumumab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680ACE-E51B-3A80-CB4F-CD8CC539E620}"/>
              </a:ext>
            </a:extLst>
          </p:cNvPr>
          <p:cNvSpPr txBox="1"/>
          <p:nvPr/>
        </p:nvSpPr>
        <p:spPr>
          <a:xfrm>
            <a:off x="735279" y="2311904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6720"/>
                </a:solidFill>
                <a:latin typeface="Arial" panose="020B0604020202020204" pitchFamily="34" charset="0"/>
              </a:rPr>
              <a:t>Bevacizumab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DEC381-E2EE-5484-A858-6A9B0E7CE57A}"/>
              </a:ext>
            </a:extLst>
          </p:cNvPr>
          <p:cNvSpPr txBox="1"/>
          <p:nvPr/>
        </p:nvSpPr>
        <p:spPr>
          <a:xfrm>
            <a:off x="6532096" y="2566441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70C0"/>
                </a:solidFill>
                <a:latin typeface="Arial" panose="020B0604020202020204" pitchFamily="34" charset="0"/>
              </a:rPr>
              <a:t>Panitumumab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FDF0DF-E552-C32C-2A05-E4E1FCEB9198}"/>
              </a:ext>
            </a:extLst>
          </p:cNvPr>
          <p:cNvSpPr txBox="1"/>
          <p:nvPr/>
        </p:nvSpPr>
        <p:spPr>
          <a:xfrm>
            <a:off x="5475497" y="1899121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6720"/>
                </a:solidFill>
                <a:latin typeface="Arial" panose="020B0604020202020204" pitchFamily="34" charset="0"/>
              </a:rPr>
              <a:t>Bevacizumab</a:t>
            </a:r>
          </a:p>
        </p:txBody>
      </p:sp>
      <p:graphicFrame>
        <p:nvGraphicFramePr>
          <p:cNvPr id="25" name="Table 40">
            <a:extLst>
              <a:ext uri="{FF2B5EF4-FFF2-40B4-BE49-F238E27FC236}">
                <a16:creationId xmlns:a16="http://schemas.microsoft.com/office/drawing/2014/main" id="{14B5610D-77E0-8FFB-19C9-D6B5E276F266}"/>
              </a:ext>
            </a:extLst>
          </p:cNvPr>
          <p:cNvGraphicFramePr>
            <a:graphicFrameLocks noGrp="1"/>
          </p:cNvGraphicFramePr>
          <p:nvPr/>
        </p:nvGraphicFramePr>
        <p:xfrm>
          <a:off x="114301" y="3015175"/>
          <a:ext cx="4203302" cy="3003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8638">
                  <a:extLst>
                    <a:ext uri="{9D8B030D-6E8A-4147-A177-3AD203B41FA5}">
                      <a16:colId xmlns:a16="http://schemas.microsoft.com/office/drawing/2014/main" val="3468183459"/>
                    </a:ext>
                  </a:extLst>
                </a:gridCol>
                <a:gridCol w="203380">
                  <a:extLst>
                    <a:ext uri="{9D8B030D-6E8A-4147-A177-3AD203B41FA5}">
                      <a16:colId xmlns:a16="http://schemas.microsoft.com/office/drawing/2014/main" val="1774423199"/>
                    </a:ext>
                  </a:extLst>
                </a:gridCol>
                <a:gridCol w="289539">
                  <a:extLst>
                    <a:ext uri="{9D8B030D-6E8A-4147-A177-3AD203B41FA5}">
                      <a16:colId xmlns:a16="http://schemas.microsoft.com/office/drawing/2014/main" val="622094358"/>
                    </a:ext>
                  </a:extLst>
                </a:gridCol>
                <a:gridCol w="235744">
                  <a:extLst>
                    <a:ext uri="{9D8B030D-6E8A-4147-A177-3AD203B41FA5}">
                      <a16:colId xmlns:a16="http://schemas.microsoft.com/office/drawing/2014/main" val="4062308355"/>
                    </a:ext>
                  </a:extLst>
                </a:gridCol>
                <a:gridCol w="218563">
                  <a:extLst>
                    <a:ext uri="{9D8B030D-6E8A-4147-A177-3AD203B41FA5}">
                      <a16:colId xmlns:a16="http://schemas.microsoft.com/office/drawing/2014/main" val="908298290"/>
                    </a:ext>
                  </a:extLst>
                </a:gridCol>
                <a:gridCol w="274356">
                  <a:extLst>
                    <a:ext uri="{9D8B030D-6E8A-4147-A177-3AD203B41FA5}">
                      <a16:colId xmlns:a16="http://schemas.microsoft.com/office/drawing/2014/main" val="985248270"/>
                    </a:ext>
                  </a:extLst>
                </a:gridCol>
                <a:gridCol w="221541">
                  <a:extLst>
                    <a:ext uri="{9D8B030D-6E8A-4147-A177-3AD203B41FA5}">
                      <a16:colId xmlns:a16="http://schemas.microsoft.com/office/drawing/2014/main" val="3079875668"/>
                    </a:ext>
                  </a:extLst>
                </a:gridCol>
                <a:gridCol w="247949">
                  <a:extLst>
                    <a:ext uri="{9D8B030D-6E8A-4147-A177-3AD203B41FA5}">
                      <a16:colId xmlns:a16="http://schemas.microsoft.com/office/drawing/2014/main" val="2564385739"/>
                    </a:ext>
                  </a:extLst>
                </a:gridCol>
                <a:gridCol w="247949">
                  <a:extLst>
                    <a:ext uri="{9D8B030D-6E8A-4147-A177-3AD203B41FA5}">
                      <a16:colId xmlns:a16="http://schemas.microsoft.com/office/drawing/2014/main" val="3491573124"/>
                    </a:ext>
                  </a:extLst>
                </a:gridCol>
                <a:gridCol w="247949">
                  <a:extLst>
                    <a:ext uri="{9D8B030D-6E8A-4147-A177-3AD203B41FA5}">
                      <a16:colId xmlns:a16="http://schemas.microsoft.com/office/drawing/2014/main" val="1042909214"/>
                    </a:ext>
                  </a:extLst>
                </a:gridCol>
                <a:gridCol w="247949">
                  <a:extLst>
                    <a:ext uri="{9D8B030D-6E8A-4147-A177-3AD203B41FA5}">
                      <a16:colId xmlns:a16="http://schemas.microsoft.com/office/drawing/2014/main" val="3220620882"/>
                    </a:ext>
                  </a:extLst>
                </a:gridCol>
                <a:gridCol w="247949">
                  <a:extLst>
                    <a:ext uri="{9D8B030D-6E8A-4147-A177-3AD203B41FA5}">
                      <a16:colId xmlns:a16="http://schemas.microsoft.com/office/drawing/2014/main" val="1324113917"/>
                    </a:ext>
                  </a:extLst>
                </a:gridCol>
                <a:gridCol w="247949">
                  <a:extLst>
                    <a:ext uri="{9D8B030D-6E8A-4147-A177-3AD203B41FA5}">
                      <a16:colId xmlns:a16="http://schemas.microsoft.com/office/drawing/2014/main" val="161778754"/>
                    </a:ext>
                  </a:extLst>
                </a:gridCol>
                <a:gridCol w="247949">
                  <a:extLst>
                    <a:ext uri="{9D8B030D-6E8A-4147-A177-3AD203B41FA5}">
                      <a16:colId xmlns:a16="http://schemas.microsoft.com/office/drawing/2014/main" val="192650933"/>
                    </a:ext>
                  </a:extLst>
                </a:gridCol>
                <a:gridCol w="247949">
                  <a:extLst>
                    <a:ext uri="{9D8B030D-6E8A-4147-A177-3AD203B41FA5}">
                      <a16:colId xmlns:a16="http://schemas.microsoft.com/office/drawing/2014/main" val="4282868039"/>
                    </a:ext>
                  </a:extLst>
                </a:gridCol>
                <a:gridCol w="247949">
                  <a:extLst>
                    <a:ext uri="{9D8B030D-6E8A-4147-A177-3AD203B41FA5}">
                      <a16:colId xmlns:a16="http://schemas.microsoft.com/office/drawing/2014/main" val="1871549918"/>
                    </a:ext>
                  </a:extLst>
                </a:gridCol>
              </a:tblGrid>
              <a:tr h="100118">
                <a:tc>
                  <a:txBody>
                    <a:bodyPr/>
                    <a:lstStyle/>
                    <a:p>
                      <a:pPr algn="l"/>
                      <a:r>
                        <a:rPr lang="en-US" sz="600" b="1">
                          <a:solidFill>
                            <a:srgbClr val="002557"/>
                          </a:solidFill>
                        </a:rPr>
                        <a:t>No. at risk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854430"/>
                  </a:ext>
                </a:extLst>
              </a:tr>
              <a:tr h="100118">
                <a:tc>
                  <a:txBody>
                    <a:bodyPr/>
                    <a:lstStyle/>
                    <a:p>
                      <a:pPr algn="l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Panitumumab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256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181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113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61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37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19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64360"/>
                  </a:ext>
                </a:extLst>
              </a:tr>
              <a:tr h="100118">
                <a:tc>
                  <a:txBody>
                    <a:bodyPr/>
                    <a:lstStyle/>
                    <a:p>
                      <a:pPr algn="l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Bevacizumab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241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193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99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60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39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23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19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14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3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3687"/>
                  </a:ext>
                </a:extLst>
              </a:tr>
            </a:tbl>
          </a:graphicData>
        </a:graphic>
      </p:graphicFrame>
      <p:graphicFrame>
        <p:nvGraphicFramePr>
          <p:cNvPr id="26" name="Table 40">
            <a:extLst>
              <a:ext uri="{FF2B5EF4-FFF2-40B4-BE49-F238E27FC236}">
                <a16:creationId xmlns:a16="http://schemas.microsoft.com/office/drawing/2014/main" id="{DE92AEC3-6ED2-80B3-396A-31D83D5BAF7C}"/>
              </a:ext>
            </a:extLst>
          </p:cNvPr>
          <p:cNvGraphicFramePr>
            <a:graphicFrameLocks noGrp="1"/>
          </p:cNvGraphicFramePr>
          <p:nvPr/>
        </p:nvGraphicFramePr>
        <p:xfrm>
          <a:off x="4487363" y="3015175"/>
          <a:ext cx="4186252" cy="465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4687">
                  <a:extLst>
                    <a:ext uri="{9D8B030D-6E8A-4147-A177-3AD203B41FA5}">
                      <a16:colId xmlns:a16="http://schemas.microsoft.com/office/drawing/2014/main" val="3468183459"/>
                    </a:ext>
                  </a:extLst>
                </a:gridCol>
                <a:gridCol w="214313">
                  <a:extLst>
                    <a:ext uri="{9D8B030D-6E8A-4147-A177-3AD203B41FA5}">
                      <a16:colId xmlns:a16="http://schemas.microsoft.com/office/drawing/2014/main" val="1774423199"/>
                    </a:ext>
                  </a:extLst>
                </a:gridCol>
                <a:gridCol w="286643">
                  <a:extLst>
                    <a:ext uri="{9D8B030D-6E8A-4147-A177-3AD203B41FA5}">
                      <a16:colId xmlns:a16="http://schemas.microsoft.com/office/drawing/2014/main" val="622094358"/>
                    </a:ext>
                  </a:extLst>
                </a:gridCol>
                <a:gridCol w="199133">
                  <a:extLst>
                    <a:ext uri="{9D8B030D-6E8A-4147-A177-3AD203B41FA5}">
                      <a16:colId xmlns:a16="http://schemas.microsoft.com/office/drawing/2014/main" val="4062308355"/>
                    </a:ext>
                  </a:extLst>
                </a:gridCol>
                <a:gridCol w="294443">
                  <a:extLst>
                    <a:ext uri="{9D8B030D-6E8A-4147-A177-3AD203B41FA5}">
                      <a16:colId xmlns:a16="http://schemas.microsoft.com/office/drawing/2014/main" val="908298290"/>
                    </a:ext>
                  </a:extLst>
                </a:gridCol>
                <a:gridCol w="205620">
                  <a:extLst>
                    <a:ext uri="{9D8B030D-6E8A-4147-A177-3AD203B41FA5}">
                      <a16:colId xmlns:a16="http://schemas.microsoft.com/office/drawing/2014/main" val="985248270"/>
                    </a:ext>
                  </a:extLst>
                </a:gridCol>
                <a:gridCol w="287955">
                  <a:extLst>
                    <a:ext uri="{9D8B030D-6E8A-4147-A177-3AD203B41FA5}">
                      <a16:colId xmlns:a16="http://schemas.microsoft.com/office/drawing/2014/main" val="3079875668"/>
                    </a:ext>
                  </a:extLst>
                </a:gridCol>
                <a:gridCol w="219251">
                  <a:extLst>
                    <a:ext uri="{9D8B030D-6E8A-4147-A177-3AD203B41FA5}">
                      <a16:colId xmlns:a16="http://schemas.microsoft.com/office/drawing/2014/main" val="2564385739"/>
                    </a:ext>
                  </a:extLst>
                </a:gridCol>
                <a:gridCol w="274324">
                  <a:extLst>
                    <a:ext uri="{9D8B030D-6E8A-4147-A177-3AD203B41FA5}">
                      <a16:colId xmlns:a16="http://schemas.microsoft.com/office/drawing/2014/main" val="3491573124"/>
                    </a:ext>
                  </a:extLst>
                </a:gridCol>
                <a:gridCol w="218595">
                  <a:extLst>
                    <a:ext uri="{9D8B030D-6E8A-4147-A177-3AD203B41FA5}">
                      <a16:colId xmlns:a16="http://schemas.microsoft.com/office/drawing/2014/main" val="1042909214"/>
                    </a:ext>
                  </a:extLst>
                </a:gridCol>
                <a:gridCol w="274980">
                  <a:extLst>
                    <a:ext uri="{9D8B030D-6E8A-4147-A177-3AD203B41FA5}">
                      <a16:colId xmlns:a16="http://schemas.microsoft.com/office/drawing/2014/main" val="3220620882"/>
                    </a:ext>
                  </a:extLst>
                </a:gridCol>
                <a:gridCol w="225083">
                  <a:extLst>
                    <a:ext uri="{9D8B030D-6E8A-4147-A177-3AD203B41FA5}">
                      <a16:colId xmlns:a16="http://schemas.microsoft.com/office/drawing/2014/main" val="1324113917"/>
                    </a:ext>
                  </a:extLst>
                </a:gridCol>
                <a:gridCol w="268493">
                  <a:extLst>
                    <a:ext uri="{9D8B030D-6E8A-4147-A177-3AD203B41FA5}">
                      <a16:colId xmlns:a16="http://schemas.microsoft.com/office/drawing/2014/main" val="161778754"/>
                    </a:ext>
                  </a:extLst>
                </a:gridCol>
                <a:gridCol w="231570">
                  <a:extLst>
                    <a:ext uri="{9D8B030D-6E8A-4147-A177-3AD203B41FA5}">
                      <a16:colId xmlns:a16="http://schemas.microsoft.com/office/drawing/2014/main" val="192650933"/>
                    </a:ext>
                  </a:extLst>
                </a:gridCol>
                <a:gridCol w="242888">
                  <a:extLst>
                    <a:ext uri="{9D8B030D-6E8A-4147-A177-3AD203B41FA5}">
                      <a16:colId xmlns:a16="http://schemas.microsoft.com/office/drawing/2014/main" val="4282868039"/>
                    </a:ext>
                  </a:extLst>
                </a:gridCol>
                <a:gridCol w="258274">
                  <a:extLst>
                    <a:ext uri="{9D8B030D-6E8A-4147-A177-3AD203B41FA5}">
                      <a16:colId xmlns:a16="http://schemas.microsoft.com/office/drawing/2014/main" val="1871549918"/>
                    </a:ext>
                  </a:extLst>
                </a:gridCol>
              </a:tblGrid>
              <a:tr h="100118">
                <a:tc>
                  <a:txBody>
                    <a:bodyPr/>
                    <a:lstStyle/>
                    <a:p>
                      <a:pPr algn="l"/>
                      <a:r>
                        <a:rPr lang="en-US" sz="600" b="1">
                          <a:solidFill>
                            <a:srgbClr val="002557"/>
                          </a:solidFill>
                        </a:rPr>
                        <a:t>No. at risk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8544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Panitumumab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31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643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Bevacizumab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26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3687"/>
                  </a:ext>
                </a:extLst>
              </a:tr>
            </a:tbl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DD66B3B6-E635-EF89-2323-2345337A32D8}"/>
              </a:ext>
            </a:extLst>
          </p:cNvPr>
          <p:cNvSpPr txBox="1"/>
          <p:nvPr/>
        </p:nvSpPr>
        <p:spPr>
          <a:xfrm>
            <a:off x="2038001" y="2922693"/>
            <a:ext cx="84831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</a:rPr>
              <a:t>Time (months)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E8B9A9A-C1A4-0E57-79FD-F4A7C8258B8D}"/>
              </a:ext>
            </a:extLst>
          </p:cNvPr>
          <p:cNvSpPr txBox="1"/>
          <p:nvPr/>
        </p:nvSpPr>
        <p:spPr>
          <a:xfrm>
            <a:off x="598048" y="2797564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5445A71-66FD-AF38-4E8B-44A9645BCDEF}"/>
              </a:ext>
            </a:extLst>
          </p:cNvPr>
          <p:cNvSpPr txBox="1"/>
          <p:nvPr/>
        </p:nvSpPr>
        <p:spPr>
          <a:xfrm>
            <a:off x="838764" y="2797564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8526693-4F09-4703-5E1F-0BE27039DA20}"/>
              </a:ext>
            </a:extLst>
          </p:cNvPr>
          <p:cNvSpPr txBox="1"/>
          <p:nvPr/>
        </p:nvSpPr>
        <p:spPr>
          <a:xfrm>
            <a:off x="1056459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0CBD511-A0EA-0526-6A4E-D285DD3C88D9}"/>
              </a:ext>
            </a:extLst>
          </p:cNvPr>
          <p:cNvSpPr txBox="1"/>
          <p:nvPr/>
        </p:nvSpPr>
        <p:spPr>
          <a:xfrm>
            <a:off x="1301048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9123F96-DF64-6C6A-1BAF-6225CDC73DA9}"/>
              </a:ext>
            </a:extLst>
          </p:cNvPr>
          <p:cNvSpPr txBox="1"/>
          <p:nvPr/>
        </p:nvSpPr>
        <p:spPr>
          <a:xfrm>
            <a:off x="1550059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E0A743A-5CD7-22BF-AD5C-CB912BB286B4}"/>
              </a:ext>
            </a:extLst>
          </p:cNvPr>
          <p:cNvSpPr txBox="1"/>
          <p:nvPr/>
        </p:nvSpPr>
        <p:spPr>
          <a:xfrm>
            <a:off x="1797029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90C4C02-97F4-0169-04A3-A949E35E0A10}"/>
              </a:ext>
            </a:extLst>
          </p:cNvPr>
          <p:cNvSpPr txBox="1"/>
          <p:nvPr/>
        </p:nvSpPr>
        <p:spPr>
          <a:xfrm>
            <a:off x="2045359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E36189B-56E8-A5E5-1D7E-71B01122BDB9}"/>
              </a:ext>
            </a:extLst>
          </p:cNvPr>
          <p:cNvSpPr txBox="1"/>
          <p:nvPr/>
        </p:nvSpPr>
        <p:spPr>
          <a:xfrm>
            <a:off x="2289947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B7DE886-5C34-06F8-22AE-32034872B962}"/>
              </a:ext>
            </a:extLst>
          </p:cNvPr>
          <p:cNvSpPr txBox="1"/>
          <p:nvPr/>
        </p:nvSpPr>
        <p:spPr>
          <a:xfrm>
            <a:off x="2532835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A973A8D-6501-4E4D-D788-2BDF56A4A4BF}"/>
              </a:ext>
            </a:extLst>
          </p:cNvPr>
          <p:cNvSpPr txBox="1"/>
          <p:nvPr/>
        </p:nvSpPr>
        <p:spPr>
          <a:xfrm>
            <a:off x="2783546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54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3BD13A4-9FF5-7543-DA73-9EACD173255F}"/>
              </a:ext>
            </a:extLst>
          </p:cNvPr>
          <p:cNvSpPr txBox="1"/>
          <p:nvPr/>
        </p:nvSpPr>
        <p:spPr>
          <a:xfrm>
            <a:off x="3034598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83887D2-E29B-7589-4017-DE594089366D}"/>
              </a:ext>
            </a:extLst>
          </p:cNvPr>
          <p:cNvSpPr txBox="1"/>
          <p:nvPr/>
        </p:nvSpPr>
        <p:spPr>
          <a:xfrm>
            <a:off x="3274424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66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D7B6235-A799-C98F-4E93-852449EFB662}"/>
              </a:ext>
            </a:extLst>
          </p:cNvPr>
          <p:cNvSpPr txBox="1"/>
          <p:nvPr/>
        </p:nvSpPr>
        <p:spPr>
          <a:xfrm>
            <a:off x="3526836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226E012-09A8-D198-969C-6382AA7FD428}"/>
              </a:ext>
            </a:extLst>
          </p:cNvPr>
          <p:cNvSpPr txBox="1"/>
          <p:nvPr/>
        </p:nvSpPr>
        <p:spPr>
          <a:xfrm>
            <a:off x="3769383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F042B5E-7450-0344-0903-330D7F0E4C06}"/>
              </a:ext>
            </a:extLst>
          </p:cNvPr>
          <p:cNvSpPr txBox="1"/>
          <p:nvPr/>
        </p:nvSpPr>
        <p:spPr>
          <a:xfrm>
            <a:off x="401431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84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9A7DC483-3E9B-C382-14C9-CF8799A936B3}"/>
              </a:ext>
            </a:extLst>
          </p:cNvPr>
          <p:cNvSpPr txBox="1"/>
          <p:nvPr/>
        </p:nvSpPr>
        <p:spPr>
          <a:xfrm>
            <a:off x="387217" y="1183459"/>
            <a:ext cx="36260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8FF759A2-CC26-916C-FA25-899C28C8C797}"/>
              </a:ext>
            </a:extLst>
          </p:cNvPr>
          <p:cNvSpPr txBox="1"/>
          <p:nvPr/>
        </p:nvSpPr>
        <p:spPr>
          <a:xfrm>
            <a:off x="446529" y="1557778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75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651E79A-F14F-B7E2-1104-728CC6359624}"/>
              </a:ext>
            </a:extLst>
          </p:cNvPr>
          <p:cNvSpPr txBox="1"/>
          <p:nvPr/>
        </p:nvSpPr>
        <p:spPr>
          <a:xfrm>
            <a:off x="446529" y="1935589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B1AB0FE6-17D3-9862-D637-8CF46F5B2EF0}"/>
              </a:ext>
            </a:extLst>
          </p:cNvPr>
          <p:cNvSpPr txBox="1"/>
          <p:nvPr/>
        </p:nvSpPr>
        <p:spPr>
          <a:xfrm>
            <a:off x="446529" y="2311787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6236372A-B76D-BAE3-2817-587F62EA9A6A}"/>
              </a:ext>
            </a:extLst>
          </p:cNvPr>
          <p:cNvSpPr txBox="1"/>
          <p:nvPr/>
        </p:nvSpPr>
        <p:spPr>
          <a:xfrm>
            <a:off x="505840" y="2687071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ECF40B69-28A6-DA24-51B8-8273CA1408E9}"/>
              </a:ext>
            </a:extLst>
          </p:cNvPr>
          <p:cNvSpPr txBox="1"/>
          <p:nvPr/>
        </p:nvSpPr>
        <p:spPr>
          <a:xfrm rot="16200000">
            <a:off x="-145599" y="1892610"/>
            <a:ext cx="106311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</a:rPr>
              <a:t>PFS (% of patients)</a:t>
            </a: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25F096A9-2E47-D8C0-3C5C-284040E65A51}"/>
              </a:ext>
            </a:extLst>
          </p:cNvPr>
          <p:cNvSpPr txBox="1"/>
          <p:nvPr/>
        </p:nvSpPr>
        <p:spPr>
          <a:xfrm>
            <a:off x="6381401" y="2922693"/>
            <a:ext cx="84831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</a:rPr>
              <a:t>Time (months)</a:t>
            </a: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140EF40F-BEF5-227F-AFB0-7C41F380E4D1}"/>
              </a:ext>
            </a:extLst>
          </p:cNvPr>
          <p:cNvSpPr txBox="1"/>
          <p:nvPr/>
        </p:nvSpPr>
        <p:spPr>
          <a:xfrm>
            <a:off x="4941448" y="2797564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1A405AB4-DAAB-E821-3DCD-E758AD83ABCC}"/>
              </a:ext>
            </a:extLst>
          </p:cNvPr>
          <p:cNvSpPr txBox="1"/>
          <p:nvPr/>
        </p:nvSpPr>
        <p:spPr>
          <a:xfrm>
            <a:off x="5182164" y="2797564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21EE5F2A-CA89-972D-0860-DA6DE9748B7F}"/>
              </a:ext>
            </a:extLst>
          </p:cNvPr>
          <p:cNvSpPr txBox="1"/>
          <p:nvPr/>
        </p:nvSpPr>
        <p:spPr>
          <a:xfrm>
            <a:off x="5399859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4EF948A5-F19B-0432-177F-A9E79275CBEE}"/>
              </a:ext>
            </a:extLst>
          </p:cNvPr>
          <p:cNvSpPr txBox="1"/>
          <p:nvPr/>
        </p:nvSpPr>
        <p:spPr>
          <a:xfrm>
            <a:off x="5644448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F6DFA10C-C63D-8087-0DDA-6A6318EC2C34}"/>
              </a:ext>
            </a:extLst>
          </p:cNvPr>
          <p:cNvSpPr txBox="1"/>
          <p:nvPr/>
        </p:nvSpPr>
        <p:spPr>
          <a:xfrm>
            <a:off x="5893459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C821C25C-C163-2688-3A12-4D567496B8ED}"/>
              </a:ext>
            </a:extLst>
          </p:cNvPr>
          <p:cNvSpPr txBox="1"/>
          <p:nvPr/>
        </p:nvSpPr>
        <p:spPr>
          <a:xfrm>
            <a:off x="6140429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C6641A95-1BA7-6730-2B30-F750F417087B}"/>
              </a:ext>
            </a:extLst>
          </p:cNvPr>
          <p:cNvSpPr txBox="1"/>
          <p:nvPr/>
        </p:nvSpPr>
        <p:spPr>
          <a:xfrm>
            <a:off x="6388759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E3218704-6AD7-0511-9985-008ECF1E8403}"/>
              </a:ext>
            </a:extLst>
          </p:cNvPr>
          <p:cNvSpPr txBox="1"/>
          <p:nvPr/>
        </p:nvSpPr>
        <p:spPr>
          <a:xfrm>
            <a:off x="6633347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5C4BBD8A-1AB0-8259-E0B4-9352963E6052}"/>
              </a:ext>
            </a:extLst>
          </p:cNvPr>
          <p:cNvSpPr txBox="1"/>
          <p:nvPr/>
        </p:nvSpPr>
        <p:spPr>
          <a:xfrm>
            <a:off x="6876235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94536FD8-8B0D-C4A4-9834-8A29B9EA312C}"/>
              </a:ext>
            </a:extLst>
          </p:cNvPr>
          <p:cNvSpPr txBox="1"/>
          <p:nvPr/>
        </p:nvSpPr>
        <p:spPr>
          <a:xfrm>
            <a:off x="7126946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54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BEB19558-A15E-A73D-BBEB-9B110ECC7AC0}"/>
              </a:ext>
            </a:extLst>
          </p:cNvPr>
          <p:cNvSpPr txBox="1"/>
          <p:nvPr/>
        </p:nvSpPr>
        <p:spPr>
          <a:xfrm>
            <a:off x="7377998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F2D2576D-AE98-007D-1FCC-F47F0B76B8EF}"/>
              </a:ext>
            </a:extLst>
          </p:cNvPr>
          <p:cNvSpPr txBox="1"/>
          <p:nvPr/>
        </p:nvSpPr>
        <p:spPr>
          <a:xfrm>
            <a:off x="7617824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66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54E5FB45-6F5E-D48C-9CB3-2CA7EF41F64F}"/>
              </a:ext>
            </a:extLst>
          </p:cNvPr>
          <p:cNvSpPr txBox="1"/>
          <p:nvPr/>
        </p:nvSpPr>
        <p:spPr>
          <a:xfrm>
            <a:off x="7870236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119838DB-5DBA-F18D-CB1E-C227291BCF69}"/>
              </a:ext>
            </a:extLst>
          </p:cNvPr>
          <p:cNvSpPr txBox="1"/>
          <p:nvPr/>
        </p:nvSpPr>
        <p:spPr>
          <a:xfrm>
            <a:off x="8112783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78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35BDDB63-6430-A32B-19C3-411F923B1BDD}"/>
              </a:ext>
            </a:extLst>
          </p:cNvPr>
          <p:cNvSpPr txBox="1"/>
          <p:nvPr/>
        </p:nvSpPr>
        <p:spPr>
          <a:xfrm>
            <a:off x="835771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84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5976A555-52BF-4653-4695-DCDAE49148F8}"/>
              </a:ext>
            </a:extLst>
          </p:cNvPr>
          <p:cNvSpPr txBox="1"/>
          <p:nvPr/>
        </p:nvSpPr>
        <p:spPr>
          <a:xfrm>
            <a:off x="4849240" y="2687071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DBC1A9D7-36F2-E1D2-8CB3-23139D109F81}"/>
              </a:ext>
            </a:extLst>
          </p:cNvPr>
          <p:cNvSpPr txBox="1"/>
          <p:nvPr/>
        </p:nvSpPr>
        <p:spPr>
          <a:xfrm>
            <a:off x="4730617" y="1183460"/>
            <a:ext cx="36260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82A2EBF6-26FA-808D-0E5F-091C0A36BE15}"/>
              </a:ext>
            </a:extLst>
          </p:cNvPr>
          <p:cNvSpPr txBox="1"/>
          <p:nvPr/>
        </p:nvSpPr>
        <p:spPr>
          <a:xfrm>
            <a:off x="4789929" y="1557778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75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8EFB7E36-D072-2A63-8994-62479AEEAE00}"/>
              </a:ext>
            </a:extLst>
          </p:cNvPr>
          <p:cNvSpPr txBox="1"/>
          <p:nvPr/>
        </p:nvSpPr>
        <p:spPr>
          <a:xfrm>
            <a:off x="4789929" y="1935589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D805202B-9A95-E434-E7F1-B3F5C15B3A0F}"/>
              </a:ext>
            </a:extLst>
          </p:cNvPr>
          <p:cNvSpPr txBox="1"/>
          <p:nvPr/>
        </p:nvSpPr>
        <p:spPr>
          <a:xfrm>
            <a:off x="4789929" y="2311788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69A08F7A-3C60-C6B5-50D2-448F3252059D}"/>
              </a:ext>
            </a:extLst>
          </p:cNvPr>
          <p:cNvSpPr txBox="1"/>
          <p:nvPr/>
        </p:nvSpPr>
        <p:spPr>
          <a:xfrm rot="16200000">
            <a:off x="4197802" y="1892611"/>
            <a:ext cx="106311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</a:rPr>
              <a:t>PFS (% of patients)</a:t>
            </a:r>
          </a:p>
        </p:txBody>
      </p:sp>
    </p:spTree>
    <p:extLst>
      <p:ext uri="{BB962C8B-B14F-4D97-AF65-F5344CB8AC3E}">
        <p14:creationId xmlns:p14="http://schemas.microsoft.com/office/powerpoint/2010/main" val="4109703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aphic 74">
            <a:extLst>
              <a:ext uri="{FF2B5EF4-FFF2-40B4-BE49-F238E27FC236}">
                <a16:creationId xmlns:a16="http://schemas.microsoft.com/office/drawing/2014/main" id="{FDC7C1C7-C320-3DC7-1850-E02638913D0F}"/>
              </a:ext>
            </a:extLst>
          </p:cNvPr>
          <p:cNvGrpSpPr/>
          <p:nvPr/>
        </p:nvGrpSpPr>
        <p:grpSpPr>
          <a:xfrm>
            <a:off x="5059606" y="1110598"/>
            <a:ext cx="3663575" cy="1718973"/>
            <a:chOff x="6746140" y="1480797"/>
            <a:chExt cx="4884767" cy="2291964"/>
          </a:xfrm>
          <a:noFill/>
        </p:grpSpPr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44B6EE88-D492-A38C-D942-7A2FD94BFEA9}"/>
                </a:ext>
              </a:extLst>
            </p:cNvPr>
            <p:cNvSpPr/>
            <p:nvPr/>
          </p:nvSpPr>
          <p:spPr>
            <a:xfrm>
              <a:off x="6746140" y="1687533"/>
              <a:ext cx="40379" cy="12761"/>
            </a:xfrm>
            <a:custGeom>
              <a:avLst/>
              <a:gdLst>
                <a:gd name="connsiteX0" fmla="*/ 0 w 40379"/>
                <a:gd name="connsiteY0" fmla="*/ 0 h 12761"/>
                <a:gd name="connsiteX1" fmla="*/ 40379 w 40379"/>
                <a:gd name="connsiteY1" fmla="*/ 0 h 1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79" h="12761">
                  <a:moveTo>
                    <a:pt x="0" y="0"/>
                  </a:moveTo>
                  <a:lnTo>
                    <a:pt x="40379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4BDE19FA-3DE5-75BE-FFAB-D88A60D776C8}"/>
                </a:ext>
              </a:extLst>
            </p:cNvPr>
            <p:cNvSpPr/>
            <p:nvPr/>
          </p:nvSpPr>
          <p:spPr>
            <a:xfrm>
              <a:off x="6746140" y="2196717"/>
              <a:ext cx="40379" cy="12761"/>
            </a:xfrm>
            <a:custGeom>
              <a:avLst/>
              <a:gdLst>
                <a:gd name="connsiteX0" fmla="*/ 0 w 40379"/>
                <a:gd name="connsiteY0" fmla="*/ 0 h 12761"/>
                <a:gd name="connsiteX1" fmla="*/ 40379 w 40379"/>
                <a:gd name="connsiteY1" fmla="*/ 0 h 1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79" h="12761">
                  <a:moveTo>
                    <a:pt x="0" y="0"/>
                  </a:moveTo>
                  <a:lnTo>
                    <a:pt x="40379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49437246-F5BE-F543-96D9-4441A120C6F1}"/>
                </a:ext>
              </a:extLst>
            </p:cNvPr>
            <p:cNvSpPr/>
            <p:nvPr/>
          </p:nvSpPr>
          <p:spPr>
            <a:xfrm>
              <a:off x="6746140" y="2705900"/>
              <a:ext cx="40379" cy="12761"/>
            </a:xfrm>
            <a:custGeom>
              <a:avLst/>
              <a:gdLst>
                <a:gd name="connsiteX0" fmla="*/ 0 w 40379"/>
                <a:gd name="connsiteY0" fmla="*/ 0 h 12761"/>
                <a:gd name="connsiteX1" fmla="*/ 40379 w 40379"/>
                <a:gd name="connsiteY1" fmla="*/ 0 h 1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79" h="12761">
                  <a:moveTo>
                    <a:pt x="0" y="0"/>
                  </a:moveTo>
                  <a:lnTo>
                    <a:pt x="40379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15CFEBE2-132B-2884-2B61-75F426B9BD54}"/>
                </a:ext>
              </a:extLst>
            </p:cNvPr>
            <p:cNvSpPr/>
            <p:nvPr/>
          </p:nvSpPr>
          <p:spPr>
            <a:xfrm>
              <a:off x="6746140" y="3215084"/>
              <a:ext cx="40379" cy="12761"/>
            </a:xfrm>
            <a:custGeom>
              <a:avLst/>
              <a:gdLst>
                <a:gd name="connsiteX0" fmla="*/ 0 w 40379"/>
                <a:gd name="connsiteY0" fmla="*/ 0 h 12761"/>
                <a:gd name="connsiteX1" fmla="*/ 40379 w 40379"/>
                <a:gd name="connsiteY1" fmla="*/ 0 h 1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79" h="12761">
                  <a:moveTo>
                    <a:pt x="0" y="0"/>
                  </a:moveTo>
                  <a:lnTo>
                    <a:pt x="40379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D21DEE3C-ED59-8F2E-1CC7-95A5804A5871}"/>
                </a:ext>
              </a:extLst>
            </p:cNvPr>
            <p:cNvSpPr/>
            <p:nvPr/>
          </p:nvSpPr>
          <p:spPr>
            <a:xfrm>
              <a:off x="6746140" y="3725544"/>
              <a:ext cx="40379" cy="12761"/>
            </a:xfrm>
            <a:custGeom>
              <a:avLst/>
              <a:gdLst>
                <a:gd name="connsiteX0" fmla="*/ 0 w 40379"/>
                <a:gd name="connsiteY0" fmla="*/ 0 h 12761"/>
                <a:gd name="connsiteX1" fmla="*/ 40379 w 40379"/>
                <a:gd name="connsiteY1" fmla="*/ 0 h 1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79" h="12761">
                  <a:moveTo>
                    <a:pt x="0" y="0"/>
                  </a:moveTo>
                  <a:lnTo>
                    <a:pt x="40379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B3EF7399-E17A-00DD-92BB-12853F2FA1F3}"/>
                </a:ext>
              </a:extLst>
            </p:cNvPr>
            <p:cNvSpPr/>
            <p:nvPr/>
          </p:nvSpPr>
          <p:spPr>
            <a:xfrm>
              <a:off x="6780210" y="1480797"/>
              <a:ext cx="4850697" cy="2244747"/>
            </a:xfrm>
            <a:custGeom>
              <a:avLst/>
              <a:gdLst>
                <a:gd name="connsiteX0" fmla="*/ 0 w 5073884"/>
                <a:gd name="connsiteY0" fmla="*/ 0 h 2244747"/>
                <a:gd name="connsiteX1" fmla="*/ 0 w 5073884"/>
                <a:gd name="connsiteY1" fmla="*/ 2244747 h 2244747"/>
                <a:gd name="connsiteX2" fmla="*/ 5073885 w 5073884"/>
                <a:gd name="connsiteY2" fmla="*/ 2244747 h 224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3884" h="2244747">
                  <a:moveTo>
                    <a:pt x="0" y="0"/>
                  </a:moveTo>
                  <a:lnTo>
                    <a:pt x="0" y="2244747"/>
                  </a:lnTo>
                  <a:lnTo>
                    <a:pt x="5073885" y="2244747"/>
                  </a:lnTo>
                </a:path>
              </a:pathLst>
            </a:custGeom>
            <a:noFill/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06B57EED-270C-41C5-14E5-A96C7FC80CCB}"/>
                </a:ext>
              </a:extLst>
            </p:cNvPr>
            <p:cNvSpPr/>
            <p:nvPr/>
          </p:nvSpPr>
          <p:spPr>
            <a:xfrm>
              <a:off x="6780210" y="3729372"/>
              <a:ext cx="12618" cy="43389"/>
            </a:xfrm>
            <a:custGeom>
              <a:avLst/>
              <a:gdLst>
                <a:gd name="connsiteX0" fmla="*/ 0 w 12618"/>
                <a:gd name="connsiteY0" fmla="*/ 43389 h 43389"/>
                <a:gd name="connsiteX1" fmla="*/ 0 w 12618"/>
                <a:gd name="connsiteY1" fmla="*/ 0 h 4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8" h="43389">
                  <a:moveTo>
                    <a:pt x="0" y="4338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AF0D4869-F047-A33C-2703-493B5EF54527}"/>
                </a:ext>
              </a:extLst>
            </p:cNvPr>
            <p:cNvSpPr/>
            <p:nvPr/>
          </p:nvSpPr>
          <p:spPr>
            <a:xfrm>
              <a:off x="8428181" y="3729372"/>
              <a:ext cx="12618" cy="43389"/>
            </a:xfrm>
            <a:custGeom>
              <a:avLst/>
              <a:gdLst>
                <a:gd name="connsiteX0" fmla="*/ 0 w 12618"/>
                <a:gd name="connsiteY0" fmla="*/ 43389 h 43389"/>
                <a:gd name="connsiteX1" fmla="*/ 0 w 12618"/>
                <a:gd name="connsiteY1" fmla="*/ 0 h 4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8" h="43389">
                  <a:moveTo>
                    <a:pt x="0" y="4338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51DBABD6-71CD-9602-506B-6F8CFAE00715}"/>
                </a:ext>
              </a:extLst>
            </p:cNvPr>
            <p:cNvSpPr/>
            <p:nvPr/>
          </p:nvSpPr>
          <p:spPr>
            <a:xfrm>
              <a:off x="8758785" y="3729372"/>
              <a:ext cx="12618" cy="43389"/>
            </a:xfrm>
            <a:custGeom>
              <a:avLst/>
              <a:gdLst>
                <a:gd name="connsiteX0" fmla="*/ 0 w 12618"/>
                <a:gd name="connsiteY0" fmla="*/ 43389 h 43389"/>
                <a:gd name="connsiteX1" fmla="*/ 0 w 12618"/>
                <a:gd name="connsiteY1" fmla="*/ 0 h 4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8" h="43389">
                  <a:moveTo>
                    <a:pt x="0" y="4338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0873AAC1-ECA7-A327-B85B-4C29033A9605}"/>
                </a:ext>
              </a:extLst>
            </p:cNvPr>
            <p:cNvSpPr/>
            <p:nvPr/>
          </p:nvSpPr>
          <p:spPr>
            <a:xfrm>
              <a:off x="9088127" y="3729372"/>
              <a:ext cx="12618" cy="43389"/>
            </a:xfrm>
            <a:custGeom>
              <a:avLst/>
              <a:gdLst>
                <a:gd name="connsiteX0" fmla="*/ 0 w 12618"/>
                <a:gd name="connsiteY0" fmla="*/ 43389 h 43389"/>
                <a:gd name="connsiteX1" fmla="*/ 0 w 12618"/>
                <a:gd name="connsiteY1" fmla="*/ 0 h 4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8" h="43389">
                  <a:moveTo>
                    <a:pt x="0" y="4338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EF7DCDFD-B4E3-605F-27AD-8FE6F7616D1A}"/>
                </a:ext>
              </a:extLst>
            </p:cNvPr>
            <p:cNvSpPr/>
            <p:nvPr/>
          </p:nvSpPr>
          <p:spPr>
            <a:xfrm>
              <a:off x="9414945" y="3729372"/>
              <a:ext cx="12618" cy="43389"/>
            </a:xfrm>
            <a:custGeom>
              <a:avLst/>
              <a:gdLst>
                <a:gd name="connsiteX0" fmla="*/ 0 w 12618"/>
                <a:gd name="connsiteY0" fmla="*/ 43389 h 43389"/>
                <a:gd name="connsiteX1" fmla="*/ 0 w 12618"/>
                <a:gd name="connsiteY1" fmla="*/ 0 h 4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8" h="43389">
                  <a:moveTo>
                    <a:pt x="0" y="4338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AEA476AB-AB26-B05A-EC22-B2D326CD2AF1}"/>
                </a:ext>
              </a:extLst>
            </p:cNvPr>
            <p:cNvSpPr/>
            <p:nvPr/>
          </p:nvSpPr>
          <p:spPr>
            <a:xfrm>
              <a:off x="9748073" y="3729372"/>
              <a:ext cx="12618" cy="43389"/>
            </a:xfrm>
            <a:custGeom>
              <a:avLst/>
              <a:gdLst>
                <a:gd name="connsiteX0" fmla="*/ 0 w 12618"/>
                <a:gd name="connsiteY0" fmla="*/ 43389 h 43389"/>
                <a:gd name="connsiteX1" fmla="*/ 0 w 12618"/>
                <a:gd name="connsiteY1" fmla="*/ 0 h 4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8" h="43389">
                  <a:moveTo>
                    <a:pt x="0" y="4338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9935AC84-58F6-3208-7DF8-2ED553C887B4}"/>
                </a:ext>
              </a:extLst>
            </p:cNvPr>
            <p:cNvSpPr/>
            <p:nvPr/>
          </p:nvSpPr>
          <p:spPr>
            <a:xfrm>
              <a:off x="10078677" y="3729372"/>
              <a:ext cx="12618" cy="43389"/>
            </a:xfrm>
            <a:custGeom>
              <a:avLst/>
              <a:gdLst>
                <a:gd name="connsiteX0" fmla="*/ 0 w 12618"/>
                <a:gd name="connsiteY0" fmla="*/ 43389 h 43389"/>
                <a:gd name="connsiteX1" fmla="*/ 0 w 12618"/>
                <a:gd name="connsiteY1" fmla="*/ 0 h 4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8" h="43389">
                  <a:moveTo>
                    <a:pt x="0" y="4338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F7BCD280-CD92-0DE9-2B09-30F5246F8E13}"/>
                </a:ext>
              </a:extLst>
            </p:cNvPr>
            <p:cNvSpPr/>
            <p:nvPr/>
          </p:nvSpPr>
          <p:spPr>
            <a:xfrm>
              <a:off x="10402971" y="3729372"/>
              <a:ext cx="12618" cy="43389"/>
            </a:xfrm>
            <a:custGeom>
              <a:avLst/>
              <a:gdLst>
                <a:gd name="connsiteX0" fmla="*/ 0 w 12618"/>
                <a:gd name="connsiteY0" fmla="*/ 43389 h 43389"/>
                <a:gd name="connsiteX1" fmla="*/ 0 w 12618"/>
                <a:gd name="connsiteY1" fmla="*/ 0 h 4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8" h="43389">
                  <a:moveTo>
                    <a:pt x="0" y="4338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73C7DC0E-7579-4517-144F-1AD8D4EFAED8}"/>
                </a:ext>
              </a:extLst>
            </p:cNvPr>
            <p:cNvSpPr/>
            <p:nvPr/>
          </p:nvSpPr>
          <p:spPr>
            <a:xfrm>
              <a:off x="10738622" y="3729372"/>
              <a:ext cx="12618" cy="43389"/>
            </a:xfrm>
            <a:custGeom>
              <a:avLst/>
              <a:gdLst>
                <a:gd name="connsiteX0" fmla="*/ 0 w 12618"/>
                <a:gd name="connsiteY0" fmla="*/ 43389 h 43389"/>
                <a:gd name="connsiteX1" fmla="*/ 0 w 12618"/>
                <a:gd name="connsiteY1" fmla="*/ 0 h 4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8" h="43389">
                  <a:moveTo>
                    <a:pt x="0" y="4338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D2CD2D0E-483A-0643-35D1-42ED6BB345E1}"/>
                </a:ext>
              </a:extLst>
            </p:cNvPr>
            <p:cNvSpPr/>
            <p:nvPr/>
          </p:nvSpPr>
          <p:spPr>
            <a:xfrm>
              <a:off x="11062917" y="3729372"/>
              <a:ext cx="12618" cy="43389"/>
            </a:xfrm>
            <a:custGeom>
              <a:avLst/>
              <a:gdLst>
                <a:gd name="connsiteX0" fmla="*/ 0 w 12618"/>
                <a:gd name="connsiteY0" fmla="*/ 43389 h 43389"/>
                <a:gd name="connsiteX1" fmla="*/ 0 w 12618"/>
                <a:gd name="connsiteY1" fmla="*/ 0 h 4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8" h="43389">
                  <a:moveTo>
                    <a:pt x="0" y="4338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3A303444-6BBC-64DF-A022-DD2E3186D68A}"/>
                </a:ext>
              </a:extLst>
            </p:cNvPr>
            <p:cNvSpPr/>
            <p:nvPr/>
          </p:nvSpPr>
          <p:spPr>
            <a:xfrm>
              <a:off x="11389735" y="3729372"/>
              <a:ext cx="12618" cy="43389"/>
            </a:xfrm>
            <a:custGeom>
              <a:avLst/>
              <a:gdLst>
                <a:gd name="connsiteX0" fmla="*/ 0 w 12618"/>
                <a:gd name="connsiteY0" fmla="*/ 43389 h 43389"/>
                <a:gd name="connsiteX1" fmla="*/ 0 w 12618"/>
                <a:gd name="connsiteY1" fmla="*/ 0 h 4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8" h="43389">
                  <a:moveTo>
                    <a:pt x="0" y="4338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8328352C-1C49-C260-C0EC-48677AD90311}"/>
                </a:ext>
              </a:extLst>
            </p:cNvPr>
            <p:cNvSpPr/>
            <p:nvPr/>
          </p:nvSpPr>
          <p:spPr>
            <a:xfrm>
              <a:off x="7442679" y="3729372"/>
              <a:ext cx="12618" cy="43389"/>
            </a:xfrm>
            <a:custGeom>
              <a:avLst/>
              <a:gdLst>
                <a:gd name="connsiteX0" fmla="*/ 0 w 12618"/>
                <a:gd name="connsiteY0" fmla="*/ 43389 h 43389"/>
                <a:gd name="connsiteX1" fmla="*/ 0 w 12618"/>
                <a:gd name="connsiteY1" fmla="*/ 0 h 4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8" h="43389">
                  <a:moveTo>
                    <a:pt x="0" y="4338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DED711A3-B53D-8CEA-D820-CBC80B604D60}"/>
                </a:ext>
              </a:extLst>
            </p:cNvPr>
            <p:cNvSpPr/>
            <p:nvPr/>
          </p:nvSpPr>
          <p:spPr>
            <a:xfrm>
              <a:off x="7768236" y="3729372"/>
              <a:ext cx="12618" cy="43389"/>
            </a:xfrm>
            <a:custGeom>
              <a:avLst/>
              <a:gdLst>
                <a:gd name="connsiteX0" fmla="*/ 0 w 12618"/>
                <a:gd name="connsiteY0" fmla="*/ 43389 h 43389"/>
                <a:gd name="connsiteX1" fmla="*/ 0 w 12618"/>
                <a:gd name="connsiteY1" fmla="*/ 0 h 4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8" h="43389">
                  <a:moveTo>
                    <a:pt x="0" y="4338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0B3B4B8C-B85C-F5CA-5D86-FC087E66EADB}"/>
                </a:ext>
              </a:extLst>
            </p:cNvPr>
            <p:cNvSpPr/>
            <p:nvPr/>
          </p:nvSpPr>
          <p:spPr>
            <a:xfrm>
              <a:off x="8100101" y="3729372"/>
              <a:ext cx="12618" cy="43389"/>
            </a:xfrm>
            <a:custGeom>
              <a:avLst/>
              <a:gdLst>
                <a:gd name="connsiteX0" fmla="*/ 0 w 12618"/>
                <a:gd name="connsiteY0" fmla="*/ 43389 h 43389"/>
                <a:gd name="connsiteX1" fmla="*/ 0 w 12618"/>
                <a:gd name="connsiteY1" fmla="*/ 0 h 4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8" h="43389">
                  <a:moveTo>
                    <a:pt x="0" y="4338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88E703F6-5FBB-6BB3-5D61-68009CBB5799}"/>
                </a:ext>
              </a:extLst>
            </p:cNvPr>
            <p:cNvSpPr/>
            <p:nvPr/>
          </p:nvSpPr>
          <p:spPr>
            <a:xfrm>
              <a:off x="7113337" y="3729372"/>
              <a:ext cx="12618" cy="43389"/>
            </a:xfrm>
            <a:custGeom>
              <a:avLst/>
              <a:gdLst>
                <a:gd name="connsiteX0" fmla="*/ 0 w 12618"/>
                <a:gd name="connsiteY0" fmla="*/ 43389 h 43389"/>
                <a:gd name="connsiteX1" fmla="*/ 0 w 12618"/>
                <a:gd name="connsiteY1" fmla="*/ 0 h 4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8" h="43389">
                  <a:moveTo>
                    <a:pt x="0" y="4338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26" name="Graphic 74">
              <a:extLst>
                <a:ext uri="{FF2B5EF4-FFF2-40B4-BE49-F238E27FC236}">
                  <a16:creationId xmlns:a16="http://schemas.microsoft.com/office/drawing/2014/main" id="{1FF5E07C-3701-835B-EB8C-207174C4AD73}"/>
                </a:ext>
              </a:extLst>
            </p:cNvPr>
            <p:cNvGrpSpPr/>
            <p:nvPr/>
          </p:nvGrpSpPr>
          <p:grpSpPr>
            <a:xfrm>
              <a:off x="7277377" y="3217636"/>
              <a:ext cx="58044" cy="44665"/>
              <a:chOff x="7277377" y="3217636"/>
              <a:chExt cx="58044" cy="44665"/>
            </a:xfrm>
          </p:grpSpPr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6A40A619-E886-8E1C-6A0F-44C0C2C1C228}"/>
                  </a:ext>
                </a:extLst>
              </p:cNvPr>
              <p:cNvSpPr/>
              <p:nvPr/>
            </p:nvSpPr>
            <p:spPr>
              <a:xfrm>
                <a:off x="7307662" y="3217636"/>
                <a:ext cx="12618" cy="44665"/>
              </a:xfrm>
              <a:custGeom>
                <a:avLst/>
                <a:gdLst>
                  <a:gd name="connsiteX0" fmla="*/ 0 w 12618"/>
                  <a:gd name="connsiteY0" fmla="*/ 0 h 44665"/>
                  <a:gd name="connsiteX1" fmla="*/ 0 w 12618"/>
                  <a:gd name="connsiteY1" fmla="*/ 44665 h 4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18" h="44665">
                    <a:moveTo>
                      <a:pt x="0" y="0"/>
                    </a:moveTo>
                    <a:lnTo>
                      <a:pt x="0" y="4466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3DF67A1E-277C-F168-5D50-97DFF35D0998}"/>
                  </a:ext>
                </a:extLst>
              </p:cNvPr>
              <p:cNvSpPr/>
              <p:nvPr/>
            </p:nvSpPr>
            <p:spPr>
              <a:xfrm>
                <a:off x="7277377" y="3240607"/>
                <a:ext cx="58044" cy="12761"/>
              </a:xfrm>
              <a:custGeom>
                <a:avLst/>
                <a:gdLst>
                  <a:gd name="connsiteX0" fmla="*/ 0 w 58044"/>
                  <a:gd name="connsiteY0" fmla="*/ 0 h 12761"/>
                  <a:gd name="connsiteX1" fmla="*/ 58045 w 58044"/>
                  <a:gd name="connsiteY1" fmla="*/ 0 h 12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044" h="12761">
                    <a:moveTo>
                      <a:pt x="0" y="0"/>
                    </a:moveTo>
                    <a:lnTo>
                      <a:pt x="58045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9" name="Graphic 74">
              <a:extLst>
                <a:ext uri="{FF2B5EF4-FFF2-40B4-BE49-F238E27FC236}">
                  <a16:creationId xmlns:a16="http://schemas.microsoft.com/office/drawing/2014/main" id="{DF15EB38-6D0D-8B16-45B1-9DB218846B17}"/>
                </a:ext>
              </a:extLst>
            </p:cNvPr>
            <p:cNvGrpSpPr/>
            <p:nvPr/>
          </p:nvGrpSpPr>
          <p:grpSpPr>
            <a:xfrm>
              <a:off x="7094410" y="2662511"/>
              <a:ext cx="58044" cy="44665"/>
              <a:chOff x="7094410" y="2662511"/>
              <a:chExt cx="58044" cy="44665"/>
            </a:xfrm>
          </p:grpSpPr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6D4D3DFC-5EA9-44FE-8EB4-041ADD4A421A}"/>
                  </a:ext>
                </a:extLst>
              </p:cNvPr>
              <p:cNvSpPr/>
              <p:nvPr/>
            </p:nvSpPr>
            <p:spPr>
              <a:xfrm>
                <a:off x="7124694" y="2662511"/>
                <a:ext cx="12618" cy="44665"/>
              </a:xfrm>
              <a:custGeom>
                <a:avLst/>
                <a:gdLst>
                  <a:gd name="connsiteX0" fmla="*/ 0 w 12618"/>
                  <a:gd name="connsiteY0" fmla="*/ 0 h 44665"/>
                  <a:gd name="connsiteX1" fmla="*/ 0 w 12618"/>
                  <a:gd name="connsiteY1" fmla="*/ 44665 h 4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18" h="44665">
                    <a:moveTo>
                      <a:pt x="0" y="0"/>
                    </a:moveTo>
                    <a:lnTo>
                      <a:pt x="0" y="4466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10D0F958-21BD-E15E-D546-1D5306B42DA6}"/>
                  </a:ext>
                </a:extLst>
              </p:cNvPr>
              <p:cNvSpPr/>
              <p:nvPr/>
            </p:nvSpPr>
            <p:spPr>
              <a:xfrm>
                <a:off x="7094410" y="2685482"/>
                <a:ext cx="58044" cy="12761"/>
              </a:xfrm>
              <a:custGeom>
                <a:avLst/>
                <a:gdLst>
                  <a:gd name="connsiteX0" fmla="*/ 0 w 58044"/>
                  <a:gd name="connsiteY0" fmla="*/ 0 h 12761"/>
                  <a:gd name="connsiteX1" fmla="*/ 58045 w 58044"/>
                  <a:gd name="connsiteY1" fmla="*/ 0 h 12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044" h="12761">
                    <a:moveTo>
                      <a:pt x="0" y="0"/>
                    </a:moveTo>
                    <a:lnTo>
                      <a:pt x="58045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2" name="Graphic 74">
              <a:extLst>
                <a:ext uri="{FF2B5EF4-FFF2-40B4-BE49-F238E27FC236}">
                  <a16:creationId xmlns:a16="http://schemas.microsoft.com/office/drawing/2014/main" id="{87B67EB2-37CB-96B4-AC2F-A34869641045}"/>
                </a:ext>
              </a:extLst>
            </p:cNvPr>
            <p:cNvGrpSpPr/>
            <p:nvPr/>
          </p:nvGrpSpPr>
          <p:grpSpPr>
            <a:xfrm>
              <a:off x="7026270" y="2372825"/>
              <a:ext cx="56783" cy="44665"/>
              <a:chOff x="7026270" y="2372825"/>
              <a:chExt cx="56783" cy="44665"/>
            </a:xfrm>
          </p:grpSpPr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6A67AC82-F806-19CD-BDD2-057FB5708092}"/>
                  </a:ext>
                </a:extLst>
              </p:cNvPr>
              <p:cNvSpPr/>
              <p:nvPr/>
            </p:nvSpPr>
            <p:spPr>
              <a:xfrm>
                <a:off x="7055292" y="2372825"/>
                <a:ext cx="12618" cy="44665"/>
              </a:xfrm>
              <a:custGeom>
                <a:avLst/>
                <a:gdLst>
                  <a:gd name="connsiteX0" fmla="*/ 0 w 12618"/>
                  <a:gd name="connsiteY0" fmla="*/ 0 h 44665"/>
                  <a:gd name="connsiteX1" fmla="*/ 0 w 12618"/>
                  <a:gd name="connsiteY1" fmla="*/ 44665 h 4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18" h="44665">
                    <a:moveTo>
                      <a:pt x="0" y="0"/>
                    </a:moveTo>
                    <a:lnTo>
                      <a:pt x="0" y="44665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F0874667-671B-1B32-32AF-1E0B4FA72D7E}"/>
                  </a:ext>
                </a:extLst>
              </p:cNvPr>
              <p:cNvSpPr/>
              <p:nvPr/>
            </p:nvSpPr>
            <p:spPr>
              <a:xfrm>
                <a:off x="7026270" y="2395796"/>
                <a:ext cx="56783" cy="12761"/>
              </a:xfrm>
              <a:custGeom>
                <a:avLst/>
                <a:gdLst>
                  <a:gd name="connsiteX0" fmla="*/ 0 w 56783"/>
                  <a:gd name="connsiteY0" fmla="*/ 0 h 12761"/>
                  <a:gd name="connsiteX1" fmla="*/ 56783 w 56783"/>
                  <a:gd name="connsiteY1" fmla="*/ 0 h 12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83" h="12761">
                    <a:moveTo>
                      <a:pt x="0" y="0"/>
                    </a:moveTo>
                    <a:lnTo>
                      <a:pt x="56783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49C89468-8264-339B-56FE-ABB2A5F31CA5}"/>
                </a:ext>
              </a:extLst>
            </p:cNvPr>
            <p:cNvSpPr/>
            <p:nvPr/>
          </p:nvSpPr>
          <p:spPr>
            <a:xfrm>
              <a:off x="6770115" y="1674772"/>
              <a:ext cx="918624" cy="2049496"/>
            </a:xfrm>
            <a:custGeom>
              <a:avLst/>
              <a:gdLst>
                <a:gd name="connsiteX0" fmla="*/ 918624 w 918624"/>
                <a:gd name="connsiteY0" fmla="*/ 2049496 h 2049496"/>
                <a:gd name="connsiteX1" fmla="*/ 918624 w 918624"/>
                <a:gd name="connsiteY1" fmla="*/ 1981860 h 2049496"/>
                <a:gd name="connsiteX2" fmla="*/ 752061 w 918624"/>
                <a:gd name="connsiteY2" fmla="*/ 1981860 h 2049496"/>
                <a:gd name="connsiteX3" fmla="*/ 752061 w 918624"/>
                <a:gd name="connsiteY3" fmla="*/ 1914224 h 2049496"/>
                <a:gd name="connsiteX4" fmla="*/ 716729 w 918624"/>
                <a:gd name="connsiteY4" fmla="*/ 1914224 h 2049496"/>
                <a:gd name="connsiteX5" fmla="*/ 716729 w 918624"/>
                <a:gd name="connsiteY5" fmla="*/ 1841484 h 2049496"/>
                <a:gd name="connsiteX6" fmla="*/ 709158 w 918624"/>
                <a:gd name="connsiteY6" fmla="*/ 1841484 h 2049496"/>
                <a:gd name="connsiteX7" fmla="*/ 709158 w 918624"/>
                <a:gd name="connsiteY7" fmla="*/ 1771296 h 2049496"/>
                <a:gd name="connsiteX8" fmla="*/ 623352 w 918624"/>
                <a:gd name="connsiteY8" fmla="*/ 1771296 h 2049496"/>
                <a:gd name="connsiteX9" fmla="*/ 623352 w 918624"/>
                <a:gd name="connsiteY9" fmla="*/ 1701107 h 2049496"/>
                <a:gd name="connsiteX10" fmla="*/ 613257 w 918624"/>
                <a:gd name="connsiteY10" fmla="*/ 1701107 h 2049496"/>
                <a:gd name="connsiteX11" fmla="*/ 613257 w 918624"/>
                <a:gd name="connsiteY11" fmla="*/ 1633471 h 2049496"/>
                <a:gd name="connsiteX12" fmla="*/ 542594 w 918624"/>
                <a:gd name="connsiteY12" fmla="*/ 1633471 h 2049496"/>
                <a:gd name="connsiteX13" fmla="*/ 542594 w 918624"/>
                <a:gd name="connsiteY13" fmla="*/ 1564559 h 2049496"/>
                <a:gd name="connsiteX14" fmla="*/ 522405 w 918624"/>
                <a:gd name="connsiteY14" fmla="*/ 1564559 h 2049496"/>
                <a:gd name="connsiteX15" fmla="*/ 522405 w 918624"/>
                <a:gd name="connsiteY15" fmla="*/ 1504580 h 2049496"/>
                <a:gd name="connsiteX16" fmla="*/ 511048 w 918624"/>
                <a:gd name="connsiteY16" fmla="*/ 1504580 h 2049496"/>
                <a:gd name="connsiteX17" fmla="*/ 511048 w 918624"/>
                <a:gd name="connsiteY17" fmla="*/ 1439497 h 2049496"/>
                <a:gd name="connsiteX18" fmla="*/ 453003 w 918624"/>
                <a:gd name="connsiteY18" fmla="*/ 1439497 h 2049496"/>
                <a:gd name="connsiteX19" fmla="*/ 453003 w 918624"/>
                <a:gd name="connsiteY19" fmla="*/ 1376965 h 2049496"/>
                <a:gd name="connsiteX20" fmla="*/ 406315 w 918624"/>
                <a:gd name="connsiteY20" fmla="*/ 1376965 h 2049496"/>
                <a:gd name="connsiteX21" fmla="*/ 406315 w 918624"/>
                <a:gd name="connsiteY21" fmla="*/ 1316986 h 2049496"/>
                <a:gd name="connsiteX22" fmla="*/ 397482 w 918624"/>
                <a:gd name="connsiteY22" fmla="*/ 1316986 h 2049496"/>
                <a:gd name="connsiteX23" fmla="*/ 397482 w 918624"/>
                <a:gd name="connsiteY23" fmla="*/ 1254455 h 2049496"/>
                <a:gd name="connsiteX24" fmla="*/ 393696 w 918624"/>
                <a:gd name="connsiteY24" fmla="*/ 1254455 h 2049496"/>
                <a:gd name="connsiteX25" fmla="*/ 393696 w 918624"/>
                <a:gd name="connsiteY25" fmla="*/ 1194476 h 2049496"/>
                <a:gd name="connsiteX26" fmla="*/ 383601 w 918624"/>
                <a:gd name="connsiteY26" fmla="*/ 1194476 h 2049496"/>
                <a:gd name="connsiteX27" fmla="*/ 383601 w 918624"/>
                <a:gd name="connsiteY27" fmla="*/ 1130669 h 2049496"/>
                <a:gd name="connsiteX28" fmla="*/ 377292 w 918624"/>
                <a:gd name="connsiteY28" fmla="*/ 1130669 h 2049496"/>
                <a:gd name="connsiteX29" fmla="*/ 377292 w 918624"/>
                <a:gd name="connsiteY29" fmla="*/ 1068137 h 2049496"/>
                <a:gd name="connsiteX30" fmla="*/ 373507 w 918624"/>
                <a:gd name="connsiteY30" fmla="*/ 1068137 h 2049496"/>
                <a:gd name="connsiteX31" fmla="*/ 373507 w 918624"/>
                <a:gd name="connsiteY31" fmla="*/ 1008158 h 2049496"/>
                <a:gd name="connsiteX32" fmla="*/ 323033 w 918624"/>
                <a:gd name="connsiteY32" fmla="*/ 1008158 h 2049496"/>
                <a:gd name="connsiteX33" fmla="*/ 323033 w 918624"/>
                <a:gd name="connsiteY33" fmla="*/ 952008 h 2049496"/>
                <a:gd name="connsiteX34" fmla="*/ 315462 w 918624"/>
                <a:gd name="connsiteY34" fmla="*/ 952008 h 2049496"/>
                <a:gd name="connsiteX35" fmla="*/ 315462 w 918624"/>
                <a:gd name="connsiteY35" fmla="*/ 893305 h 2049496"/>
                <a:gd name="connsiteX36" fmla="*/ 307891 w 918624"/>
                <a:gd name="connsiteY36" fmla="*/ 893305 h 2049496"/>
                <a:gd name="connsiteX37" fmla="*/ 307891 w 918624"/>
                <a:gd name="connsiteY37" fmla="*/ 833326 h 2049496"/>
                <a:gd name="connsiteX38" fmla="*/ 304105 w 918624"/>
                <a:gd name="connsiteY38" fmla="*/ 833326 h 2049496"/>
                <a:gd name="connsiteX39" fmla="*/ 304105 w 918624"/>
                <a:gd name="connsiteY39" fmla="*/ 718472 h 2049496"/>
                <a:gd name="connsiteX40" fmla="*/ 253631 w 918624"/>
                <a:gd name="connsiteY40" fmla="*/ 718472 h 2049496"/>
                <a:gd name="connsiteX41" fmla="*/ 253631 w 918624"/>
                <a:gd name="connsiteY41" fmla="*/ 664874 h 2049496"/>
                <a:gd name="connsiteX42" fmla="*/ 219561 w 918624"/>
                <a:gd name="connsiteY42" fmla="*/ 664874 h 2049496"/>
                <a:gd name="connsiteX43" fmla="*/ 219561 w 918624"/>
                <a:gd name="connsiteY43" fmla="*/ 608723 h 2049496"/>
                <a:gd name="connsiteX44" fmla="*/ 210728 w 918624"/>
                <a:gd name="connsiteY44" fmla="*/ 608723 h 2049496"/>
                <a:gd name="connsiteX45" fmla="*/ 210728 w 918624"/>
                <a:gd name="connsiteY45" fmla="*/ 553849 h 2049496"/>
                <a:gd name="connsiteX46" fmla="*/ 205681 w 918624"/>
                <a:gd name="connsiteY46" fmla="*/ 553849 h 2049496"/>
                <a:gd name="connsiteX47" fmla="*/ 205681 w 918624"/>
                <a:gd name="connsiteY47" fmla="*/ 500251 h 2049496"/>
                <a:gd name="connsiteX48" fmla="*/ 156469 w 918624"/>
                <a:gd name="connsiteY48" fmla="*/ 500251 h 2049496"/>
                <a:gd name="connsiteX49" fmla="*/ 156469 w 918624"/>
                <a:gd name="connsiteY49" fmla="*/ 442824 h 2049496"/>
                <a:gd name="connsiteX50" fmla="*/ 119875 w 918624"/>
                <a:gd name="connsiteY50" fmla="*/ 442824 h 2049496"/>
                <a:gd name="connsiteX51" fmla="*/ 119875 w 918624"/>
                <a:gd name="connsiteY51" fmla="*/ 389226 h 2049496"/>
                <a:gd name="connsiteX52" fmla="*/ 111042 w 918624"/>
                <a:gd name="connsiteY52" fmla="*/ 389226 h 2049496"/>
                <a:gd name="connsiteX53" fmla="*/ 111042 w 918624"/>
                <a:gd name="connsiteY53" fmla="*/ 331799 h 2049496"/>
                <a:gd name="connsiteX54" fmla="*/ 103471 w 918624"/>
                <a:gd name="connsiteY54" fmla="*/ 331799 h 2049496"/>
                <a:gd name="connsiteX55" fmla="*/ 103471 w 918624"/>
                <a:gd name="connsiteY55" fmla="*/ 274372 h 2049496"/>
                <a:gd name="connsiteX56" fmla="*/ 73187 w 918624"/>
                <a:gd name="connsiteY56" fmla="*/ 274372 h 2049496"/>
                <a:gd name="connsiteX57" fmla="*/ 73187 w 918624"/>
                <a:gd name="connsiteY57" fmla="*/ 219498 h 2049496"/>
                <a:gd name="connsiteX58" fmla="*/ 59307 w 918624"/>
                <a:gd name="connsiteY58" fmla="*/ 219498 h 2049496"/>
                <a:gd name="connsiteX59" fmla="*/ 59307 w 918624"/>
                <a:gd name="connsiteY59" fmla="*/ 163347 h 2049496"/>
                <a:gd name="connsiteX60" fmla="*/ 40379 w 918624"/>
                <a:gd name="connsiteY60" fmla="*/ 163347 h 2049496"/>
                <a:gd name="connsiteX61" fmla="*/ 40379 w 918624"/>
                <a:gd name="connsiteY61" fmla="*/ 53598 h 2049496"/>
                <a:gd name="connsiteX62" fmla="*/ 17666 w 918624"/>
                <a:gd name="connsiteY62" fmla="*/ 53598 h 2049496"/>
                <a:gd name="connsiteX63" fmla="*/ 17666 w 918624"/>
                <a:gd name="connsiteY63" fmla="*/ 0 h 2049496"/>
                <a:gd name="connsiteX64" fmla="*/ 0 w 918624"/>
                <a:gd name="connsiteY64" fmla="*/ 0 h 204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18624" h="2049496">
                  <a:moveTo>
                    <a:pt x="918624" y="2049496"/>
                  </a:moveTo>
                  <a:lnTo>
                    <a:pt x="918624" y="1981860"/>
                  </a:lnTo>
                  <a:lnTo>
                    <a:pt x="752061" y="1981860"/>
                  </a:lnTo>
                  <a:lnTo>
                    <a:pt x="752061" y="1914224"/>
                  </a:lnTo>
                  <a:lnTo>
                    <a:pt x="716729" y="1914224"/>
                  </a:lnTo>
                  <a:lnTo>
                    <a:pt x="716729" y="1841484"/>
                  </a:lnTo>
                  <a:lnTo>
                    <a:pt x="709158" y="1841484"/>
                  </a:lnTo>
                  <a:lnTo>
                    <a:pt x="709158" y="1771296"/>
                  </a:lnTo>
                  <a:lnTo>
                    <a:pt x="623352" y="1771296"/>
                  </a:lnTo>
                  <a:lnTo>
                    <a:pt x="623352" y="1701107"/>
                  </a:lnTo>
                  <a:lnTo>
                    <a:pt x="613257" y="1701107"/>
                  </a:lnTo>
                  <a:lnTo>
                    <a:pt x="613257" y="1633471"/>
                  </a:lnTo>
                  <a:lnTo>
                    <a:pt x="542594" y="1633471"/>
                  </a:lnTo>
                  <a:lnTo>
                    <a:pt x="542594" y="1564559"/>
                  </a:lnTo>
                  <a:lnTo>
                    <a:pt x="522405" y="1564559"/>
                  </a:lnTo>
                  <a:lnTo>
                    <a:pt x="522405" y="1504580"/>
                  </a:lnTo>
                  <a:lnTo>
                    <a:pt x="511048" y="1504580"/>
                  </a:lnTo>
                  <a:lnTo>
                    <a:pt x="511048" y="1439497"/>
                  </a:lnTo>
                  <a:lnTo>
                    <a:pt x="453003" y="1439497"/>
                  </a:lnTo>
                  <a:lnTo>
                    <a:pt x="453003" y="1376965"/>
                  </a:lnTo>
                  <a:lnTo>
                    <a:pt x="406315" y="1376965"/>
                  </a:lnTo>
                  <a:lnTo>
                    <a:pt x="406315" y="1316986"/>
                  </a:lnTo>
                  <a:lnTo>
                    <a:pt x="397482" y="1316986"/>
                  </a:lnTo>
                  <a:lnTo>
                    <a:pt x="397482" y="1254455"/>
                  </a:lnTo>
                  <a:lnTo>
                    <a:pt x="393696" y="1254455"/>
                  </a:lnTo>
                  <a:lnTo>
                    <a:pt x="393696" y="1194476"/>
                  </a:lnTo>
                  <a:lnTo>
                    <a:pt x="383601" y="1194476"/>
                  </a:lnTo>
                  <a:lnTo>
                    <a:pt x="383601" y="1130669"/>
                  </a:lnTo>
                  <a:lnTo>
                    <a:pt x="377292" y="1130669"/>
                  </a:lnTo>
                  <a:lnTo>
                    <a:pt x="377292" y="1068137"/>
                  </a:lnTo>
                  <a:lnTo>
                    <a:pt x="373507" y="1068137"/>
                  </a:lnTo>
                  <a:lnTo>
                    <a:pt x="373507" y="1008158"/>
                  </a:lnTo>
                  <a:lnTo>
                    <a:pt x="323033" y="1008158"/>
                  </a:lnTo>
                  <a:lnTo>
                    <a:pt x="323033" y="952008"/>
                  </a:lnTo>
                  <a:lnTo>
                    <a:pt x="315462" y="952008"/>
                  </a:lnTo>
                  <a:lnTo>
                    <a:pt x="315462" y="893305"/>
                  </a:lnTo>
                  <a:lnTo>
                    <a:pt x="307891" y="893305"/>
                  </a:lnTo>
                  <a:lnTo>
                    <a:pt x="307891" y="833326"/>
                  </a:lnTo>
                  <a:lnTo>
                    <a:pt x="304105" y="833326"/>
                  </a:lnTo>
                  <a:lnTo>
                    <a:pt x="304105" y="718472"/>
                  </a:lnTo>
                  <a:lnTo>
                    <a:pt x="253631" y="718472"/>
                  </a:lnTo>
                  <a:lnTo>
                    <a:pt x="253631" y="664874"/>
                  </a:lnTo>
                  <a:lnTo>
                    <a:pt x="219561" y="664874"/>
                  </a:lnTo>
                  <a:lnTo>
                    <a:pt x="219561" y="608723"/>
                  </a:lnTo>
                  <a:lnTo>
                    <a:pt x="210728" y="608723"/>
                  </a:lnTo>
                  <a:lnTo>
                    <a:pt x="210728" y="553849"/>
                  </a:lnTo>
                  <a:lnTo>
                    <a:pt x="205681" y="553849"/>
                  </a:lnTo>
                  <a:lnTo>
                    <a:pt x="205681" y="500251"/>
                  </a:lnTo>
                  <a:lnTo>
                    <a:pt x="156469" y="500251"/>
                  </a:lnTo>
                  <a:lnTo>
                    <a:pt x="156469" y="442824"/>
                  </a:lnTo>
                  <a:lnTo>
                    <a:pt x="119875" y="442824"/>
                  </a:lnTo>
                  <a:lnTo>
                    <a:pt x="119875" y="389226"/>
                  </a:lnTo>
                  <a:lnTo>
                    <a:pt x="111042" y="389226"/>
                  </a:lnTo>
                  <a:lnTo>
                    <a:pt x="111042" y="331799"/>
                  </a:lnTo>
                  <a:lnTo>
                    <a:pt x="103471" y="331799"/>
                  </a:lnTo>
                  <a:lnTo>
                    <a:pt x="103471" y="274372"/>
                  </a:lnTo>
                  <a:lnTo>
                    <a:pt x="73187" y="274372"/>
                  </a:lnTo>
                  <a:lnTo>
                    <a:pt x="73187" y="219498"/>
                  </a:lnTo>
                  <a:lnTo>
                    <a:pt x="59307" y="219498"/>
                  </a:lnTo>
                  <a:lnTo>
                    <a:pt x="59307" y="163347"/>
                  </a:lnTo>
                  <a:lnTo>
                    <a:pt x="40379" y="163347"/>
                  </a:lnTo>
                  <a:lnTo>
                    <a:pt x="40379" y="53598"/>
                  </a:lnTo>
                  <a:lnTo>
                    <a:pt x="17666" y="53598"/>
                  </a:lnTo>
                  <a:lnTo>
                    <a:pt x="17666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36" name="Graphic 74">
            <a:extLst>
              <a:ext uri="{FF2B5EF4-FFF2-40B4-BE49-F238E27FC236}">
                <a16:creationId xmlns:a16="http://schemas.microsoft.com/office/drawing/2014/main" id="{35CD2C90-B917-BE6D-6DF3-DB0C81DA53E8}"/>
              </a:ext>
            </a:extLst>
          </p:cNvPr>
          <p:cNvGrpSpPr/>
          <p:nvPr/>
        </p:nvGrpSpPr>
        <p:grpSpPr>
          <a:xfrm>
            <a:off x="5080425" y="1256079"/>
            <a:ext cx="2474796" cy="1513194"/>
            <a:chOff x="6773900" y="1674772"/>
            <a:chExt cx="3299728" cy="2017592"/>
          </a:xfrm>
          <a:noFill/>
        </p:grpSpPr>
        <p:grpSp>
          <p:nvGrpSpPr>
            <p:cNvPr id="237" name="Graphic 74">
              <a:extLst>
                <a:ext uri="{FF2B5EF4-FFF2-40B4-BE49-F238E27FC236}">
                  <a16:creationId xmlns:a16="http://schemas.microsoft.com/office/drawing/2014/main" id="{023D6759-E279-9230-6B0E-B36EBAAB471F}"/>
                </a:ext>
              </a:extLst>
            </p:cNvPr>
            <p:cNvGrpSpPr/>
            <p:nvPr/>
          </p:nvGrpSpPr>
          <p:grpSpPr>
            <a:xfrm>
              <a:off x="10015584" y="3647699"/>
              <a:ext cx="58044" cy="44665"/>
              <a:chOff x="10015584" y="3647699"/>
              <a:chExt cx="58044" cy="44665"/>
            </a:xfrm>
          </p:grpSpPr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D9F7E9B6-9150-8FC3-213F-35D92520342C}"/>
                  </a:ext>
                </a:extLst>
              </p:cNvPr>
              <p:cNvSpPr/>
              <p:nvPr/>
            </p:nvSpPr>
            <p:spPr>
              <a:xfrm>
                <a:off x="10045869" y="3647699"/>
                <a:ext cx="12618" cy="44665"/>
              </a:xfrm>
              <a:custGeom>
                <a:avLst/>
                <a:gdLst>
                  <a:gd name="connsiteX0" fmla="*/ 0 w 12618"/>
                  <a:gd name="connsiteY0" fmla="*/ 0 h 44665"/>
                  <a:gd name="connsiteX1" fmla="*/ 0 w 12618"/>
                  <a:gd name="connsiteY1" fmla="*/ 44665 h 4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18" h="44665">
                    <a:moveTo>
                      <a:pt x="0" y="0"/>
                    </a:moveTo>
                    <a:lnTo>
                      <a:pt x="0" y="4466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E0431E3C-2688-F80E-04C9-3FBB5483E69B}"/>
                  </a:ext>
                </a:extLst>
              </p:cNvPr>
              <p:cNvSpPr/>
              <p:nvPr/>
            </p:nvSpPr>
            <p:spPr>
              <a:xfrm>
                <a:off x="10015584" y="3670670"/>
                <a:ext cx="58044" cy="12761"/>
              </a:xfrm>
              <a:custGeom>
                <a:avLst/>
                <a:gdLst>
                  <a:gd name="connsiteX0" fmla="*/ 0 w 58044"/>
                  <a:gd name="connsiteY0" fmla="*/ 0 h 12761"/>
                  <a:gd name="connsiteX1" fmla="*/ 58045 w 58044"/>
                  <a:gd name="connsiteY1" fmla="*/ 0 h 12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044" h="12761">
                    <a:moveTo>
                      <a:pt x="0" y="0"/>
                    </a:moveTo>
                    <a:lnTo>
                      <a:pt x="58045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0" name="Graphic 74">
              <a:extLst>
                <a:ext uri="{FF2B5EF4-FFF2-40B4-BE49-F238E27FC236}">
                  <a16:creationId xmlns:a16="http://schemas.microsoft.com/office/drawing/2014/main" id="{101EAEF5-59F7-2085-EFE4-E21D75BA3BDE}"/>
                </a:ext>
              </a:extLst>
            </p:cNvPr>
            <p:cNvGrpSpPr/>
            <p:nvPr/>
          </p:nvGrpSpPr>
          <p:grpSpPr>
            <a:xfrm>
              <a:off x="7139836" y="2510650"/>
              <a:ext cx="56783" cy="44665"/>
              <a:chOff x="7139836" y="2510650"/>
              <a:chExt cx="56783" cy="44665"/>
            </a:xfrm>
          </p:grpSpPr>
          <p:sp>
            <p:nvSpPr>
              <p:cNvPr id="241" name="Freeform 240">
                <a:extLst>
                  <a:ext uri="{FF2B5EF4-FFF2-40B4-BE49-F238E27FC236}">
                    <a16:creationId xmlns:a16="http://schemas.microsoft.com/office/drawing/2014/main" id="{7B65D95B-2245-BA48-B82D-4EB2E3124B87}"/>
                  </a:ext>
                </a:extLst>
              </p:cNvPr>
              <p:cNvSpPr/>
              <p:nvPr/>
            </p:nvSpPr>
            <p:spPr>
              <a:xfrm>
                <a:off x="7168858" y="2510650"/>
                <a:ext cx="12618" cy="44665"/>
              </a:xfrm>
              <a:custGeom>
                <a:avLst/>
                <a:gdLst>
                  <a:gd name="connsiteX0" fmla="*/ 0 w 12618"/>
                  <a:gd name="connsiteY0" fmla="*/ 0 h 44665"/>
                  <a:gd name="connsiteX1" fmla="*/ 0 w 12618"/>
                  <a:gd name="connsiteY1" fmla="*/ 44665 h 4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18" h="44665">
                    <a:moveTo>
                      <a:pt x="0" y="0"/>
                    </a:moveTo>
                    <a:lnTo>
                      <a:pt x="0" y="44665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2" name="Freeform 241">
                <a:extLst>
                  <a:ext uri="{FF2B5EF4-FFF2-40B4-BE49-F238E27FC236}">
                    <a16:creationId xmlns:a16="http://schemas.microsoft.com/office/drawing/2014/main" id="{89EECF9D-0219-D27C-799A-FAF548058661}"/>
                  </a:ext>
                </a:extLst>
              </p:cNvPr>
              <p:cNvSpPr/>
              <p:nvPr/>
            </p:nvSpPr>
            <p:spPr>
              <a:xfrm>
                <a:off x="7139836" y="2532344"/>
                <a:ext cx="56783" cy="12761"/>
              </a:xfrm>
              <a:custGeom>
                <a:avLst/>
                <a:gdLst>
                  <a:gd name="connsiteX0" fmla="*/ 0 w 56783"/>
                  <a:gd name="connsiteY0" fmla="*/ 0 h 12761"/>
                  <a:gd name="connsiteX1" fmla="*/ 56783 w 56783"/>
                  <a:gd name="connsiteY1" fmla="*/ 0 h 12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783" h="12761">
                    <a:moveTo>
                      <a:pt x="0" y="0"/>
                    </a:moveTo>
                    <a:lnTo>
                      <a:pt x="56783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CEF6C4B4-4FB8-5EC6-30D5-364CBE038F9E}"/>
                </a:ext>
              </a:extLst>
            </p:cNvPr>
            <p:cNvSpPr/>
            <p:nvPr/>
          </p:nvSpPr>
          <p:spPr>
            <a:xfrm>
              <a:off x="6773900" y="1674772"/>
              <a:ext cx="3266920" cy="1999726"/>
            </a:xfrm>
            <a:custGeom>
              <a:avLst/>
              <a:gdLst>
                <a:gd name="connsiteX0" fmla="*/ 3266921 w 3266920"/>
                <a:gd name="connsiteY0" fmla="*/ 1999726 h 1999726"/>
                <a:gd name="connsiteX1" fmla="*/ 2798776 w 3266920"/>
                <a:gd name="connsiteY1" fmla="*/ 1999726 h 1999726"/>
                <a:gd name="connsiteX2" fmla="*/ 2798776 w 3266920"/>
                <a:gd name="connsiteY2" fmla="*/ 1929538 h 1999726"/>
                <a:gd name="connsiteX3" fmla="*/ 1871319 w 3266920"/>
                <a:gd name="connsiteY3" fmla="*/ 1929538 h 1999726"/>
                <a:gd name="connsiteX4" fmla="*/ 1871319 w 3266920"/>
                <a:gd name="connsiteY4" fmla="*/ 1872111 h 1999726"/>
                <a:gd name="connsiteX5" fmla="*/ 1430934 w 3266920"/>
                <a:gd name="connsiteY5" fmla="*/ 1872111 h 1999726"/>
                <a:gd name="connsiteX6" fmla="*/ 1430934 w 3266920"/>
                <a:gd name="connsiteY6" fmla="*/ 1812132 h 1999726"/>
                <a:gd name="connsiteX7" fmla="*/ 1326201 w 3266920"/>
                <a:gd name="connsiteY7" fmla="*/ 1812132 h 1999726"/>
                <a:gd name="connsiteX8" fmla="*/ 1326201 w 3266920"/>
                <a:gd name="connsiteY8" fmla="*/ 1755982 h 1999726"/>
                <a:gd name="connsiteX9" fmla="*/ 1039762 w 3266920"/>
                <a:gd name="connsiteY9" fmla="*/ 1755982 h 1999726"/>
                <a:gd name="connsiteX10" fmla="*/ 1039762 w 3266920"/>
                <a:gd name="connsiteY10" fmla="*/ 1696003 h 1999726"/>
                <a:gd name="connsiteX11" fmla="*/ 938814 w 3266920"/>
                <a:gd name="connsiteY11" fmla="*/ 1696003 h 1999726"/>
                <a:gd name="connsiteX12" fmla="*/ 938814 w 3266920"/>
                <a:gd name="connsiteY12" fmla="*/ 1636024 h 1999726"/>
                <a:gd name="connsiteX13" fmla="*/ 917362 w 3266920"/>
                <a:gd name="connsiteY13" fmla="*/ 1636024 h 1999726"/>
                <a:gd name="connsiteX14" fmla="*/ 917362 w 3266920"/>
                <a:gd name="connsiteY14" fmla="*/ 1576045 h 1999726"/>
                <a:gd name="connsiteX15" fmla="*/ 912315 w 3266920"/>
                <a:gd name="connsiteY15" fmla="*/ 1576045 h 1999726"/>
                <a:gd name="connsiteX16" fmla="*/ 912315 w 3266920"/>
                <a:gd name="connsiteY16" fmla="*/ 1512237 h 1999726"/>
                <a:gd name="connsiteX17" fmla="*/ 899697 w 3266920"/>
                <a:gd name="connsiteY17" fmla="*/ 1512237 h 1999726"/>
                <a:gd name="connsiteX18" fmla="*/ 899697 w 3266920"/>
                <a:gd name="connsiteY18" fmla="*/ 1452258 h 1999726"/>
                <a:gd name="connsiteX19" fmla="*/ 797487 w 3266920"/>
                <a:gd name="connsiteY19" fmla="*/ 1452258 h 1999726"/>
                <a:gd name="connsiteX20" fmla="*/ 797487 w 3266920"/>
                <a:gd name="connsiteY20" fmla="*/ 1393555 h 1999726"/>
                <a:gd name="connsiteX21" fmla="*/ 782345 w 3266920"/>
                <a:gd name="connsiteY21" fmla="*/ 1393555 h 1999726"/>
                <a:gd name="connsiteX22" fmla="*/ 782345 w 3266920"/>
                <a:gd name="connsiteY22" fmla="*/ 1333576 h 1999726"/>
                <a:gd name="connsiteX23" fmla="*/ 695278 w 3266920"/>
                <a:gd name="connsiteY23" fmla="*/ 1333576 h 1999726"/>
                <a:gd name="connsiteX24" fmla="*/ 695278 w 3266920"/>
                <a:gd name="connsiteY24" fmla="*/ 1272321 h 1999726"/>
                <a:gd name="connsiteX25" fmla="*/ 633447 w 3266920"/>
                <a:gd name="connsiteY25" fmla="*/ 1272321 h 1999726"/>
                <a:gd name="connsiteX26" fmla="*/ 633447 w 3266920"/>
                <a:gd name="connsiteY26" fmla="*/ 1213618 h 1999726"/>
                <a:gd name="connsiteX27" fmla="*/ 611996 w 3266920"/>
                <a:gd name="connsiteY27" fmla="*/ 1213618 h 1999726"/>
                <a:gd name="connsiteX28" fmla="*/ 611996 w 3266920"/>
                <a:gd name="connsiteY28" fmla="*/ 1154915 h 1999726"/>
                <a:gd name="connsiteX29" fmla="*/ 595592 w 3266920"/>
                <a:gd name="connsiteY29" fmla="*/ 1154915 h 1999726"/>
                <a:gd name="connsiteX30" fmla="*/ 595592 w 3266920"/>
                <a:gd name="connsiteY30" fmla="*/ 1092384 h 1999726"/>
                <a:gd name="connsiteX31" fmla="*/ 566569 w 3266920"/>
                <a:gd name="connsiteY31" fmla="*/ 1092384 h 1999726"/>
                <a:gd name="connsiteX32" fmla="*/ 566569 w 3266920"/>
                <a:gd name="connsiteY32" fmla="*/ 1034957 h 1999726"/>
                <a:gd name="connsiteX33" fmla="*/ 413886 w 3266920"/>
                <a:gd name="connsiteY33" fmla="*/ 1034957 h 1999726"/>
                <a:gd name="connsiteX34" fmla="*/ 413886 w 3266920"/>
                <a:gd name="connsiteY34" fmla="*/ 973702 h 1999726"/>
                <a:gd name="connsiteX35" fmla="*/ 405053 w 3266920"/>
                <a:gd name="connsiteY35" fmla="*/ 973702 h 1999726"/>
                <a:gd name="connsiteX36" fmla="*/ 405053 w 3266920"/>
                <a:gd name="connsiteY36" fmla="*/ 913723 h 1999726"/>
                <a:gd name="connsiteX37" fmla="*/ 401267 w 3266920"/>
                <a:gd name="connsiteY37" fmla="*/ 913723 h 1999726"/>
                <a:gd name="connsiteX38" fmla="*/ 401267 w 3266920"/>
                <a:gd name="connsiteY38" fmla="*/ 856296 h 1999726"/>
                <a:gd name="connsiteX39" fmla="*/ 387387 w 3266920"/>
                <a:gd name="connsiteY39" fmla="*/ 856296 h 1999726"/>
                <a:gd name="connsiteX40" fmla="*/ 387387 w 3266920"/>
                <a:gd name="connsiteY40" fmla="*/ 796317 h 1999726"/>
                <a:gd name="connsiteX41" fmla="*/ 365936 w 3266920"/>
                <a:gd name="connsiteY41" fmla="*/ 796317 h 1999726"/>
                <a:gd name="connsiteX42" fmla="*/ 365936 w 3266920"/>
                <a:gd name="connsiteY42" fmla="*/ 738891 h 1999726"/>
                <a:gd name="connsiteX43" fmla="*/ 326818 w 3266920"/>
                <a:gd name="connsiteY43" fmla="*/ 738891 h 1999726"/>
                <a:gd name="connsiteX44" fmla="*/ 326818 w 3266920"/>
                <a:gd name="connsiteY44" fmla="*/ 684016 h 1999726"/>
                <a:gd name="connsiteX45" fmla="*/ 317985 w 3266920"/>
                <a:gd name="connsiteY45" fmla="*/ 684016 h 1999726"/>
                <a:gd name="connsiteX46" fmla="*/ 317985 w 3266920"/>
                <a:gd name="connsiteY46" fmla="*/ 626589 h 1999726"/>
                <a:gd name="connsiteX47" fmla="*/ 310414 w 3266920"/>
                <a:gd name="connsiteY47" fmla="*/ 626589 h 1999726"/>
                <a:gd name="connsiteX48" fmla="*/ 310414 w 3266920"/>
                <a:gd name="connsiteY48" fmla="*/ 567887 h 1999726"/>
                <a:gd name="connsiteX49" fmla="*/ 294010 w 3266920"/>
                <a:gd name="connsiteY49" fmla="*/ 567887 h 1999726"/>
                <a:gd name="connsiteX50" fmla="*/ 294010 w 3266920"/>
                <a:gd name="connsiteY50" fmla="*/ 456862 h 1999726"/>
                <a:gd name="connsiteX51" fmla="*/ 259940 w 3266920"/>
                <a:gd name="connsiteY51" fmla="*/ 456862 h 1999726"/>
                <a:gd name="connsiteX52" fmla="*/ 259940 w 3266920"/>
                <a:gd name="connsiteY52" fmla="*/ 398159 h 1999726"/>
                <a:gd name="connsiteX53" fmla="*/ 214514 w 3266920"/>
                <a:gd name="connsiteY53" fmla="*/ 398159 h 1999726"/>
                <a:gd name="connsiteX54" fmla="*/ 214514 w 3266920"/>
                <a:gd name="connsiteY54" fmla="*/ 342008 h 1999726"/>
                <a:gd name="connsiteX55" fmla="*/ 204419 w 3266920"/>
                <a:gd name="connsiteY55" fmla="*/ 342008 h 1999726"/>
                <a:gd name="connsiteX56" fmla="*/ 204419 w 3266920"/>
                <a:gd name="connsiteY56" fmla="*/ 284581 h 1999726"/>
                <a:gd name="connsiteX57" fmla="*/ 193063 w 3266920"/>
                <a:gd name="connsiteY57" fmla="*/ 284581 h 1999726"/>
                <a:gd name="connsiteX58" fmla="*/ 193063 w 3266920"/>
                <a:gd name="connsiteY58" fmla="*/ 225878 h 1999726"/>
                <a:gd name="connsiteX59" fmla="*/ 184230 w 3266920"/>
                <a:gd name="connsiteY59" fmla="*/ 225878 h 1999726"/>
                <a:gd name="connsiteX60" fmla="*/ 184230 w 3266920"/>
                <a:gd name="connsiteY60" fmla="*/ 171004 h 1999726"/>
                <a:gd name="connsiteX61" fmla="*/ 117352 w 3266920"/>
                <a:gd name="connsiteY61" fmla="*/ 171004 h 1999726"/>
                <a:gd name="connsiteX62" fmla="*/ 117352 w 3266920"/>
                <a:gd name="connsiteY62" fmla="*/ 112301 h 1999726"/>
                <a:gd name="connsiteX63" fmla="*/ 113566 w 3266920"/>
                <a:gd name="connsiteY63" fmla="*/ 112301 h 1999726"/>
                <a:gd name="connsiteX64" fmla="*/ 113566 w 3266920"/>
                <a:gd name="connsiteY64" fmla="*/ 56151 h 1999726"/>
                <a:gd name="connsiteX65" fmla="*/ 49212 w 3266920"/>
                <a:gd name="connsiteY65" fmla="*/ 56151 h 1999726"/>
                <a:gd name="connsiteX66" fmla="*/ 49212 w 3266920"/>
                <a:gd name="connsiteY66" fmla="*/ 0 h 1999726"/>
                <a:gd name="connsiteX67" fmla="*/ 0 w 3266920"/>
                <a:gd name="connsiteY67" fmla="*/ 0 h 199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266920" h="1999726">
                  <a:moveTo>
                    <a:pt x="3266921" y="1999726"/>
                  </a:moveTo>
                  <a:lnTo>
                    <a:pt x="2798776" y="1999726"/>
                  </a:lnTo>
                  <a:lnTo>
                    <a:pt x="2798776" y="1929538"/>
                  </a:lnTo>
                  <a:lnTo>
                    <a:pt x="1871319" y="1929538"/>
                  </a:lnTo>
                  <a:lnTo>
                    <a:pt x="1871319" y="1872111"/>
                  </a:lnTo>
                  <a:lnTo>
                    <a:pt x="1430934" y="1872111"/>
                  </a:lnTo>
                  <a:lnTo>
                    <a:pt x="1430934" y="1812132"/>
                  </a:lnTo>
                  <a:lnTo>
                    <a:pt x="1326201" y="1812132"/>
                  </a:lnTo>
                  <a:lnTo>
                    <a:pt x="1326201" y="1755982"/>
                  </a:lnTo>
                  <a:lnTo>
                    <a:pt x="1039762" y="1755982"/>
                  </a:lnTo>
                  <a:lnTo>
                    <a:pt x="1039762" y="1696003"/>
                  </a:lnTo>
                  <a:lnTo>
                    <a:pt x="938814" y="1696003"/>
                  </a:lnTo>
                  <a:lnTo>
                    <a:pt x="938814" y="1636024"/>
                  </a:lnTo>
                  <a:lnTo>
                    <a:pt x="917362" y="1636024"/>
                  </a:lnTo>
                  <a:lnTo>
                    <a:pt x="917362" y="1576045"/>
                  </a:lnTo>
                  <a:lnTo>
                    <a:pt x="912315" y="1576045"/>
                  </a:lnTo>
                  <a:lnTo>
                    <a:pt x="912315" y="1512237"/>
                  </a:lnTo>
                  <a:lnTo>
                    <a:pt x="899697" y="1512237"/>
                  </a:lnTo>
                  <a:lnTo>
                    <a:pt x="899697" y="1452258"/>
                  </a:lnTo>
                  <a:lnTo>
                    <a:pt x="797487" y="1452258"/>
                  </a:lnTo>
                  <a:lnTo>
                    <a:pt x="797487" y="1393555"/>
                  </a:lnTo>
                  <a:lnTo>
                    <a:pt x="782345" y="1393555"/>
                  </a:lnTo>
                  <a:lnTo>
                    <a:pt x="782345" y="1333576"/>
                  </a:lnTo>
                  <a:lnTo>
                    <a:pt x="695278" y="1333576"/>
                  </a:lnTo>
                  <a:lnTo>
                    <a:pt x="695278" y="1272321"/>
                  </a:lnTo>
                  <a:lnTo>
                    <a:pt x="633447" y="1272321"/>
                  </a:lnTo>
                  <a:lnTo>
                    <a:pt x="633447" y="1213618"/>
                  </a:lnTo>
                  <a:lnTo>
                    <a:pt x="611996" y="1213618"/>
                  </a:lnTo>
                  <a:lnTo>
                    <a:pt x="611996" y="1154915"/>
                  </a:lnTo>
                  <a:lnTo>
                    <a:pt x="595592" y="1154915"/>
                  </a:lnTo>
                  <a:lnTo>
                    <a:pt x="595592" y="1092384"/>
                  </a:lnTo>
                  <a:lnTo>
                    <a:pt x="566569" y="1092384"/>
                  </a:lnTo>
                  <a:lnTo>
                    <a:pt x="566569" y="1034957"/>
                  </a:lnTo>
                  <a:lnTo>
                    <a:pt x="413886" y="1034957"/>
                  </a:lnTo>
                  <a:lnTo>
                    <a:pt x="413886" y="973702"/>
                  </a:lnTo>
                  <a:lnTo>
                    <a:pt x="405053" y="973702"/>
                  </a:lnTo>
                  <a:lnTo>
                    <a:pt x="405053" y="913723"/>
                  </a:lnTo>
                  <a:lnTo>
                    <a:pt x="401267" y="913723"/>
                  </a:lnTo>
                  <a:lnTo>
                    <a:pt x="401267" y="856296"/>
                  </a:lnTo>
                  <a:lnTo>
                    <a:pt x="387387" y="856296"/>
                  </a:lnTo>
                  <a:lnTo>
                    <a:pt x="387387" y="796317"/>
                  </a:lnTo>
                  <a:lnTo>
                    <a:pt x="365936" y="796317"/>
                  </a:lnTo>
                  <a:lnTo>
                    <a:pt x="365936" y="738891"/>
                  </a:lnTo>
                  <a:lnTo>
                    <a:pt x="326818" y="738891"/>
                  </a:lnTo>
                  <a:lnTo>
                    <a:pt x="326818" y="684016"/>
                  </a:lnTo>
                  <a:lnTo>
                    <a:pt x="317985" y="684016"/>
                  </a:lnTo>
                  <a:lnTo>
                    <a:pt x="317985" y="626589"/>
                  </a:lnTo>
                  <a:lnTo>
                    <a:pt x="310414" y="626589"/>
                  </a:lnTo>
                  <a:lnTo>
                    <a:pt x="310414" y="567887"/>
                  </a:lnTo>
                  <a:lnTo>
                    <a:pt x="294010" y="567887"/>
                  </a:lnTo>
                  <a:lnTo>
                    <a:pt x="294010" y="456862"/>
                  </a:lnTo>
                  <a:lnTo>
                    <a:pt x="259940" y="456862"/>
                  </a:lnTo>
                  <a:lnTo>
                    <a:pt x="259940" y="398159"/>
                  </a:lnTo>
                  <a:lnTo>
                    <a:pt x="214514" y="398159"/>
                  </a:lnTo>
                  <a:lnTo>
                    <a:pt x="214514" y="342008"/>
                  </a:lnTo>
                  <a:lnTo>
                    <a:pt x="204419" y="342008"/>
                  </a:lnTo>
                  <a:lnTo>
                    <a:pt x="204419" y="284581"/>
                  </a:lnTo>
                  <a:lnTo>
                    <a:pt x="193063" y="284581"/>
                  </a:lnTo>
                  <a:lnTo>
                    <a:pt x="193063" y="225878"/>
                  </a:lnTo>
                  <a:lnTo>
                    <a:pt x="184230" y="225878"/>
                  </a:lnTo>
                  <a:lnTo>
                    <a:pt x="184230" y="171004"/>
                  </a:lnTo>
                  <a:lnTo>
                    <a:pt x="117352" y="171004"/>
                  </a:lnTo>
                  <a:lnTo>
                    <a:pt x="117352" y="112301"/>
                  </a:lnTo>
                  <a:lnTo>
                    <a:pt x="113566" y="112301"/>
                  </a:lnTo>
                  <a:lnTo>
                    <a:pt x="113566" y="56151"/>
                  </a:lnTo>
                  <a:lnTo>
                    <a:pt x="49212" y="56151"/>
                  </a:lnTo>
                  <a:lnTo>
                    <a:pt x="49212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5" name="Graphic 72">
            <a:extLst>
              <a:ext uri="{FF2B5EF4-FFF2-40B4-BE49-F238E27FC236}">
                <a16:creationId xmlns:a16="http://schemas.microsoft.com/office/drawing/2014/main" id="{4CB23D2E-6D1B-3418-59AF-2A2B46540FEE}"/>
              </a:ext>
            </a:extLst>
          </p:cNvPr>
          <p:cNvGrpSpPr/>
          <p:nvPr/>
        </p:nvGrpSpPr>
        <p:grpSpPr>
          <a:xfrm>
            <a:off x="714781" y="1115616"/>
            <a:ext cx="3641717" cy="1715271"/>
            <a:chOff x="953041" y="1487488"/>
            <a:chExt cx="4855623" cy="2287028"/>
          </a:xfrm>
          <a:noFill/>
        </p:grpSpPr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7DDAE7F7-1F5E-3F93-A1E4-50835641FA0E}"/>
                </a:ext>
              </a:extLst>
            </p:cNvPr>
            <p:cNvSpPr/>
            <p:nvPr/>
          </p:nvSpPr>
          <p:spPr>
            <a:xfrm>
              <a:off x="953041" y="1712375"/>
              <a:ext cx="39663" cy="12620"/>
            </a:xfrm>
            <a:custGeom>
              <a:avLst/>
              <a:gdLst>
                <a:gd name="connsiteX0" fmla="*/ 0 w 39663"/>
                <a:gd name="connsiteY0" fmla="*/ 0 h 12620"/>
                <a:gd name="connsiteX1" fmla="*/ 39664 w 39663"/>
                <a:gd name="connsiteY1" fmla="*/ 0 h 1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663" h="12620">
                  <a:moveTo>
                    <a:pt x="0" y="0"/>
                  </a:moveTo>
                  <a:lnTo>
                    <a:pt x="39664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042C0710-2810-4311-EF33-FB42559BC02E}"/>
                </a:ext>
              </a:extLst>
            </p:cNvPr>
            <p:cNvSpPr/>
            <p:nvPr/>
          </p:nvSpPr>
          <p:spPr>
            <a:xfrm>
              <a:off x="953041" y="2215921"/>
              <a:ext cx="39663" cy="12620"/>
            </a:xfrm>
            <a:custGeom>
              <a:avLst/>
              <a:gdLst>
                <a:gd name="connsiteX0" fmla="*/ 0 w 39663"/>
                <a:gd name="connsiteY0" fmla="*/ 0 h 12620"/>
                <a:gd name="connsiteX1" fmla="*/ 39664 w 39663"/>
                <a:gd name="connsiteY1" fmla="*/ 0 h 1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663" h="12620">
                  <a:moveTo>
                    <a:pt x="0" y="0"/>
                  </a:moveTo>
                  <a:lnTo>
                    <a:pt x="39664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A4D62602-5414-4FA2-B504-230A33C5E69F}"/>
                </a:ext>
              </a:extLst>
            </p:cNvPr>
            <p:cNvSpPr/>
            <p:nvPr/>
          </p:nvSpPr>
          <p:spPr>
            <a:xfrm>
              <a:off x="953041" y="2719467"/>
              <a:ext cx="39663" cy="12620"/>
            </a:xfrm>
            <a:custGeom>
              <a:avLst/>
              <a:gdLst>
                <a:gd name="connsiteX0" fmla="*/ 0 w 39663"/>
                <a:gd name="connsiteY0" fmla="*/ 0 h 12620"/>
                <a:gd name="connsiteX1" fmla="*/ 39664 w 39663"/>
                <a:gd name="connsiteY1" fmla="*/ 0 h 1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663" h="12620">
                  <a:moveTo>
                    <a:pt x="0" y="0"/>
                  </a:moveTo>
                  <a:lnTo>
                    <a:pt x="39664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BDD8969E-D0A1-2BBD-5A19-63E63455A898}"/>
                </a:ext>
              </a:extLst>
            </p:cNvPr>
            <p:cNvSpPr/>
            <p:nvPr/>
          </p:nvSpPr>
          <p:spPr>
            <a:xfrm>
              <a:off x="953041" y="3223014"/>
              <a:ext cx="39663" cy="12620"/>
            </a:xfrm>
            <a:custGeom>
              <a:avLst/>
              <a:gdLst>
                <a:gd name="connsiteX0" fmla="*/ 0 w 39663"/>
                <a:gd name="connsiteY0" fmla="*/ 0 h 12620"/>
                <a:gd name="connsiteX1" fmla="*/ 39664 w 39663"/>
                <a:gd name="connsiteY1" fmla="*/ 0 h 1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663" h="12620">
                  <a:moveTo>
                    <a:pt x="0" y="0"/>
                  </a:moveTo>
                  <a:lnTo>
                    <a:pt x="39664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11453483-A0CD-5EE4-7EBE-5D39AB2EF5A7}"/>
                </a:ext>
              </a:extLst>
            </p:cNvPr>
            <p:cNvSpPr/>
            <p:nvPr/>
          </p:nvSpPr>
          <p:spPr>
            <a:xfrm>
              <a:off x="953041" y="3727822"/>
              <a:ext cx="39663" cy="12620"/>
            </a:xfrm>
            <a:custGeom>
              <a:avLst/>
              <a:gdLst>
                <a:gd name="connsiteX0" fmla="*/ 0 w 39663"/>
                <a:gd name="connsiteY0" fmla="*/ 0 h 12620"/>
                <a:gd name="connsiteX1" fmla="*/ 39664 w 39663"/>
                <a:gd name="connsiteY1" fmla="*/ 0 h 1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663" h="12620">
                  <a:moveTo>
                    <a:pt x="0" y="0"/>
                  </a:moveTo>
                  <a:lnTo>
                    <a:pt x="39664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FB624E43-618E-E4BB-034E-6019F94544D7}"/>
                </a:ext>
              </a:extLst>
            </p:cNvPr>
            <p:cNvSpPr/>
            <p:nvPr/>
          </p:nvSpPr>
          <p:spPr>
            <a:xfrm>
              <a:off x="986508" y="1487488"/>
              <a:ext cx="4822156" cy="2240333"/>
            </a:xfrm>
            <a:custGeom>
              <a:avLst/>
              <a:gdLst>
                <a:gd name="connsiteX0" fmla="*/ 0 w 4983985"/>
                <a:gd name="connsiteY0" fmla="*/ 0 h 2219894"/>
                <a:gd name="connsiteX1" fmla="*/ 0 w 4983985"/>
                <a:gd name="connsiteY1" fmla="*/ 2219895 h 2219894"/>
                <a:gd name="connsiteX2" fmla="*/ 4983985 w 4983985"/>
                <a:gd name="connsiteY2" fmla="*/ 2219895 h 221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3985" h="2219894">
                  <a:moveTo>
                    <a:pt x="0" y="0"/>
                  </a:moveTo>
                  <a:lnTo>
                    <a:pt x="0" y="2219895"/>
                  </a:lnTo>
                  <a:lnTo>
                    <a:pt x="4983985" y="2219895"/>
                  </a:lnTo>
                </a:path>
              </a:pathLst>
            </a:custGeom>
            <a:noFill/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893BB3D-0C64-D42C-9C61-885A11F2EBAD}"/>
                </a:ext>
              </a:extLst>
            </p:cNvPr>
            <p:cNvSpPr/>
            <p:nvPr/>
          </p:nvSpPr>
          <p:spPr>
            <a:xfrm>
              <a:off x="986507" y="3731608"/>
              <a:ext cx="12394" cy="42908"/>
            </a:xfrm>
            <a:custGeom>
              <a:avLst/>
              <a:gdLst>
                <a:gd name="connsiteX0" fmla="*/ 0 w 12394"/>
                <a:gd name="connsiteY0" fmla="*/ 42909 h 42908"/>
                <a:gd name="connsiteX1" fmla="*/ 0 w 12394"/>
                <a:gd name="connsiteY1" fmla="*/ 0 h 4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94" h="42908">
                  <a:moveTo>
                    <a:pt x="0" y="4290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3ACA7FB-D63A-4826-98D5-6D91608B5F70}"/>
                </a:ext>
              </a:extLst>
            </p:cNvPr>
            <p:cNvSpPr/>
            <p:nvPr/>
          </p:nvSpPr>
          <p:spPr>
            <a:xfrm>
              <a:off x="2604040" y="3731608"/>
              <a:ext cx="12394" cy="42908"/>
            </a:xfrm>
            <a:custGeom>
              <a:avLst/>
              <a:gdLst>
                <a:gd name="connsiteX0" fmla="*/ 0 w 12394"/>
                <a:gd name="connsiteY0" fmla="*/ 42909 h 42908"/>
                <a:gd name="connsiteX1" fmla="*/ 0 w 12394"/>
                <a:gd name="connsiteY1" fmla="*/ 0 h 4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94" h="42908">
                  <a:moveTo>
                    <a:pt x="0" y="4290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9AE75243-293C-D015-E801-5DD9EE5743A8}"/>
                </a:ext>
              </a:extLst>
            </p:cNvPr>
            <p:cNvSpPr/>
            <p:nvPr/>
          </p:nvSpPr>
          <p:spPr>
            <a:xfrm>
              <a:off x="2928786" y="3731608"/>
              <a:ext cx="12394" cy="42908"/>
            </a:xfrm>
            <a:custGeom>
              <a:avLst/>
              <a:gdLst>
                <a:gd name="connsiteX0" fmla="*/ 0 w 12394"/>
                <a:gd name="connsiteY0" fmla="*/ 42909 h 42908"/>
                <a:gd name="connsiteX1" fmla="*/ 0 w 12394"/>
                <a:gd name="connsiteY1" fmla="*/ 0 h 4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94" h="42908">
                  <a:moveTo>
                    <a:pt x="0" y="4290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5347D080-FD01-70DD-8DDD-F798E7537DA4}"/>
                </a:ext>
              </a:extLst>
            </p:cNvPr>
            <p:cNvSpPr/>
            <p:nvPr/>
          </p:nvSpPr>
          <p:spPr>
            <a:xfrm>
              <a:off x="3252293" y="3731608"/>
              <a:ext cx="12394" cy="42908"/>
            </a:xfrm>
            <a:custGeom>
              <a:avLst/>
              <a:gdLst>
                <a:gd name="connsiteX0" fmla="*/ 0 w 12394"/>
                <a:gd name="connsiteY0" fmla="*/ 42909 h 42908"/>
                <a:gd name="connsiteX1" fmla="*/ 0 w 12394"/>
                <a:gd name="connsiteY1" fmla="*/ 0 h 4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94" h="42908">
                  <a:moveTo>
                    <a:pt x="0" y="4290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401E2EBB-0CC1-18AF-CC10-23E8061F049B}"/>
                </a:ext>
              </a:extLst>
            </p:cNvPr>
            <p:cNvSpPr/>
            <p:nvPr/>
          </p:nvSpPr>
          <p:spPr>
            <a:xfrm>
              <a:off x="3573320" y="3731608"/>
              <a:ext cx="12394" cy="42908"/>
            </a:xfrm>
            <a:custGeom>
              <a:avLst/>
              <a:gdLst>
                <a:gd name="connsiteX0" fmla="*/ 0 w 12394"/>
                <a:gd name="connsiteY0" fmla="*/ 42909 h 42908"/>
                <a:gd name="connsiteX1" fmla="*/ 0 w 12394"/>
                <a:gd name="connsiteY1" fmla="*/ 0 h 4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94" h="42908">
                  <a:moveTo>
                    <a:pt x="0" y="4290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B5F1D5DA-07C5-C06D-E0AD-A19709DB0FBF}"/>
                </a:ext>
              </a:extLst>
            </p:cNvPr>
            <p:cNvSpPr/>
            <p:nvPr/>
          </p:nvSpPr>
          <p:spPr>
            <a:xfrm>
              <a:off x="3900545" y="3731608"/>
              <a:ext cx="12394" cy="42908"/>
            </a:xfrm>
            <a:custGeom>
              <a:avLst/>
              <a:gdLst>
                <a:gd name="connsiteX0" fmla="*/ 0 w 12394"/>
                <a:gd name="connsiteY0" fmla="*/ 42909 h 42908"/>
                <a:gd name="connsiteX1" fmla="*/ 0 w 12394"/>
                <a:gd name="connsiteY1" fmla="*/ 0 h 4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94" h="42908">
                  <a:moveTo>
                    <a:pt x="0" y="4290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ED99158E-FE1C-34F1-2DFC-990223D28E0C}"/>
                </a:ext>
              </a:extLst>
            </p:cNvPr>
            <p:cNvSpPr/>
            <p:nvPr/>
          </p:nvSpPr>
          <p:spPr>
            <a:xfrm>
              <a:off x="4225291" y="3731608"/>
              <a:ext cx="12394" cy="42908"/>
            </a:xfrm>
            <a:custGeom>
              <a:avLst/>
              <a:gdLst>
                <a:gd name="connsiteX0" fmla="*/ 0 w 12394"/>
                <a:gd name="connsiteY0" fmla="*/ 42909 h 42908"/>
                <a:gd name="connsiteX1" fmla="*/ 0 w 12394"/>
                <a:gd name="connsiteY1" fmla="*/ 0 h 4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94" h="42908">
                  <a:moveTo>
                    <a:pt x="0" y="4290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7672278A-971F-CF6E-B5A5-0805F2D878BE}"/>
                </a:ext>
              </a:extLst>
            </p:cNvPr>
            <p:cNvSpPr/>
            <p:nvPr/>
          </p:nvSpPr>
          <p:spPr>
            <a:xfrm>
              <a:off x="4545080" y="3731608"/>
              <a:ext cx="12394" cy="42908"/>
            </a:xfrm>
            <a:custGeom>
              <a:avLst/>
              <a:gdLst>
                <a:gd name="connsiteX0" fmla="*/ 0 w 12394"/>
                <a:gd name="connsiteY0" fmla="*/ 42909 h 42908"/>
                <a:gd name="connsiteX1" fmla="*/ 0 w 12394"/>
                <a:gd name="connsiteY1" fmla="*/ 0 h 4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94" h="42908">
                  <a:moveTo>
                    <a:pt x="0" y="4290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7D8FBEB4-85F6-C1E9-DF29-D9599B66319D}"/>
                </a:ext>
              </a:extLst>
            </p:cNvPr>
            <p:cNvSpPr/>
            <p:nvPr/>
          </p:nvSpPr>
          <p:spPr>
            <a:xfrm>
              <a:off x="4873544" y="3731608"/>
              <a:ext cx="12394" cy="42908"/>
            </a:xfrm>
            <a:custGeom>
              <a:avLst/>
              <a:gdLst>
                <a:gd name="connsiteX0" fmla="*/ 0 w 12394"/>
                <a:gd name="connsiteY0" fmla="*/ 42909 h 42908"/>
                <a:gd name="connsiteX1" fmla="*/ 0 w 12394"/>
                <a:gd name="connsiteY1" fmla="*/ 0 h 4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94" h="42908">
                  <a:moveTo>
                    <a:pt x="0" y="4290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9CE45E37-DD7B-37AB-70CF-86F3B8607F53}"/>
                </a:ext>
              </a:extLst>
            </p:cNvPr>
            <p:cNvSpPr/>
            <p:nvPr/>
          </p:nvSpPr>
          <p:spPr>
            <a:xfrm>
              <a:off x="5192093" y="3731608"/>
              <a:ext cx="12394" cy="42908"/>
            </a:xfrm>
            <a:custGeom>
              <a:avLst/>
              <a:gdLst>
                <a:gd name="connsiteX0" fmla="*/ 0 w 12394"/>
                <a:gd name="connsiteY0" fmla="*/ 42909 h 42908"/>
                <a:gd name="connsiteX1" fmla="*/ 0 w 12394"/>
                <a:gd name="connsiteY1" fmla="*/ 0 h 4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94" h="42908">
                  <a:moveTo>
                    <a:pt x="0" y="4290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4B3FF80F-70B1-D656-1A77-5860FCED532B}"/>
                </a:ext>
              </a:extLst>
            </p:cNvPr>
            <p:cNvSpPr/>
            <p:nvPr/>
          </p:nvSpPr>
          <p:spPr>
            <a:xfrm>
              <a:off x="5513120" y="3731608"/>
              <a:ext cx="12394" cy="42908"/>
            </a:xfrm>
            <a:custGeom>
              <a:avLst/>
              <a:gdLst>
                <a:gd name="connsiteX0" fmla="*/ 0 w 12394"/>
                <a:gd name="connsiteY0" fmla="*/ 42909 h 42908"/>
                <a:gd name="connsiteX1" fmla="*/ 0 w 12394"/>
                <a:gd name="connsiteY1" fmla="*/ 0 h 4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94" h="42908">
                  <a:moveTo>
                    <a:pt x="0" y="4290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BDFD073-1085-8E9D-CC26-4457D3262574}"/>
                </a:ext>
              </a:extLst>
            </p:cNvPr>
            <p:cNvSpPr/>
            <p:nvPr/>
          </p:nvSpPr>
          <p:spPr>
            <a:xfrm>
              <a:off x="1635999" y="3731608"/>
              <a:ext cx="12394" cy="42908"/>
            </a:xfrm>
            <a:custGeom>
              <a:avLst/>
              <a:gdLst>
                <a:gd name="connsiteX0" fmla="*/ 0 w 12394"/>
                <a:gd name="connsiteY0" fmla="*/ 42909 h 42908"/>
                <a:gd name="connsiteX1" fmla="*/ 0 w 12394"/>
                <a:gd name="connsiteY1" fmla="*/ 0 h 4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94" h="42908">
                  <a:moveTo>
                    <a:pt x="0" y="4290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15673F50-29A2-CA1E-7EDB-6FF28E2E7888}"/>
                </a:ext>
              </a:extLst>
            </p:cNvPr>
            <p:cNvSpPr/>
            <p:nvPr/>
          </p:nvSpPr>
          <p:spPr>
            <a:xfrm>
              <a:off x="1955787" y="3731608"/>
              <a:ext cx="12394" cy="42908"/>
            </a:xfrm>
            <a:custGeom>
              <a:avLst/>
              <a:gdLst>
                <a:gd name="connsiteX0" fmla="*/ 0 w 12394"/>
                <a:gd name="connsiteY0" fmla="*/ 42909 h 42908"/>
                <a:gd name="connsiteX1" fmla="*/ 0 w 12394"/>
                <a:gd name="connsiteY1" fmla="*/ 0 h 4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94" h="42908">
                  <a:moveTo>
                    <a:pt x="0" y="4290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BD9C7226-7939-C547-91A9-8FF5693FDB30}"/>
                </a:ext>
              </a:extLst>
            </p:cNvPr>
            <p:cNvSpPr/>
            <p:nvPr/>
          </p:nvSpPr>
          <p:spPr>
            <a:xfrm>
              <a:off x="2281773" y="3731608"/>
              <a:ext cx="12394" cy="42908"/>
            </a:xfrm>
            <a:custGeom>
              <a:avLst/>
              <a:gdLst>
                <a:gd name="connsiteX0" fmla="*/ 0 w 12394"/>
                <a:gd name="connsiteY0" fmla="*/ 42909 h 42908"/>
                <a:gd name="connsiteX1" fmla="*/ 0 w 12394"/>
                <a:gd name="connsiteY1" fmla="*/ 0 h 4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94" h="42908">
                  <a:moveTo>
                    <a:pt x="0" y="4290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89DBC0AD-3DDF-0DDF-9A92-937DDB4DA7EC}"/>
                </a:ext>
              </a:extLst>
            </p:cNvPr>
            <p:cNvSpPr/>
            <p:nvPr/>
          </p:nvSpPr>
          <p:spPr>
            <a:xfrm>
              <a:off x="1312492" y="3731608"/>
              <a:ext cx="12394" cy="42908"/>
            </a:xfrm>
            <a:custGeom>
              <a:avLst/>
              <a:gdLst>
                <a:gd name="connsiteX0" fmla="*/ 0 w 12394"/>
                <a:gd name="connsiteY0" fmla="*/ 42909 h 42908"/>
                <a:gd name="connsiteX1" fmla="*/ 0 w 12394"/>
                <a:gd name="connsiteY1" fmla="*/ 0 h 4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94" h="42908">
                  <a:moveTo>
                    <a:pt x="0" y="42909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27" name="Graphic 72">
              <a:extLst>
                <a:ext uri="{FF2B5EF4-FFF2-40B4-BE49-F238E27FC236}">
                  <a16:creationId xmlns:a16="http://schemas.microsoft.com/office/drawing/2014/main" id="{AC58B20B-023C-E3D0-C7B0-8C171726CD2F}"/>
                </a:ext>
              </a:extLst>
            </p:cNvPr>
            <p:cNvGrpSpPr/>
            <p:nvPr/>
          </p:nvGrpSpPr>
          <p:grpSpPr>
            <a:xfrm>
              <a:off x="4231489" y="3642005"/>
              <a:ext cx="55777" cy="44170"/>
              <a:chOff x="4231489" y="3642005"/>
              <a:chExt cx="55777" cy="44170"/>
            </a:xfrm>
          </p:grpSpPr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2F394844-E9E1-4B69-3167-DECEA0778BB4}"/>
                  </a:ext>
                </a:extLst>
              </p:cNvPr>
              <p:cNvSpPr/>
              <p:nvPr/>
            </p:nvSpPr>
            <p:spPr>
              <a:xfrm>
                <a:off x="4259997" y="3642005"/>
                <a:ext cx="12394" cy="44170"/>
              </a:xfrm>
              <a:custGeom>
                <a:avLst/>
                <a:gdLst>
                  <a:gd name="connsiteX0" fmla="*/ 0 w 12394"/>
                  <a:gd name="connsiteY0" fmla="*/ 0 h 44170"/>
                  <a:gd name="connsiteX1" fmla="*/ 0 w 12394"/>
                  <a:gd name="connsiteY1" fmla="*/ 44171 h 4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94" h="44170">
                    <a:moveTo>
                      <a:pt x="0" y="0"/>
                    </a:moveTo>
                    <a:lnTo>
                      <a:pt x="0" y="44171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0A249748-C5BF-984A-5759-9EDC5517D6BD}"/>
                  </a:ext>
                </a:extLst>
              </p:cNvPr>
              <p:cNvSpPr/>
              <p:nvPr/>
            </p:nvSpPr>
            <p:spPr>
              <a:xfrm>
                <a:off x="4231489" y="3664721"/>
                <a:ext cx="55777" cy="12620"/>
              </a:xfrm>
              <a:custGeom>
                <a:avLst/>
                <a:gdLst>
                  <a:gd name="connsiteX0" fmla="*/ 0 w 55777"/>
                  <a:gd name="connsiteY0" fmla="*/ 0 h 12620"/>
                  <a:gd name="connsiteX1" fmla="*/ 55777 w 55777"/>
                  <a:gd name="connsiteY1" fmla="*/ 0 h 1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777" h="12620">
                    <a:moveTo>
                      <a:pt x="0" y="0"/>
                    </a:moveTo>
                    <a:lnTo>
                      <a:pt x="55777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0" name="Graphic 72">
              <a:extLst>
                <a:ext uri="{FF2B5EF4-FFF2-40B4-BE49-F238E27FC236}">
                  <a16:creationId xmlns:a16="http://schemas.microsoft.com/office/drawing/2014/main" id="{C95D7BDA-234C-9314-A187-42E24E5E4CC8}"/>
                </a:ext>
              </a:extLst>
            </p:cNvPr>
            <p:cNvGrpSpPr/>
            <p:nvPr/>
          </p:nvGrpSpPr>
          <p:grpSpPr>
            <a:xfrm>
              <a:off x="1486021" y="2569287"/>
              <a:ext cx="57016" cy="44170"/>
              <a:chOff x="1486021" y="2569287"/>
              <a:chExt cx="57016" cy="44170"/>
            </a:xfrm>
          </p:grpSpPr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39F0D853-83BD-5C33-9E78-2535633145E0}"/>
                  </a:ext>
                </a:extLst>
              </p:cNvPr>
              <p:cNvSpPr/>
              <p:nvPr/>
            </p:nvSpPr>
            <p:spPr>
              <a:xfrm>
                <a:off x="1515769" y="2569287"/>
                <a:ext cx="12394" cy="44170"/>
              </a:xfrm>
              <a:custGeom>
                <a:avLst/>
                <a:gdLst>
                  <a:gd name="connsiteX0" fmla="*/ 0 w 12394"/>
                  <a:gd name="connsiteY0" fmla="*/ 0 h 44170"/>
                  <a:gd name="connsiteX1" fmla="*/ 0 w 12394"/>
                  <a:gd name="connsiteY1" fmla="*/ 44171 h 4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94" h="44170">
                    <a:moveTo>
                      <a:pt x="0" y="0"/>
                    </a:moveTo>
                    <a:lnTo>
                      <a:pt x="0" y="44171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B23857E2-F5AE-3853-D8AD-7291187DDD28}"/>
                  </a:ext>
                </a:extLst>
              </p:cNvPr>
              <p:cNvSpPr/>
              <p:nvPr/>
            </p:nvSpPr>
            <p:spPr>
              <a:xfrm>
                <a:off x="1486021" y="2592003"/>
                <a:ext cx="57016" cy="12620"/>
              </a:xfrm>
              <a:custGeom>
                <a:avLst/>
                <a:gdLst>
                  <a:gd name="connsiteX0" fmla="*/ 0 w 57016"/>
                  <a:gd name="connsiteY0" fmla="*/ 0 h 12620"/>
                  <a:gd name="connsiteX1" fmla="*/ 57016 w 57016"/>
                  <a:gd name="connsiteY1" fmla="*/ 0 h 1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016" h="12620">
                    <a:moveTo>
                      <a:pt x="0" y="0"/>
                    </a:moveTo>
                    <a:lnTo>
                      <a:pt x="5701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3" name="Graphic 72">
              <a:extLst>
                <a:ext uri="{FF2B5EF4-FFF2-40B4-BE49-F238E27FC236}">
                  <a16:creationId xmlns:a16="http://schemas.microsoft.com/office/drawing/2014/main" id="{A6C49C82-DE24-7125-F95A-6A1C984C2C71}"/>
                </a:ext>
              </a:extLst>
            </p:cNvPr>
            <p:cNvGrpSpPr/>
            <p:nvPr/>
          </p:nvGrpSpPr>
          <p:grpSpPr>
            <a:xfrm>
              <a:off x="1186064" y="1995067"/>
              <a:ext cx="57016" cy="44170"/>
              <a:chOff x="1186064" y="1995067"/>
              <a:chExt cx="57016" cy="44170"/>
            </a:xfrm>
          </p:grpSpPr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B082B6EA-8BD8-1D24-C9D2-215200F1E79A}"/>
                  </a:ext>
                </a:extLst>
              </p:cNvPr>
              <p:cNvSpPr/>
              <p:nvPr/>
            </p:nvSpPr>
            <p:spPr>
              <a:xfrm>
                <a:off x="1215812" y="1995067"/>
                <a:ext cx="12394" cy="44170"/>
              </a:xfrm>
              <a:custGeom>
                <a:avLst/>
                <a:gdLst>
                  <a:gd name="connsiteX0" fmla="*/ 0 w 12394"/>
                  <a:gd name="connsiteY0" fmla="*/ 0 h 44170"/>
                  <a:gd name="connsiteX1" fmla="*/ 0 w 12394"/>
                  <a:gd name="connsiteY1" fmla="*/ 44171 h 4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94" h="44170">
                    <a:moveTo>
                      <a:pt x="0" y="0"/>
                    </a:moveTo>
                    <a:lnTo>
                      <a:pt x="0" y="44171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59C7F8EF-EDF6-055E-8AB4-419EDE175560}"/>
                  </a:ext>
                </a:extLst>
              </p:cNvPr>
              <p:cNvSpPr/>
              <p:nvPr/>
            </p:nvSpPr>
            <p:spPr>
              <a:xfrm>
                <a:off x="1186064" y="2017784"/>
                <a:ext cx="57016" cy="12620"/>
              </a:xfrm>
              <a:custGeom>
                <a:avLst/>
                <a:gdLst>
                  <a:gd name="connsiteX0" fmla="*/ 0 w 57016"/>
                  <a:gd name="connsiteY0" fmla="*/ 0 h 12620"/>
                  <a:gd name="connsiteX1" fmla="*/ 57016 w 57016"/>
                  <a:gd name="connsiteY1" fmla="*/ 0 h 1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016" h="12620">
                    <a:moveTo>
                      <a:pt x="0" y="0"/>
                    </a:moveTo>
                    <a:lnTo>
                      <a:pt x="57016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6" name="Graphic 72">
              <a:extLst>
                <a:ext uri="{FF2B5EF4-FFF2-40B4-BE49-F238E27FC236}">
                  <a16:creationId xmlns:a16="http://schemas.microsoft.com/office/drawing/2014/main" id="{F8E25428-7A4C-4C5A-5B53-2E58F5291EAC}"/>
                </a:ext>
              </a:extLst>
            </p:cNvPr>
            <p:cNvGrpSpPr/>
            <p:nvPr/>
          </p:nvGrpSpPr>
          <p:grpSpPr>
            <a:xfrm>
              <a:off x="1112935" y="1832267"/>
              <a:ext cx="55777" cy="44170"/>
              <a:chOff x="1112935" y="1832267"/>
              <a:chExt cx="55777" cy="44170"/>
            </a:xfrm>
          </p:grpSpPr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58390E2C-4C24-9F51-84E2-EE15380F8684}"/>
                  </a:ext>
                </a:extLst>
              </p:cNvPr>
              <p:cNvSpPr/>
              <p:nvPr/>
            </p:nvSpPr>
            <p:spPr>
              <a:xfrm>
                <a:off x="1141443" y="1832267"/>
                <a:ext cx="12394" cy="44170"/>
              </a:xfrm>
              <a:custGeom>
                <a:avLst/>
                <a:gdLst>
                  <a:gd name="connsiteX0" fmla="*/ 0 w 12394"/>
                  <a:gd name="connsiteY0" fmla="*/ 0 h 44170"/>
                  <a:gd name="connsiteX1" fmla="*/ 0 w 12394"/>
                  <a:gd name="connsiteY1" fmla="*/ 44171 h 4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94" h="44170">
                    <a:moveTo>
                      <a:pt x="0" y="0"/>
                    </a:moveTo>
                    <a:lnTo>
                      <a:pt x="0" y="44171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CBF6B16D-9B0C-52E5-D904-7D204D9273E7}"/>
                  </a:ext>
                </a:extLst>
              </p:cNvPr>
              <p:cNvSpPr/>
              <p:nvPr/>
            </p:nvSpPr>
            <p:spPr>
              <a:xfrm>
                <a:off x="1112935" y="1854983"/>
                <a:ext cx="55777" cy="12620"/>
              </a:xfrm>
              <a:custGeom>
                <a:avLst/>
                <a:gdLst>
                  <a:gd name="connsiteX0" fmla="*/ 0 w 55777"/>
                  <a:gd name="connsiteY0" fmla="*/ 0 h 12620"/>
                  <a:gd name="connsiteX1" fmla="*/ 55777 w 55777"/>
                  <a:gd name="connsiteY1" fmla="*/ 0 h 1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777" h="12620">
                    <a:moveTo>
                      <a:pt x="0" y="0"/>
                    </a:moveTo>
                    <a:lnTo>
                      <a:pt x="55777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9" name="Graphic 72">
              <a:extLst>
                <a:ext uri="{FF2B5EF4-FFF2-40B4-BE49-F238E27FC236}">
                  <a16:creationId xmlns:a16="http://schemas.microsoft.com/office/drawing/2014/main" id="{87693BCF-E9E2-4629-3BC0-05EF11CC9814}"/>
                </a:ext>
              </a:extLst>
            </p:cNvPr>
            <p:cNvGrpSpPr/>
            <p:nvPr/>
          </p:nvGrpSpPr>
          <p:grpSpPr>
            <a:xfrm>
              <a:off x="1054679" y="1784310"/>
              <a:ext cx="57016" cy="44170"/>
              <a:chOff x="1054679" y="1784310"/>
              <a:chExt cx="57016" cy="44170"/>
            </a:xfrm>
          </p:grpSpPr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0CF8D5F9-D19D-46FB-65E0-4AEB8B58F4F0}"/>
                  </a:ext>
                </a:extLst>
              </p:cNvPr>
              <p:cNvSpPr/>
              <p:nvPr/>
            </p:nvSpPr>
            <p:spPr>
              <a:xfrm>
                <a:off x="1084426" y="1784310"/>
                <a:ext cx="12394" cy="44170"/>
              </a:xfrm>
              <a:custGeom>
                <a:avLst/>
                <a:gdLst>
                  <a:gd name="connsiteX0" fmla="*/ 0 w 12394"/>
                  <a:gd name="connsiteY0" fmla="*/ 0 h 44170"/>
                  <a:gd name="connsiteX1" fmla="*/ 0 w 12394"/>
                  <a:gd name="connsiteY1" fmla="*/ 44171 h 4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94" h="44170">
                    <a:moveTo>
                      <a:pt x="0" y="0"/>
                    </a:moveTo>
                    <a:lnTo>
                      <a:pt x="0" y="44171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1AA66492-83D7-814D-D51C-0E9D19F47D22}"/>
                  </a:ext>
                </a:extLst>
              </p:cNvPr>
              <p:cNvSpPr/>
              <p:nvPr/>
            </p:nvSpPr>
            <p:spPr>
              <a:xfrm>
                <a:off x="1054679" y="1807026"/>
                <a:ext cx="57016" cy="12620"/>
              </a:xfrm>
              <a:custGeom>
                <a:avLst/>
                <a:gdLst>
                  <a:gd name="connsiteX0" fmla="*/ 0 w 57016"/>
                  <a:gd name="connsiteY0" fmla="*/ 0 h 12620"/>
                  <a:gd name="connsiteX1" fmla="*/ 57017 w 57016"/>
                  <a:gd name="connsiteY1" fmla="*/ 0 h 1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016" h="12620">
                    <a:moveTo>
                      <a:pt x="0" y="0"/>
                    </a:moveTo>
                    <a:lnTo>
                      <a:pt x="57017" y="0"/>
                    </a:lnTo>
                  </a:path>
                </a:pathLst>
              </a:custGeom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81269AC4-4CCD-C29A-5D8E-827C7B36E31C}"/>
                </a:ext>
              </a:extLst>
            </p:cNvPr>
            <p:cNvSpPr/>
            <p:nvPr/>
          </p:nvSpPr>
          <p:spPr>
            <a:xfrm>
              <a:off x="980309" y="1706065"/>
              <a:ext cx="3279687" cy="1957394"/>
            </a:xfrm>
            <a:custGeom>
              <a:avLst/>
              <a:gdLst>
                <a:gd name="connsiteX0" fmla="*/ 3279688 w 3279687"/>
                <a:gd name="connsiteY0" fmla="*/ 1957394 h 1957394"/>
                <a:gd name="connsiteX1" fmla="*/ 1771230 w 3279687"/>
                <a:gd name="connsiteY1" fmla="*/ 1957394 h 1957394"/>
                <a:gd name="connsiteX2" fmla="*/ 1771230 w 3279687"/>
                <a:gd name="connsiteY2" fmla="*/ 1898079 h 1957394"/>
                <a:gd name="connsiteX3" fmla="*/ 1427891 w 3279687"/>
                <a:gd name="connsiteY3" fmla="*/ 1898079 h 1957394"/>
                <a:gd name="connsiteX4" fmla="*/ 1427891 w 3279687"/>
                <a:gd name="connsiteY4" fmla="*/ 1831192 h 1957394"/>
                <a:gd name="connsiteX5" fmla="*/ 1389467 w 3279687"/>
                <a:gd name="connsiteY5" fmla="*/ 1831192 h 1957394"/>
                <a:gd name="connsiteX6" fmla="*/ 1389467 w 3279687"/>
                <a:gd name="connsiteY6" fmla="*/ 1766829 h 1957394"/>
                <a:gd name="connsiteX7" fmla="*/ 1193628 w 3279687"/>
                <a:gd name="connsiteY7" fmla="*/ 1766829 h 1957394"/>
                <a:gd name="connsiteX8" fmla="*/ 1193628 w 3279687"/>
                <a:gd name="connsiteY8" fmla="*/ 1703728 h 1957394"/>
                <a:gd name="connsiteX9" fmla="*/ 1160162 w 3279687"/>
                <a:gd name="connsiteY9" fmla="*/ 1703728 h 1957394"/>
                <a:gd name="connsiteX10" fmla="*/ 1160162 w 3279687"/>
                <a:gd name="connsiteY10" fmla="*/ 1641889 h 1957394"/>
                <a:gd name="connsiteX11" fmla="*/ 1046129 w 3279687"/>
                <a:gd name="connsiteY11" fmla="*/ 1641889 h 1957394"/>
                <a:gd name="connsiteX12" fmla="*/ 1046129 w 3279687"/>
                <a:gd name="connsiteY12" fmla="*/ 1577526 h 1957394"/>
                <a:gd name="connsiteX13" fmla="*/ 911024 w 3279687"/>
                <a:gd name="connsiteY13" fmla="*/ 1577526 h 1957394"/>
                <a:gd name="connsiteX14" fmla="*/ 911024 w 3279687"/>
                <a:gd name="connsiteY14" fmla="*/ 1514425 h 1957394"/>
                <a:gd name="connsiteX15" fmla="*/ 876319 w 3279687"/>
                <a:gd name="connsiteY15" fmla="*/ 1514425 h 1957394"/>
                <a:gd name="connsiteX16" fmla="*/ 876319 w 3279687"/>
                <a:gd name="connsiteY16" fmla="*/ 1452586 h 1957394"/>
                <a:gd name="connsiteX17" fmla="*/ 823021 w 3279687"/>
                <a:gd name="connsiteY17" fmla="*/ 1452586 h 1957394"/>
                <a:gd name="connsiteX18" fmla="*/ 823021 w 3279687"/>
                <a:gd name="connsiteY18" fmla="*/ 1386961 h 1957394"/>
                <a:gd name="connsiteX19" fmla="*/ 739975 w 3279687"/>
                <a:gd name="connsiteY19" fmla="*/ 1386961 h 1957394"/>
                <a:gd name="connsiteX20" fmla="*/ 739975 w 3279687"/>
                <a:gd name="connsiteY20" fmla="*/ 1325122 h 1957394"/>
                <a:gd name="connsiteX21" fmla="*/ 728820 w 3279687"/>
                <a:gd name="connsiteY21" fmla="*/ 1325122 h 1957394"/>
                <a:gd name="connsiteX22" fmla="*/ 728820 w 3279687"/>
                <a:gd name="connsiteY22" fmla="*/ 1263283 h 1957394"/>
                <a:gd name="connsiteX23" fmla="*/ 722622 w 3279687"/>
                <a:gd name="connsiteY23" fmla="*/ 1263283 h 1957394"/>
                <a:gd name="connsiteX24" fmla="*/ 722622 w 3279687"/>
                <a:gd name="connsiteY24" fmla="*/ 1200182 h 1957394"/>
                <a:gd name="connsiteX25" fmla="*/ 712706 w 3279687"/>
                <a:gd name="connsiteY25" fmla="*/ 1200182 h 1957394"/>
                <a:gd name="connsiteX26" fmla="*/ 712706 w 3279687"/>
                <a:gd name="connsiteY26" fmla="*/ 1137081 h 1957394"/>
                <a:gd name="connsiteX27" fmla="*/ 668085 w 3279687"/>
                <a:gd name="connsiteY27" fmla="*/ 1137081 h 1957394"/>
                <a:gd name="connsiteX28" fmla="*/ 668085 w 3279687"/>
                <a:gd name="connsiteY28" fmla="*/ 1071456 h 1957394"/>
                <a:gd name="connsiteX29" fmla="*/ 660648 w 3279687"/>
                <a:gd name="connsiteY29" fmla="*/ 1071456 h 1957394"/>
                <a:gd name="connsiteX30" fmla="*/ 660648 w 3279687"/>
                <a:gd name="connsiteY30" fmla="*/ 1010879 h 1957394"/>
                <a:gd name="connsiteX31" fmla="*/ 617266 w 3279687"/>
                <a:gd name="connsiteY31" fmla="*/ 1010879 h 1957394"/>
                <a:gd name="connsiteX32" fmla="*/ 617266 w 3279687"/>
                <a:gd name="connsiteY32" fmla="*/ 946516 h 1957394"/>
                <a:gd name="connsiteX33" fmla="*/ 576362 w 3279687"/>
                <a:gd name="connsiteY33" fmla="*/ 946516 h 1957394"/>
                <a:gd name="connsiteX34" fmla="*/ 576362 w 3279687"/>
                <a:gd name="connsiteY34" fmla="*/ 884677 h 1957394"/>
                <a:gd name="connsiteX35" fmla="*/ 535459 w 3279687"/>
                <a:gd name="connsiteY35" fmla="*/ 884677 h 1957394"/>
                <a:gd name="connsiteX36" fmla="*/ 535459 w 3279687"/>
                <a:gd name="connsiteY36" fmla="*/ 821576 h 1957394"/>
                <a:gd name="connsiteX37" fmla="*/ 516867 w 3279687"/>
                <a:gd name="connsiteY37" fmla="*/ 821576 h 1957394"/>
                <a:gd name="connsiteX38" fmla="*/ 516867 w 3279687"/>
                <a:gd name="connsiteY38" fmla="*/ 766047 h 1957394"/>
                <a:gd name="connsiteX39" fmla="*/ 431342 w 3279687"/>
                <a:gd name="connsiteY39" fmla="*/ 766047 h 1957394"/>
                <a:gd name="connsiteX40" fmla="*/ 431342 w 3279687"/>
                <a:gd name="connsiteY40" fmla="*/ 706732 h 1957394"/>
                <a:gd name="connsiteX41" fmla="*/ 416468 w 3279687"/>
                <a:gd name="connsiteY41" fmla="*/ 706732 h 1957394"/>
                <a:gd name="connsiteX42" fmla="*/ 416468 w 3279687"/>
                <a:gd name="connsiteY42" fmla="*/ 649941 h 1957394"/>
                <a:gd name="connsiteX43" fmla="*/ 389200 w 3279687"/>
                <a:gd name="connsiteY43" fmla="*/ 649941 h 1957394"/>
                <a:gd name="connsiteX44" fmla="*/ 389200 w 3279687"/>
                <a:gd name="connsiteY44" fmla="*/ 593150 h 1957394"/>
                <a:gd name="connsiteX45" fmla="*/ 376805 w 3279687"/>
                <a:gd name="connsiteY45" fmla="*/ 593150 h 1957394"/>
                <a:gd name="connsiteX46" fmla="*/ 376805 w 3279687"/>
                <a:gd name="connsiteY46" fmla="*/ 535097 h 1957394"/>
                <a:gd name="connsiteX47" fmla="*/ 361931 w 3279687"/>
                <a:gd name="connsiteY47" fmla="*/ 535097 h 1957394"/>
                <a:gd name="connsiteX48" fmla="*/ 361931 w 3279687"/>
                <a:gd name="connsiteY48" fmla="*/ 478306 h 1957394"/>
                <a:gd name="connsiteX49" fmla="*/ 340860 w 3279687"/>
                <a:gd name="connsiteY49" fmla="*/ 478306 h 1957394"/>
                <a:gd name="connsiteX50" fmla="*/ 340860 w 3279687"/>
                <a:gd name="connsiteY50" fmla="*/ 421515 h 1957394"/>
                <a:gd name="connsiteX51" fmla="*/ 314830 w 3279687"/>
                <a:gd name="connsiteY51" fmla="*/ 421515 h 1957394"/>
                <a:gd name="connsiteX52" fmla="*/ 314830 w 3279687"/>
                <a:gd name="connsiteY52" fmla="*/ 360938 h 1957394"/>
                <a:gd name="connsiteX53" fmla="*/ 311112 w 3279687"/>
                <a:gd name="connsiteY53" fmla="*/ 360938 h 1957394"/>
                <a:gd name="connsiteX54" fmla="*/ 311112 w 3279687"/>
                <a:gd name="connsiteY54" fmla="*/ 307933 h 1957394"/>
                <a:gd name="connsiteX55" fmla="*/ 229305 w 3279687"/>
                <a:gd name="connsiteY55" fmla="*/ 307933 h 1957394"/>
                <a:gd name="connsiteX56" fmla="*/ 229305 w 3279687"/>
                <a:gd name="connsiteY56" fmla="*/ 252404 h 1957394"/>
                <a:gd name="connsiteX57" fmla="*/ 205755 w 3279687"/>
                <a:gd name="connsiteY57" fmla="*/ 252404 h 1957394"/>
                <a:gd name="connsiteX58" fmla="*/ 205755 w 3279687"/>
                <a:gd name="connsiteY58" fmla="*/ 199399 h 1957394"/>
                <a:gd name="connsiteX59" fmla="*/ 183444 w 3279687"/>
                <a:gd name="connsiteY59" fmla="*/ 199399 h 1957394"/>
                <a:gd name="connsiteX60" fmla="*/ 183444 w 3279687"/>
                <a:gd name="connsiteY60" fmla="*/ 147656 h 1957394"/>
                <a:gd name="connsiteX61" fmla="*/ 105357 w 3279687"/>
                <a:gd name="connsiteY61" fmla="*/ 147656 h 1957394"/>
                <a:gd name="connsiteX62" fmla="*/ 105357 w 3279687"/>
                <a:gd name="connsiteY62" fmla="*/ 47957 h 1957394"/>
                <a:gd name="connsiteX63" fmla="*/ 47101 w 3279687"/>
                <a:gd name="connsiteY63" fmla="*/ 47957 h 1957394"/>
                <a:gd name="connsiteX64" fmla="*/ 47101 w 3279687"/>
                <a:gd name="connsiteY64" fmla="*/ 0 h 1957394"/>
                <a:gd name="connsiteX65" fmla="*/ 0 w 3279687"/>
                <a:gd name="connsiteY65" fmla="*/ 0 h 195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279687" h="1957394">
                  <a:moveTo>
                    <a:pt x="3279688" y="1957394"/>
                  </a:moveTo>
                  <a:lnTo>
                    <a:pt x="1771230" y="1957394"/>
                  </a:lnTo>
                  <a:lnTo>
                    <a:pt x="1771230" y="1898079"/>
                  </a:lnTo>
                  <a:lnTo>
                    <a:pt x="1427891" y="1898079"/>
                  </a:lnTo>
                  <a:lnTo>
                    <a:pt x="1427891" y="1831192"/>
                  </a:lnTo>
                  <a:lnTo>
                    <a:pt x="1389467" y="1831192"/>
                  </a:lnTo>
                  <a:lnTo>
                    <a:pt x="1389467" y="1766829"/>
                  </a:lnTo>
                  <a:lnTo>
                    <a:pt x="1193628" y="1766829"/>
                  </a:lnTo>
                  <a:lnTo>
                    <a:pt x="1193628" y="1703728"/>
                  </a:lnTo>
                  <a:lnTo>
                    <a:pt x="1160162" y="1703728"/>
                  </a:lnTo>
                  <a:lnTo>
                    <a:pt x="1160162" y="1641889"/>
                  </a:lnTo>
                  <a:lnTo>
                    <a:pt x="1046129" y="1641889"/>
                  </a:lnTo>
                  <a:lnTo>
                    <a:pt x="1046129" y="1577526"/>
                  </a:lnTo>
                  <a:lnTo>
                    <a:pt x="911024" y="1577526"/>
                  </a:lnTo>
                  <a:lnTo>
                    <a:pt x="911024" y="1514425"/>
                  </a:lnTo>
                  <a:lnTo>
                    <a:pt x="876319" y="1514425"/>
                  </a:lnTo>
                  <a:lnTo>
                    <a:pt x="876319" y="1452586"/>
                  </a:lnTo>
                  <a:lnTo>
                    <a:pt x="823021" y="1452586"/>
                  </a:lnTo>
                  <a:lnTo>
                    <a:pt x="823021" y="1386961"/>
                  </a:lnTo>
                  <a:lnTo>
                    <a:pt x="739975" y="1386961"/>
                  </a:lnTo>
                  <a:lnTo>
                    <a:pt x="739975" y="1325122"/>
                  </a:lnTo>
                  <a:lnTo>
                    <a:pt x="728820" y="1325122"/>
                  </a:lnTo>
                  <a:lnTo>
                    <a:pt x="728820" y="1263283"/>
                  </a:lnTo>
                  <a:lnTo>
                    <a:pt x="722622" y="1263283"/>
                  </a:lnTo>
                  <a:lnTo>
                    <a:pt x="722622" y="1200182"/>
                  </a:lnTo>
                  <a:lnTo>
                    <a:pt x="712706" y="1200182"/>
                  </a:lnTo>
                  <a:lnTo>
                    <a:pt x="712706" y="1137081"/>
                  </a:lnTo>
                  <a:lnTo>
                    <a:pt x="668085" y="1137081"/>
                  </a:lnTo>
                  <a:lnTo>
                    <a:pt x="668085" y="1071456"/>
                  </a:lnTo>
                  <a:lnTo>
                    <a:pt x="660648" y="1071456"/>
                  </a:lnTo>
                  <a:lnTo>
                    <a:pt x="660648" y="1010879"/>
                  </a:lnTo>
                  <a:lnTo>
                    <a:pt x="617266" y="1010879"/>
                  </a:lnTo>
                  <a:lnTo>
                    <a:pt x="617266" y="946516"/>
                  </a:lnTo>
                  <a:lnTo>
                    <a:pt x="576362" y="946516"/>
                  </a:lnTo>
                  <a:lnTo>
                    <a:pt x="576362" y="884677"/>
                  </a:lnTo>
                  <a:lnTo>
                    <a:pt x="535459" y="884677"/>
                  </a:lnTo>
                  <a:lnTo>
                    <a:pt x="535459" y="821576"/>
                  </a:lnTo>
                  <a:lnTo>
                    <a:pt x="516867" y="821576"/>
                  </a:lnTo>
                  <a:lnTo>
                    <a:pt x="516867" y="766047"/>
                  </a:lnTo>
                  <a:lnTo>
                    <a:pt x="431342" y="766047"/>
                  </a:lnTo>
                  <a:lnTo>
                    <a:pt x="431342" y="706732"/>
                  </a:lnTo>
                  <a:lnTo>
                    <a:pt x="416468" y="706732"/>
                  </a:lnTo>
                  <a:lnTo>
                    <a:pt x="416468" y="649941"/>
                  </a:lnTo>
                  <a:lnTo>
                    <a:pt x="389200" y="649941"/>
                  </a:lnTo>
                  <a:lnTo>
                    <a:pt x="389200" y="593150"/>
                  </a:lnTo>
                  <a:lnTo>
                    <a:pt x="376805" y="593150"/>
                  </a:lnTo>
                  <a:lnTo>
                    <a:pt x="376805" y="535097"/>
                  </a:lnTo>
                  <a:lnTo>
                    <a:pt x="361931" y="535097"/>
                  </a:lnTo>
                  <a:lnTo>
                    <a:pt x="361931" y="478306"/>
                  </a:lnTo>
                  <a:lnTo>
                    <a:pt x="340860" y="478306"/>
                  </a:lnTo>
                  <a:lnTo>
                    <a:pt x="340860" y="421515"/>
                  </a:lnTo>
                  <a:lnTo>
                    <a:pt x="314830" y="421515"/>
                  </a:lnTo>
                  <a:lnTo>
                    <a:pt x="314830" y="360938"/>
                  </a:lnTo>
                  <a:lnTo>
                    <a:pt x="311112" y="360938"/>
                  </a:lnTo>
                  <a:lnTo>
                    <a:pt x="311112" y="307933"/>
                  </a:lnTo>
                  <a:lnTo>
                    <a:pt x="229305" y="307933"/>
                  </a:lnTo>
                  <a:lnTo>
                    <a:pt x="229305" y="252404"/>
                  </a:lnTo>
                  <a:lnTo>
                    <a:pt x="205755" y="252404"/>
                  </a:lnTo>
                  <a:lnTo>
                    <a:pt x="205755" y="199399"/>
                  </a:lnTo>
                  <a:lnTo>
                    <a:pt x="183444" y="199399"/>
                  </a:lnTo>
                  <a:lnTo>
                    <a:pt x="183444" y="147656"/>
                  </a:lnTo>
                  <a:lnTo>
                    <a:pt x="105357" y="147656"/>
                  </a:lnTo>
                  <a:lnTo>
                    <a:pt x="105357" y="47957"/>
                  </a:lnTo>
                  <a:lnTo>
                    <a:pt x="47101" y="47957"/>
                  </a:lnTo>
                  <a:lnTo>
                    <a:pt x="47101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43" name="Graphic 72">
            <a:extLst>
              <a:ext uri="{FF2B5EF4-FFF2-40B4-BE49-F238E27FC236}">
                <a16:creationId xmlns:a16="http://schemas.microsoft.com/office/drawing/2014/main" id="{FFEEBCA4-1588-E654-466F-AAB20D6B4851}"/>
              </a:ext>
            </a:extLst>
          </p:cNvPr>
          <p:cNvGrpSpPr/>
          <p:nvPr/>
        </p:nvGrpSpPr>
        <p:grpSpPr>
          <a:xfrm>
            <a:off x="754755" y="1278603"/>
            <a:ext cx="2813950" cy="1429238"/>
            <a:chOff x="1006339" y="1704803"/>
            <a:chExt cx="3751933" cy="1905651"/>
          </a:xfrm>
          <a:noFill/>
        </p:grpSpPr>
        <p:grpSp>
          <p:nvGrpSpPr>
            <p:cNvPr id="144" name="Graphic 72">
              <a:extLst>
                <a:ext uri="{FF2B5EF4-FFF2-40B4-BE49-F238E27FC236}">
                  <a16:creationId xmlns:a16="http://schemas.microsoft.com/office/drawing/2014/main" id="{88424365-2DE9-741D-AC80-AEDD03CE76D2}"/>
                </a:ext>
              </a:extLst>
            </p:cNvPr>
            <p:cNvGrpSpPr/>
            <p:nvPr/>
          </p:nvGrpSpPr>
          <p:grpSpPr>
            <a:xfrm>
              <a:off x="4701255" y="3566283"/>
              <a:ext cx="57016" cy="44170"/>
              <a:chOff x="4701255" y="3566283"/>
              <a:chExt cx="57016" cy="44170"/>
            </a:xfrm>
          </p:grpSpPr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EB15B47D-DEB8-DA8B-9312-8C486282A494}"/>
                  </a:ext>
                </a:extLst>
              </p:cNvPr>
              <p:cNvSpPr/>
              <p:nvPr/>
            </p:nvSpPr>
            <p:spPr>
              <a:xfrm>
                <a:off x="4731003" y="3566283"/>
                <a:ext cx="12394" cy="44170"/>
              </a:xfrm>
              <a:custGeom>
                <a:avLst/>
                <a:gdLst>
                  <a:gd name="connsiteX0" fmla="*/ 0 w 12394"/>
                  <a:gd name="connsiteY0" fmla="*/ 0 h 44170"/>
                  <a:gd name="connsiteX1" fmla="*/ 0 w 12394"/>
                  <a:gd name="connsiteY1" fmla="*/ 44171 h 4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94" h="44170">
                    <a:moveTo>
                      <a:pt x="0" y="0"/>
                    </a:moveTo>
                    <a:lnTo>
                      <a:pt x="0" y="44171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2BDC3011-7F34-93BF-809A-7BB29B157DB9}"/>
                  </a:ext>
                </a:extLst>
              </p:cNvPr>
              <p:cNvSpPr/>
              <p:nvPr/>
            </p:nvSpPr>
            <p:spPr>
              <a:xfrm>
                <a:off x="4701255" y="3589000"/>
                <a:ext cx="57016" cy="12620"/>
              </a:xfrm>
              <a:custGeom>
                <a:avLst/>
                <a:gdLst>
                  <a:gd name="connsiteX0" fmla="*/ 0 w 57016"/>
                  <a:gd name="connsiteY0" fmla="*/ 0 h 12620"/>
                  <a:gd name="connsiteX1" fmla="*/ 57017 w 57016"/>
                  <a:gd name="connsiteY1" fmla="*/ 0 h 1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016" h="12620">
                    <a:moveTo>
                      <a:pt x="0" y="0"/>
                    </a:moveTo>
                    <a:lnTo>
                      <a:pt x="57017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7" name="Graphic 72">
              <a:extLst>
                <a:ext uri="{FF2B5EF4-FFF2-40B4-BE49-F238E27FC236}">
                  <a16:creationId xmlns:a16="http://schemas.microsoft.com/office/drawing/2014/main" id="{6137F4F4-10AD-A9A6-646D-D16B0D19D608}"/>
                </a:ext>
              </a:extLst>
            </p:cNvPr>
            <p:cNvGrpSpPr/>
            <p:nvPr/>
          </p:nvGrpSpPr>
          <p:grpSpPr>
            <a:xfrm>
              <a:off x="3888150" y="3566283"/>
              <a:ext cx="57016" cy="44170"/>
              <a:chOff x="3888150" y="3566283"/>
              <a:chExt cx="57016" cy="44170"/>
            </a:xfrm>
          </p:grpSpPr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4D534B83-2B2C-069A-59A7-F5F3DD170330}"/>
                  </a:ext>
                </a:extLst>
              </p:cNvPr>
              <p:cNvSpPr/>
              <p:nvPr/>
            </p:nvSpPr>
            <p:spPr>
              <a:xfrm>
                <a:off x="3917898" y="3566283"/>
                <a:ext cx="12394" cy="44170"/>
              </a:xfrm>
              <a:custGeom>
                <a:avLst/>
                <a:gdLst>
                  <a:gd name="connsiteX0" fmla="*/ 0 w 12394"/>
                  <a:gd name="connsiteY0" fmla="*/ 0 h 44170"/>
                  <a:gd name="connsiteX1" fmla="*/ 0 w 12394"/>
                  <a:gd name="connsiteY1" fmla="*/ 44171 h 4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94" h="44170">
                    <a:moveTo>
                      <a:pt x="0" y="0"/>
                    </a:moveTo>
                    <a:lnTo>
                      <a:pt x="0" y="44171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2E010CC2-D78C-00D9-152B-3DC2C4AFF099}"/>
                  </a:ext>
                </a:extLst>
              </p:cNvPr>
              <p:cNvSpPr/>
              <p:nvPr/>
            </p:nvSpPr>
            <p:spPr>
              <a:xfrm>
                <a:off x="3888150" y="3589000"/>
                <a:ext cx="57016" cy="12620"/>
              </a:xfrm>
              <a:custGeom>
                <a:avLst/>
                <a:gdLst>
                  <a:gd name="connsiteX0" fmla="*/ 0 w 57016"/>
                  <a:gd name="connsiteY0" fmla="*/ 0 h 12620"/>
                  <a:gd name="connsiteX1" fmla="*/ 57016 w 57016"/>
                  <a:gd name="connsiteY1" fmla="*/ 0 h 1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016" h="12620">
                    <a:moveTo>
                      <a:pt x="0" y="0"/>
                    </a:moveTo>
                    <a:lnTo>
                      <a:pt x="57016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0" name="Graphic 72">
              <a:extLst>
                <a:ext uri="{FF2B5EF4-FFF2-40B4-BE49-F238E27FC236}">
                  <a16:creationId xmlns:a16="http://schemas.microsoft.com/office/drawing/2014/main" id="{7DC128B5-89C4-CD87-C2CB-E352A6368148}"/>
                </a:ext>
              </a:extLst>
            </p:cNvPr>
            <p:cNvGrpSpPr/>
            <p:nvPr/>
          </p:nvGrpSpPr>
          <p:grpSpPr>
            <a:xfrm>
              <a:off x="2279294" y="3368146"/>
              <a:ext cx="57016" cy="44170"/>
              <a:chOff x="2279294" y="3368146"/>
              <a:chExt cx="57016" cy="44170"/>
            </a:xfrm>
          </p:grpSpPr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1AF335D9-9BF5-F459-4956-3048D47FECB2}"/>
                  </a:ext>
                </a:extLst>
              </p:cNvPr>
              <p:cNvSpPr/>
              <p:nvPr/>
            </p:nvSpPr>
            <p:spPr>
              <a:xfrm>
                <a:off x="2309041" y="3368146"/>
                <a:ext cx="12394" cy="44170"/>
              </a:xfrm>
              <a:custGeom>
                <a:avLst/>
                <a:gdLst>
                  <a:gd name="connsiteX0" fmla="*/ 0 w 12394"/>
                  <a:gd name="connsiteY0" fmla="*/ 0 h 44170"/>
                  <a:gd name="connsiteX1" fmla="*/ 0 w 12394"/>
                  <a:gd name="connsiteY1" fmla="*/ 44171 h 4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94" h="44170">
                    <a:moveTo>
                      <a:pt x="0" y="0"/>
                    </a:moveTo>
                    <a:lnTo>
                      <a:pt x="0" y="44171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FCE9F1FC-E0C1-AA9E-F59F-6A6C58D2BEC7}"/>
                  </a:ext>
                </a:extLst>
              </p:cNvPr>
              <p:cNvSpPr/>
              <p:nvPr/>
            </p:nvSpPr>
            <p:spPr>
              <a:xfrm>
                <a:off x="2279294" y="3389600"/>
                <a:ext cx="57016" cy="12620"/>
              </a:xfrm>
              <a:custGeom>
                <a:avLst/>
                <a:gdLst>
                  <a:gd name="connsiteX0" fmla="*/ 0 w 57016"/>
                  <a:gd name="connsiteY0" fmla="*/ 0 h 12620"/>
                  <a:gd name="connsiteX1" fmla="*/ 57016 w 57016"/>
                  <a:gd name="connsiteY1" fmla="*/ 0 h 1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016" h="12620">
                    <a:moveTo>
                      <a:pt x="0" y="0"/>
                    </a:moveTo>
                    <a:lnTo>
                      <a:pt x="57016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3" name="Graphic 72">
              <a:extLst>
                <a:ext uri="{FF2B5EF4-FFF2-40B4-BE49-F238E27FC236}">
                  <a16:creationId xmlns:a16="http://schemas.microsoft.com/office/drawing/2014/main" id="{BE263FDB-B334-02E9-89C1-0615BE33F3C4}"/>
                </a:ext>
              </a:extLst>
            </p:cNvPr>
            <p:cNvGrpSpPr/>
            <p:nvPr/>
          </p:nvGrpSpPr>
          <p:grpSpPr>
            <a:xfrm>
              <a:off x="2176416" y="3254564"/>
              <a:ext cx="55777" cy="44170"/>
              <a:chOff x="2176416" y="3254564"/>
              <a:chExt cx="55777" cy="44170"/>
            </a:xfrm>
          </p:grpSpPr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4353149A-E9E0-31ED-658B-27134D57292C}"/>
                  </a:ext>
                </a:extLst>
              </p:cNvPr>
              <p:cNvSpPr/>
              <p:nvPr/>
            </p:nvSpPr>
            <p:spPr>
              <a:xfrm>
                <a:off x="2204924" y="3254564"/>
                <a:ext cx="12394" cy="44170"/>
              </a:xfrm>
              <a:custGeom>
                <a:avLst/>
                <a:gdLst>
                  <a:gd name="connsiteX0" fmla="*/ 0 w 12394"/>
                  <a:gd name="connsiteY0" fmla="*/ 0 h 44170"/>
                  <a:gd name="connsiteX1" fmla="*/ 0 w 12394"/>
                  <a:gd name="connsiteY1" fmla="*/ 44171 h 4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94" h="44170">
                    <a:moveTo>
                      <a:pt x="0" y="0"/>
                    </a:moveTo>
                    <a:lnTo>
                      <a:pt x="0" y="44171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C961C2EA-F263-9DF3-3527-F4B0BD9C3A06}"/>
                  </a:ext>
                </a:extLst>
              </p:cNvPr>
              <p:cNvSpPr/>
              <p:nvPr/>
            </p:nvSpPr>
            <p:spPr>
              <a:xfrm>
                <a:off x="2176416" y="3277281"/>
                <a:ext cx="55777" cy="12620"/>
              </a:xfrm>
              <a:custGeom>
                <a:avLst/>
                <a:gdLst>
                  <a:gd name="connsiteX0" fmla="*/ 0 w 55777"/>
                  <a:gd name="connsiteY0" fmla="*/ 0 h 12620"/>
                  <a:gd name="connsiteX1" fmla="*/ 55777 w 55777"/>
                  <a:gd name="connsiteY1" fmla="*/ 0 h 1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777" h="12620">
                    <a:moveTo>
                      <a:pt x="0" y="0"/>
                    </a:moveTo>
                    <a:lnTo>
                      <a:pt x="55777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6" name="Graphic 72">
              <a:extLst>
                <a:ext uri="{FF2B5EF4-FFF2-40B4-BE49-F238E27FC236}">
                  <a16:creationId xmlns:a16="http://schemas.microsoft.com/office/drawing/2014/main" id="{183E95DB-AC45-FD77-F7F0-678078198DBB}"/>
                </a:ext>
              </a:extLst>
            </p:cNvPr>
            <p:cNvGrpSpPr/>
            <p:nvPr/>
          </p:nvGrpSpPr>
          <p:grpSpPr>
            <a:xfrm>
              <a:off x="1686818" y="2798975"/>
              <a:ext cx="55777" cy="44170"/>
              <a:chOff x="1686818" y="2798975"/>
              <a:chExt cx="55777" cy="44170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7167AFFB-E1B9-9DED-1A73-A3E109856FFE}"/>
                  </a:ext>
                </a:extLst>
              </p:cNvPr>
              <p:cNvSpPr/>
              <p:nvPr/>
            </p:nvSpPr>
            <p:spPr>
              <a:xfrm>
                <a:off x="1715326" y="2798975"/>
                <a:ext cx="12394" cy="44170"/>
              </a:xfrm>
              <a:custGeom>
                <a:avLst/>
                <a:gdLst>
                  <a:gd name="connsiteX0" fmla="*/ 0 w 12394"/>
                  <a:gd name="connsiteY0" fmla="*/ 0 h 44170"/>
                  <a:gd name="connsiteX1" fmla="*/ 0 w 12394"/>
                  <a:gd name="connsiteY1" fmla="*/ 44171 h 4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94" h="44170">
                    <a:moveTo>
                      <a:pt x="0" y="0"/>
                    </a:moveTo>
                    <a:lnTo>
                      <a:pt x="0" y="44171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F9F968BE-CCB9-9FE7-E00D-C8A8A3396219}"/>
                  </a:ext>
                </a:extLst>
              </p:cNvPr>
              <p:cNvSpPr/>
              <p:nvPr/>
            </p:nvSpPr>
            <p:spPr>
              <a:xfrm>
                <a:off x="1686818" y="2821691"/>
                <a:ext cx="55777" cy="12620"/>
              </a:xfrm>
              <a:custGeom>
                <a:avLst/>
                <a:gdLst>
                  <a:gd name="connsiteX0" fmla="*/ 0 w 55777"/>
                  <a:gd name="connsiteY0" fmla="*/ 0 h 12620"/>
                  <a:gd name="connsiteX1" fmla="*/ 55777 w 55777"/>
                  <a:gd name="connsiteY1" fmla="*/ 0 h 1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777" h="12620">
                    <a:moveTo>
                      <a:pt x="0" y="0"/>
                    </a:moveTo>
                    <a:lnTo>
                      <a:pt x="55777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9" name="Graphic 72">
              <a:extLst>
                <a:ext uri="{FF2B5EF4-FFF2-40B4-BE49-F238E27FC236}">
                  <a16:creationId xmlns:a16="http://schemas.microsoft.com/office/drawing/2014/main" id="{6C80A49D-4F48-1E59-A4C4-3A1BB0DADFE0}"/>
                </a:ext>
              </a:extLst>
            </p:cNvPr>
            <p:cNvGrpSpPr/>
            <p:nvPr/>
          </p:nvGrpSpPr>
          <p:grpSpPr>
            <a:xfrm>
              <a:off x="1426525" y="2465801"/>
              <a:ext cx="57016" cy="44170"/>
              <a:chOff x="1426525" y="2465801"/>
              <a:chExt cx="57016" cy="44170"/>
            </a:xfrm>
          </p:grpSpPr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B45D0CC3-3782-31A2-9749-1F8E2087C363}"/>
                  </a:ext>
                </a:extLst>
              </p:cNvPr>
              <p:cNvSpPr/>
              <p:nvPr/>
            </p:nvSpPr>
            <p:spPr>
              <a:xfrm>
                <a:off x="1456273" y="2465801"/>
                <a:ext cx="12394" cy="44170"/>
              </a:xfrm>
              <a:custGeom>
                <a:avLst/>
                <a:gdLst>
                  <a:gd name="connsiteX0" fmla="*/ 0 w 12394"/>
                  <a:gd name="connsiteY0" fmla="*/ 0 h 44170"/>
                  <a:gd name="connsiteX1" fmla="*/ 0 w 12394"/>
                  <a:gd name="connsiteY1" fmla="*/ 44171 h 4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94" h="44170">
                    <a:moveTo>
                      <a:pt x="0" y="0"/>
                    </a:moveTo>
                    <a:lnTo>
                      <a:pt x="0" y="44171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811DE4F0-3F86-72F3-6B90-FBFFDC3D0C29}"/>
                  </a:ext>
                </a:extLst>
              </p:cNvPr>
              <p:cNvSpPr/>
              <p:nvPr/>
            </p:nvSpPr>
            <p:spPr>
              <a:xfrm>
                <a:off x="1426525" y="2487256"/>
                <a:ext cx="57016" cy="12620"/>
              </a:xfrm>
              <a:custGeom>
                <a:avLst/>
                <a:gdLst>
                  <a:gd name="connsiteX0" fmla="*/ 0 w 57016"/>
                  <a:gd name="connsiteY0" fmla="*/ 0 h 12620"/>
                  <a:gd name="connsiteX1" fmla="*/ 57017 w 57016"/>
                  <a:gd name="connsiteY1" fmla="*/ 0 h 1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016" h="12620">
                    <a:moveTo>
                      <a:pt x="0" y="0"/>
                    </a:moveTo>
                    <a:lnTo>
                      <a:pt x="57017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2" name="Graphic 72">
              <a:extLst>
                <a:ext uri="{FF2B5EF4-FFF2-40B4-BE49-F238E27FC236}">
                  <a16:creationId xmlns:a16="http://schemas.microsoft.com/office/drawing/2014/main" id="{7E9E3E88-054D-C38C-95A1-338E4F22A605}"/>
                </a:ext>
              </a:extLst>
            </p:cNvPr>
            <p:cNvGrpSpPr/>
            <p:nvPr/>
          </p:nvGrpSpPr>
          <p:grpSpPr>
            <a:xfrm>
              <a:off x="1401736" y="2465801"/>
              <a:ext cx="57016" cy="44170"/>
              <a:chOff x="1401736" y="2465801"/>
              <a:chExt cx="57016" cy="44170"/>
            </a:xfrm>
          </p:grpSpPr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D73095CB-9412-07B4-DADB-FAB8FDD3F82F}"/>
                  </a:ext>
                </a:extLst>
              </p:cNvPr>
              <p:cNvSpPr/>
              <p:nvPr/>
            </p:nvSpPr>
            <p:spPr>
              <a:xfrm>
                <a:off x="1431483" y="2465801"/>
                <a:ext cx="12394" cy="44170"/>
              </a:xfrm>
              <a:custGeom>
                <a:avLst/>
                <a:gdLst>
                  <a:gd name="connsiteX0" fmla="*/ 0 w 12394"/>
                  <a:gd name="connsiteY0" fmla="*/ 0 h 44170"/>
                  <a:gd name="connsiteX1" fmla="*/ 0 w 12394"/>
                  <a:gd name="connsiteY1" fmla="*/ 44171 h 4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94" h="44170">
                    <a:moveTo>
                      <a:pt x="0" y="0"/>
                    </a:moveTo>
                    <a:lnTo>
                      <a:pt x="0" y="44171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C76380C5-20F7-7113-91EC-5813A508836F}"/>
                  </a:ext>
                </a:extLst>
              </p:cNvPr>
              <p:cNvSpPr/>
              <p:nvPr/>
            </p:nvSpPr>
            <p:spPr>
              <a:xfrm>
                <a:off x="1401736" y="2487256"/>
                <a:ext cx="57016" cy="12620"/>
              </a:xfrm>
              <a:custGeom>
                <a:avLst/>
                <a:gdLst>
                  <a:gd name="connsiteX0" fmla="*/ 0 w 57016"/>
                  <a:gd name="connsiteY0" fmla="*/ 0 h 12620"/>
                  <a:gd name="connsiteX1" fmla="*/ 57017 w 57016"/>
                  <a:gd name="connsiteY1" fmla="*/ 0 h 1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016" h="12620">
                    <a:moveTo>
                      <a:pt x="0" y="0"/>
                    </a:moveTo>
                    <a:lnTo>
                      <a:pt x="57017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5" name="Graphic 72">
              <a:extLst>
                <a:ext uri="{FF2B5EF4-FFF2-40B4-BE49-F238E27FC236}">
                  <a16:creationId xmlns:a16="http://schemas.microsoft.com/office/drawing/2014/main" id="{FF848E81-E900-DB37-9AC1-EC53FE21F20C}"/>
                </a:ext>
              </a:extLst>
            </p:cNvPr>
            <p:cNvGrpSpPr/>
            <p:nvPr/>
          </p:nvGrpSpPr>
          <p:grpSpPr>
            <a:xfrm>
              <a:off x="1288942" y="2243686"/>
              <a:ext cx="57016" cy="44170"/>
              <a:chOff x="1288942" y="2243686"/>
              <a:chExt cx="57016" cy="44170"/>
            </a:xfrm>
          </p:grpSpPr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FACFEE23-53E6-E7C7-EE44-47BAF4CF149A}"/>
                  </a:ext>
                </a:extLst>
              </p:cNvPr>
              <p:cNvSpPr/>
              <p:nvPr/>
            </p:nvSpPr>
            <p:spPr>
              <a:xfrm>
                <a:off x="1317450" y="2243686"/>
                <a:ext cx="12394" cy="44170"/>
              </a:xfrm>
              <a:custGeom>
                <a:avLst/>
                <a:gdLst>
                  <a:gd name="connsiteX0" fmla="*/ 0 w 12394"/>
                  <a:gd name="connsiteY0" fmla="*/ 0 h 44170"/>
                  <a:gd name="connsiteX1" fmla="*/ 0 w 12394"/>
                  <a:gd name="connsiteY1" fmla="*/ 44171 h 4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94" h="44170">
                    <a:moveTo>
                      <a:pt x="0" y="0"/>
                    </a:moveTo>
                    <a:lnTo>
                      <a:pt x="0" y="44171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A217B93E-17DA-1C5D-646B-CD9A16F1EC97}"/>
                  </a:ext>
                </a:extLst>
              </p:cNvPr>
              <p:cNvSpPr/>
              <p:nvPr/>
            </p:nvSpPr>
            <p:spPr>
              <a:xfrm>
                <a:off x="1288942" y="2266402"/>
                <a:ext cx="57016" cy="12620"/>
              </a:xfrm>
              <a:custGeom>
                <a:avLst/>
                <a:gdLst>
                  <a:gd name="connsiteX0" fmla="*/ 0 w 57016"/>
                  <a:gd name="connsiteY0" fmla="*/ 0 h 12620"/>
                  <a:gd name="connsiteX1" fmla="*/ 57017 w 57016"/>
                  <a:gd name="connsiteY1" fmla="*/ 0 h 1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016" h="12620">
                    <a:moveTo>
                      <a:pt x="0" y="0"/>
                    </a:moveTo>
                    <a:lnTo>
                      <a:pt x="57017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8" name="Graphic 72">
              <a:extLst>
                <a:ext uri="{FF2B5EF4-FFF2-40B4-BE49-F238E27FC236}">
                  <a16:creationId xmlns:a16="http://schemas.microsoft.com/office/drawing/2014/main" id="{F3D4EE6C-9F90-ECC2-FAB3-122DD010741D}"/>
                </a:ext>
              </a:extLst>
            </p:cNvPr>
            <p:cNvGrpSpPr/>
            <p:nvPr/>
          </p:nvGrpSpPr>
          <p:grpSpPr>
            <a:xfrm>
              <a:off x="1257955" y="2072051"/>
              <a:ext cx="55777" cy="44170"/>
              <a:chOff x="1257955" y="2072051"/>
              <a:chExt cx="55777" cy="44170"/>
            </a:xfrm>
          </p:grpSpPr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8BAC12DE-B794-6F5F-3890-BF62450B2560}"/>
                  </a:ext>
                </a:extLst>
              </p:cNvPr>
              <p:cNvSpPr/>
              <p:nvPr/>
            </p:nvSpPr>
            <p:spPr>
              <a:xfrm>
                <a:off x="1286463" y="2072051"/>
                <a:ext cx="12394" cy="44170"/>
              </a:xfrm>
              <a:custGeom>
                <a:avLst/>
                <a:gdLst>
                  <a:gd name="connsiteX0" fmla="*/ 0 w 12394"/>
                  <a:gd name="connsiteY0" fmla="*/ 0 h 44170"/>
                  <a:gd name="connsiteX1" fmla="*/ 0 w 12394"/>
                  <a:gd name="connsiteY1" fmla="*/ 44171 h 4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94" h="44170">
                    <a:moveTo>
                      <a:pt x="0" y="0"/>
                    </a:moveTo>
                    <a:lnTo>
                      <a:pt x="0" y="44171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69BBB6AE-98EE-8680-0FD9-7807952229C7}"/>
                  </a:ext>
                </a:extLst>
              </p:cNvPr>
              <p:cNvSpPr/>
              <p:nvPr/>
            </p:nvSpPr>
            <p:spPr>
              <a:xfrm>
                <a:off x="1257955" y="2093505"/>
                <a:ext cx="55777" cy="12620"/>
              </a:xfrm>
              <a:custGeom>
                <a:avLst/>
                <a:gdLst>
                  <a:gd name="connsiteX0" fmla="*/ 0 w 55777"/>
                  <a:gd name="connsiteY0" fmla="*/ 0 h 12620"/>
                  <a:gd name="connsiteX1" fmla="*/ 55777 w 55777"/>
                  <a:gd name="connsiteY1" fmla="*/ 0 h 1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777" h="12620">
                    <a:moveTo>
                      <a:pt x="0" y="0"/>
                    </a:moveTo>
                    <a:lnTo>
                      <a:pt x="55777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1" name="Graphic 72">
              <a:extLst>
                <a:ext uri="{FF2B5EF4-FFF2-40B4-BE49-F238E27FC236}">
                  <a16:creationId xmlns:a16="http://schemas.microsoft.com/office/drawing/2014/main" id="{4D74F0C7-E32A-2CF5-8E5B-5736F062E172}"/>
                </a:ext>
              </a:extLst>
            </p:cNvPr>
            <p:cNvGrpSpPr/>
            <p:nvPr/>
          </p:nvGrpSpPr>
          <p:grpSpPr>
            <a:xfrm>
              <a:off x="1226968" y="2029142"/>
              <a:ext cx="57016" cy="44170"/>
              <a:chOff x="1226968" y="2029142"/>
              <a:chExt cx="57016" cy="44170"/>
            </a:xfrm>
          </p:grpSpPr>
          <p:sp>
            <p:nvSpPr>
              <p:cNvPr id="172" name="Freeform 171">
                <a:extLst>
                  <a:ext uri="{FF2B5EF4-FFF2-40B4-BE49-F238E27FC236}">
                    <a16:creationId xmlns:a16="http://schemas.microsoft.com/office/drawing/2014/main" id="{DD57FA3D-09DC-6804-DF56-B0183C01701A}"/>
                  </a:ext>
                </a:extLst>
              </p:cNvPr>
              <p:cNvSpPr/>
              <p:nvPr/>
            </p:nvSpPr>
            <p:spPr>
              <a:xfrm>
                <a:off x="1256715" y="2029142"/>
                <a:ext cx="12394" cy="44170"/>
              </a:xfrm>
              <a:custGeom>
                <a:avLst/>
                <a:gdLst>
                  <a:gd name="connsiteX0" fmla="*/ 0 w 12394"/>
                  <a:gd name="connsiteY0" fmla="*/ 0 h 44170"/>
                  <a:gd name="connsiteX1" fmla="*/ 0 w 12394"/>
                  <a:gd name="connsiteY1" fmla="*/ 44171 h 4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94" h="44170">
                    <a:moveTo>
                      <a:pt x="0" y="0"/>
                    </a:moveTo>
                    <a:lnTo>
                      <a:pt x="0" y="44171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7876F6C5-9B3C-2083-8041-EB560D9BB758}"/>
                  </a:ext>
                </a:extLst>
              </p:cNvPr>
              <p:cNvSpPr/>
              <p:nvPr/>
            </p:nvSpPr>
            <p:spPr>
              <a:xfrm>
                <a:off x="1226968" y="2050596"/>
                <a:ext cx="57016" cy="12620"/>
              </a:xfrm>
              <a:custGeom>
                <a:avLst/>
                <a:gdLst>
                  <a:gd name="connsiteX0" fmla="*/ 0 w 57016"/>
                  <a:gd name="connsiteY0" fmla="*/ 0 h 12620"/>
                  <a:gd name="connsiteX1" fmla="*/ 57016 w 57016"/>
                  <a:gd name="connsiteY1" fmla="*/ 0 h 1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016" h="12620">
                    <a:moveTo>
                      <a:pt x="0" y="0"/>
                    </a:moveTo>
                    <a:lnTo>
                      <a:pt x="57016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4" name="Graphic 72">
              <a:extLst>
                <a:ext uri="{FF2B5EF4-FFF2-40B4-BE49-F238E27FC236}">
                  <a16:creationId xmlns:a16="http://schemas.microsoft.com/office/drawing/2014/main" id="{CE712DFF-21A2-54C8-1384-83C1A8366F15}"/>
                </a:ext>
              </a:extLst>
            </p:cNvPr>
            <p:cNvGrpSpPr/>
            <p:nvPr/>
          </p:nvGrpSpPr>
          <p:grpSpPr>
            <a:xfrm>
              <a:off x="1173670" y="1987495"/>
              <a:ext cx="57016" cy="44170"/>
              <a:chOff x="1173670" y="1987495"/>
              <a:chExt cx="57016" cy="44170"/>
            </a:xfrm>
          </p:grpSpPr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2A9BC52D-2E11-D2E3-BD99-BE2C7E1D851C}"/>
                  </a:ext>
                </a:extLst>
              </p:cNvPr>
              <p:cNvSpPr/>
              <p:nvPr/>
            </p:nvSpPr>
            <p:spPr>
              <a:xfrm>
                <a:off x="1203417" y="1987495"/>
                <a:ext cx="12394" cy="44170"/>
              </a:xfrm>
              <a:custGeom>
                <a:avLst/>
                <a:gdLst>
                  <a:gd name="connsiteX0" fmla="*/ 0 w 12394"/>
                  <a:gd name="connsiteY0" fmla="*/ 0 h 44170"/>
                  <a:gd name="connsiteX1" fmla="*/ 0 w 12394"/>
                  <a:gd name="connsiteY1" fmla="*/ 44171 h 4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94" h="44170">
                    <a:moveTo>
                      <a:pt x="0" y="0"/>
                    </a:moveTo>
                    <a:lnTo>
                      <a:pt x="0" y="44171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7DBE06A9-E892-1FD2-D878-CA9D97A4638B}"/>
                  </a:ext>
                </a:extLst>
              </p:cNvPr>
              <p:cNvSpPr/>
              <p:nvPr/>
            </p:nvSpPr>
            <p:spPr>
              <a:xfrm>
                <a:off x="1173670" y="2010212"/>
                <a:ext cx="57016" cy="12620"/>
              </a:xfrm>
              <a:custGeom>
                <a:avLst/>
                <a:gdLst>
                  <a:gd name="connsiteX0" fmla="*/ 0 w 57016"/>
                  <a:gd name="connsiteY0" fmla="*/ 0 h 12620"/>
                  <a:gd name="connsiteX1" fmla="*/ 57016 w 57016"/>
                  <a:gd name="connsiteY1" fmla="*/ 0 h 1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016" h="12620">
                    <a:moveTo>
                      <a:pt x="0" y="0"/>
                    </a:moveTo>
                    <a:lnTo>
                      <a:pt x="57016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7" name="Graphic 72">
              <a:extLst>
                <a:ext uri="{FF2B5EF4-FFF2-40B4-BE49-F238E27FC236}">
                  <a16:creationId xmlns:a16="http://schemas.microsoft.com/office/drawing/2014/main" id="{F95A36CA-559C-D442-8654-EB4AA45BBD2B}"/>
                </a:ext>
              </a:extLst>
            </p:cNvPr>
            <p:cNvGrpSpPr/>
            <p:nvPr/>
          </p:nvGrpSpPr>
          <p:grpSpPr>
            <a:xfrm>
              <a:off x="1115414" y="1906726"/>
              <a:ext cx="57016" cy="44170"/>
              <a:chOff x="1115414" y="1906726"/>
              <a:chExt cx="57016" cy="44170"/>
            </a:xfrm>
          </p:grpSpPr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86AE4352-4D30-87F4-61F0-0278A43CD936}"/>
                  </a:ext>
                </a:extLst>
              </p:cNvPr>
              <p:cNvSpPr/>
              <p:nvPr/>
            </p:nvSpPr>
            <p:spPr>
              <a:xfrm>
                <a:off x="1145161" y="1906726"/>
                <a:ext cx="12394" cy="44170"/>
              </a:xfrm>
              <a:custGeom>
                <a:avLst/>
                <a:gdLst>
                  <a:gd name="connsiteX0" fmla="*/ 0 w 12394"/>
                  <a:gd name="connsiteY0" fmla="*/ 0 h 44170"/>
                  <a:gd name="connsiteX1" fmla="*/ 0 w 12394"/>
                  <a:gd name="connsiteY1" fmla="*/ 44171 h 4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94" h="44170">
                    <a:moveTo>
                      <a:pt x="0" y="0"/>
                    </a:moveTo>
                    <a:lnTo>
                      <a:pt x="0" y="44171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E7E79E9D-B88D-4931-6AAB-7C6E7800B2BA}"/>
                  </a:ext>
                </a:extLst>
              </p:cNvPr>
              <p:cNvSpPr/>
              <p:nvPr/>
            </p:nvSpPr>
            <p:spPr>
              <a:xfrm>
                <a:off x="1115414" y="1929442"/>
                <a:ext cx="57016" cy="12620"/>
              </a:xfrm>
              <a:custGeom>
                <a:avLst/>
                <a:gdLst>
                  <a:gd name="connsiteX0" fmla="*/ 0 w 57016"/>
                  <a:gd name="connsiteY0" fmla="*/ 0 h 12620"/>
                  <a:gd name="connsiteX1" fmla="*/ 57016 w 57016"/>
                  <a:gd name="connsiteY1" fmla="*/ 0 h 1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016" h="12620">
                    <a:moveTo>
                      <a:pt x="0" y="0"/>
                    </a:moveTo>
                    <a:lnTo>
                      <a:pt x="57016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0" name="Graphic 72">
              <a:extLst>
                <a:ext uri="{FF2B5EF4-FFF2-40B4-BE49-F238E27FC236}">
                  <a16:creationId xmlns:a16="http://schemas.microsoft.com/office/drawing/2014/main" id="{B79B3AEF-4062-A037-285E-C8F17BE8A147}"/>
                </a:ext>
              </a:extLst>
            </p:cNvPr>
            <p:cNvGrpSpPr/>
            <p:nvPr/>
          </p:nvGrpSpPr>
          <p:grpSpPr>
            <a:xfrm>
              <a:off x="1079468" y="1871389"/>
              <a:ext cx="57016" cy="44170"/>
              <a:chOff x="1079468" y="1871389"/>
              <a:chExt cx="57016" cy="44170"/>
            </a:xfrm>
          </p:grpSpPr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F8857091-414F-9DD5-CF4F-C873C09F8373}"/>
                  </a:ext>
                </a:extLst>
              </p:cNvPr>
              <p:cNvSpPr/>
              <p:nvPr/>
            </p:nvSpPr>
            <p:spPr>
              <a:xfrm>
                <a:off x="1107977" y="1871389"/>
                <a:ext cx="12394" cy="44170"/>
              </a:xfrm>
              <a:custGeom>
                <a:avLst/>
                <a:gdLst>
                  <a:gd name="connsiteX0" fmla="*/ 0 w 12394"/>
                  <a:gd name="connsiteY0" fmla="*/ 0 h 44170"/>
                  <a:gd name="connsiteX1" fmla="*/ 0 w 12394"/>
                  <a:gd name="connsiteY1" fmla="*/ 44171 h 4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94" h="44170">
                    <a:moveTo>
                      <a:pt x="0" y="0"/>
                    </a:moveTo>
                    <a:lnTo>
                      <a:pt x="0" y="44171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4DA15BE3-C338-24D4-A9C7-7230C874B8F8}"/>
                  </a:ext>
                </a:extLst>
              </p:cNvPr>
              <p:cNvSpPr/>
              <p:nvPr/>
            </p:nvSpPr>
            <p:spPr>
              <a:xfrm>
                <a:off x="1079468" y="1894106"/>
                <a:ext cx="57016" cy="12620"/>
              </a:xfrm>
              <a:custGeom>
                <a:avLst/>
                <a:gdLst>
                  <a:gd name="connsiteX0" fmla="*/ 0 w 57016"/>
                  <a:gd name="connsiteY0" fmla="*/ 0 h 12620"/>
                  <a:gd name="connsiteX1" fmla="*/ 57017 w 57016"/>
                  <a:gd name="connsiteY1" fmla="*/ 0 h 1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016" h="12620">
                    <a:moveTo>
                      <a:pt x="0" y="0"/>
                    </a:moveTo>
                    <a:lnTo>
                      <a:pt x="57017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3" name="Graphic 72">
              <a:extLst>
                <a:ext uri="{FF2B5EF4-FFF2-40B4-BE49-F238E27FC236}">
                  <a16:creationId xmlns:a16="http://schemas.microsoft.com/office/drawing/2014/main" id="{3B2C6982-3ACF-3948-13A1-79C1B4EF8289}"/>
                </a:ext>
              </a:extLst>
            </p:cNvPr>
            <p:cNvGrpSpPr/>
            <p:nvPr/>
          </p:nvGrpSpPr>
          <p:grpSpPr>
            <a:xfrm>
              <a:off x="1058397" y="1832267"/>
              <a:ext cx="57016" cy="44170"/>
              <a:chOff x="1058397" y="1832267"/>
              <a:chExt cx="57016" cy="44170"/>
            </a:xfrm>
          </p:grpSpPr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39970C18-A9D6-AE9F-8E96-50FBD5594F4D}"/>
                  </a:ext>
                </a:extLst>
              </p:cNvPr>
              <p:cNvSpPr/>
              <p:nvPr/>
            </p:nvSpPr>
            <p:spPr>
              <a:xfrm>
                <a:off x="1086905" y="1832267"/>
                <a:ext cx="12394" cy="44170"/>
              </a:xfrm>
              <a:custGeom>
                <a:avLst/>
                <a:gdLst>
                  <a:gd name="connsiteX0" fmla="*/ 0 w 12394"/>
                  <a:gd name="connsiteY0" fmla="*/ 0 h 44170"/>
                  <a:gd name="connsiteX1" fmla="*/ 0 w 12394"/>
                  <a:gd name="connsiteY1" fmla="*/ 44171 h 4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94" h="44170">
                    <a:moveTo>
                      <a:pt x="0" y="0"/>
                    </a:moveTo>
                    <a:lnTo>
                      <a:pt x="0" y="44171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7CB6D84A-9A11-CA9D-F823-45E608BFAE3E}"/>
                  </a:ext>
                </a:extLst>
              </p:cNvPr>
              <p:cNvSpPr/>
              <p:nvPr/>
            </p:nvSpPr>
            <p:spPr>
              <a:xfrm>
                <a:off x="1058397" y="1854983"/>
                <a:ext cx="57016" cy="12620"/>
              </a:xfrm>
              <a:custGeom>
                <a:avLst/>
                <a:gdLst>
                  <a:gd name="connsiteX0" fmla="*/ 0 w 57016"/>
                  <a:gd name="connsiteY0" fmla="*/ 0 h 12620"/>
                  <a:gd name="connsiteX1" fmla="*/ 57017 w 57016"/>
                  <a:gd name="connsiteY1" fmla="*/ 0 h 1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016" h="12620">
                    <a:moveTo>
                      <a:pt x="0" y="0"/>
                    </a:moveTo>
                    <a:lnTo>
                      <a:pt x="57017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A4FD6EEC-395C-30C4-8B66-93932B3D9942}"/>
                </a:ext>
              </a:extLst>
            </p:cNvPr>
            <p:cNvSpPr/>
            <p:nvPr/>
          </p:nvSpPr>
          <p:spPr>
            <a:xfrm>
              <a:off x="1006339" y="1704803"/>
              <a:ext cx="3729622" cy="1882934"/>
            </a:xfrm>
            <a:custGeom>
              <a:avLst/>
              <a:gdLst>
                <a:gd name="connsiteX0" fmla="*/ 3729622 w 3729622"/>
                <a:gd name="connsiteY0" fmla="*/ 1882935 h 1882934"/>
                <a:gd name="connsiteX1" fmla="*/ 1906334 w 3729622"/>
                <a:gd name="connsiteY1" fmla="*/ 1882935 h 1882934"/>
                <a:gd name="connsiteX2" fmla="*/ 1906334 w 3729622"/>
                <a:gd name="connsiteY2" fmla="*/ 1818572 h 1882934"/>
                <a:gd name="connsiteX3" fmla="*/ 1716692 w 3729622"/>
                <a:gd name="connsiteY3" fmla="*/ 1818572 h 1882934"/>
                <a:gd name="connsiteX4" fmla="*/ 1716692 w 3729622"/>
                <a:gd name="connsiteY4" fmla="*/ 1747899 h 1882934"/>
                <a:gd name="connsiteX5" fmla="*/ 1351043 w 3729622"/>
                <a:gd name="connsiteY5" fmla="*/ 1747899 h 1882934"/>
                <a:gd name="connsiteX6" fmla="*/ 1351043 w 3729622"/>
                <a:gd name="connsiteY6" fmla="*/ 1683536 h 1882934"/>
                <a:gd name="connsiteX7" fmla="*/ 1300224 w 3729622"/>
                <a:gd name="connsiteY7" fmla="*/ 1683536 h 1882934"/>
                <a:gd name="connsiteX8" fmla="*/ 1300224 w 3729622"/>
                <a:gd name="connsiteY8" fmla="*/ 1622959 h 1882934"/>
                <a:gd name="connsiteX9" fmla="*/ 1255602 w 3729622"/>
                <a:gd name="connsiteY9" fmla="*/ 1622959 h 1882934"/>
                <a:gd name="connsiteX10" fmla="*/ 1255602 w 3729622"/>
                <a:gd name="connsiteY10" fmla="*/ 1571216 h 1882934"/>
                <a:gd name="connsiteX11" fmla="*/ 1193628 w 3729622"/>
                <a:gd name="connsiteY11" fmla="*/ 1571216 h 1882934"/>
                <a:gd name="connsiteX12" fmla="*/ 1193628 w 3729622"/>
                <a:gd name="connsiteY12" fmla="*/ 1514425 h 1882934"/>
                <a:gd name="connsiteX13" fmla="*/ 1068440 w 3729622"/>
                <a:gd name="connsiteY13" fmla="*/ 1514425 h 1882934"/>
                <a:gd name="connsiteX14" fmla="*/ 1068440 w 3729622"/>
                <a:gd name="connsiteY14" fmla="*/ 1467730 h 1882934"/>
                <a:gd name="connsiteX15" fmla="*/ 922180 w 3729622"/>
                <a:gd name="connsiteY15" fmla="*/ 1467730 h 1882934"/>
                <a:gd name="connsiteX16" fmla="*/ 922180 w 3729622"/>
                <a:gd name="connsiteY16" fmla="*/ 1415987 h 1882934"/>
                <a:gd name="connsiteX17" fmla="*/ 907306 w 3729622"/>
                <a:gd name="connsiteY17" fmla="*/ 1415987 h 1882934"/>
                <a:gd name="connsiteX18" fmla="*/ 907306 w 3729622"/>
                <a:gd name="connsiteY18" fmla="*/ 1364244 h 1882934"/>
                <a:gd name="connsiteX19" fmla="*/ 887474 w 3729622"/>
                <a:gd name="connsiteY19" fmla="*/ 1364244 h 1882934"/>
                <a:gd name="connsiteX20" fmla="*/ 887474 w 3729622"/>
                <a:gd name="connsiteY20" fmla="*/ 1316288 h 1882934"/>
                <a:gd name="connsiteX21" fmla="*/ 858966 w 3729622"/>
                <a:gd name="connsiteY21" fmla="*/ 1316288 h 1882934"/>
                <a:gd name="connsiteX22" fmla="*/ 858966 w 3729622"/>
                <a:gd name="connsiteY22" fmla="*/ 1264545 h 1882934"/>
                <a:gd name="connsiteX23" fmla="*/ 841613 w 3729622"/>
                <a:gd name="connsiteY23" fmla="*/ 1264545 h 1882934"/>
                <a:gd name="connsiteX24" fmla="*/ 841613 w 3729622"/>
                <a:gd name="connsiteY24" fmla="*/ 1212802 h 1882934"/>
                <a:gd name="connsiteX25" fmla="*/ 814344 w 3729622"/>
                <a:gd name="connsiteY25" fmla="*/ 1212802 h 1882934"/>
                <a:gd name="connsiteX26" fmla="*/ 814344 w 3729622"/>
                <a:gd name="connsiteY26" fmla="*/ 1166107 h 1882934"/>
                <a:gd name="connsiteX27" fmla="*/ 763525 w 3729622"/>
                <a:gd name="connsiteY27" fmla="*/ 1166107 h 1882934"/>
                <a:gd name="connsiteX28" fmla="*/ 763525 w 3729622"/>
                <a:gd name="connsiteY28" fmla="*/ 1113102 h 1882934"/>
                <a:gd name="connsiteX29" fmla="*/ 680479 w 3729622"/>
                <a:gd name="connsiteY29" fmla="*/ 1113102 h 1882934"/>
                <a:gd name="connsiteX30" fmla="*/ 680479 w 3729622"/>
                <a:gd name="connsiteY30" fmla="*/ 1065146 h 1882934"/>
                <a:gd name="connsiteX31" fmla="*/ 587518 w 3729622"/>
                <a:gd name="connsiteY31" fmla="*/ 1065146 h 1882934"/>
                <a:gd name="connsiteX32" fmla="*/ 587518 w 3729622"/>
                <a:gd name="connsiteY32" fmla="*/ 970494 h 1882934"/>
                <a:gd name="connsiteX33" fmla="*/ 550333 w 3729622"/>
                <a:gd name="connsiteY33" fmla="*/ 970494 h 1882934"/>
                <a:gd name="connsiteX34" fmla="*/ 550333 w 3729622"/>
                <a:gd name="connsiteY34" fmla="*/ 918751 h 1882934"/>
                <a:gd name="connsiteX35" fmla="*/ 487119 w 3729622"/>
                <a:gd name="connsiteY35" fmla="*/ 918751 h 1882934"/>
                <a:gd name="connsiteX36" fmla="*/ 487119 w 3729622"/>
                <a:gd name="connsiteY36" fmla="*/ 874580 h 1882934"/>
                <a:gd name="connsiteX37" fmla="*/ 475964 w 3729622"/>
                <a:gd name="connsiteY37" fmla="*/ 874580 h 1882934"/>
                <a:gd name="connsiteX38" fmla="*/ 475964 w 3729622"/>
                <a:gd name="connsiteY38" fmla="*/ 829148 h 1882934"/>
                <a:gd name="connsiteX39" fmla="*/ 456132 w 3729622"/>
                <a:gd name="connsiteY39" fmla="*/ 829148 h 1882934"/>
                <a:gd name="connsiteX40" fmla="*/ 456132 w 3729622"/>
                <a:gd name="connsiteY40" fmla="*/ 776143 h 1882934"/>
                <a:gd name="connsiteX41" fmla="*/ 399115 w 3729622"/>
                <a:gd name="connsiteY41" fmla="*/ 776143 h 1882934"/>
                <a:gd name="connsiteX42" fmla="*/ 399115 w 3729622"/>
                <a:gd name="connsiteY42" fmla="*/ 730710 h 1882934"/>
                <a:gd name="connsiteX43" fmla="*/ 386721 w 3729622"/>
                <a:gd name="connsiteY43" fmla="*/ 730710 h 1882934"/>
                <a:gd name="connsiteX44" fmla="*/ 386721 w 3729622"/>
                <a:gd name="connsiteY44" fmla="*/ 690325 h 1882934"/>
                <a:gd name="connsiteX45" fmla="*/ 365649 w 3729622"/>
                <a:gd name="connsiteY45" fmla="*/ 690325 h 1882934"/>
                <a:gd name="connsiteX46" fmla="*/ 365649 w 3729622"/>
                <a:gd name="connsiteY46" fmla="*/ 646155 h 1882934"/>
                <a:gd name="connsiteX47" fmla="*/ 342099 w 3729622"/>
                <a:gd name="connsiteY47" fmla="*/ 646155 h 1882934"/>
                <a:gd name="connsiteX48" fmla="*/ 342099 w 3729622"/>
                <a:gd name="connsiteY48" fmla="*/ 600722 h 1882934"/>
                <a:gd name="connsiteX49" fmla="*/ 330944 w 3729622"/>
                <a:gd name="connsiteY49" fmla="*/ 600722 h 1882934"/>
                <a:gd name="connsiteX50" fmla="*/ 330944 w 3729622"/>
                <a:gd name="connsiteY50" fmla="*/ 555289 h 1882934"/>
                <a:gd name="connsiteX51" fmla="*/ 299956 w 3729622"/>
                <a:gd name="connsiteY51" fmla="*/ 555289 h 1882934"/>
                <a:gd name="connsiteX52" fmla="*/ 299956 w 3729622"/>
                <a:gd name="connsiteY52" fmla="*/ 514904 h 1882934"/>
                <a:gd name="connsiteX53" fmla="*/ 288801 w 3729622"/>
                <a:gd name="connsiteY53" fmla="*/ 514904 h 1882934"/>
                <a:gd name="connsiteX54" fmla="*/ 288801 w 3729622"/>
                <a:gd name="connsiteY54" fmla="*/ 471996 h 1882934"/>
                <a:gd name="connsiteX55" fmla="*/ 285082 w 3729622"/>
                <a:gd name="connsiteY55" fmla="*/ 471996 h 1882934"/>
                <a:gd name="connsiteX56" fmla="*/ 285082 w 3729622"/>
                <a:gd name="connsiteY56" fmla="*/ 427825 h 1882934"/>
                <a:gd name="connsiteX57" fmla="*/ 278885 w 3729622"/>
                <a:gd name="connsiteY57" fmla="*/ 427825 h 1882934"/>
                <a:gd name="connsiteX58" fmla="*/ 278885 w 3729622"/>
                <a:gd name="connsiteY58" fmla="*/ 368510 h 1882934"/>
                <a:gd name="connsiteX59" fmla="*/ 273927 w 3729622"/>
                <a:gd name="connsiteY59" fmla="*/ 368510 h 1882934"/>
                <a:gd name="connsiteX60" fmla="*/ 273927 w 3729622"/>
                <a:gd name="connsiteY60" fmla="*/ 342008 h 1882934"/>
                <a:gd name="connsiteX61" fmla="*/ 241700 w 3729622"/>
                <a:gd name="connsiteY61" fmla="*/ 342008 h 1882934"/>
                <a:gd name="connsiteX62" fmla="*/ 241700 w 3729622"/>
                <a:gd name="connsiteY62" fmla="*/ 301623 h 1882934"/>
                <a:gd name="connsiteX63" fmla="*/ 178486 w 3729622"/>
                <a:gd name="connsiteY63" fmla="*/ 301623 h 1882934"/>
                <a:gd name="connsiteX64" fmla="*/ 178486 w 3729622"/>
                <a:gd name="connsiteY64" fmla="*/ 222116 h 1882934"/>
                <a:gd name="connsiteX65" fmla="*/ 114033 w 3729622"/>
                <a:gd name="connsiteY65" fmla="*/ 222116 h 1882934"/>
                <a:gd name="connsiteX66" fmla="*/ 114033 w 3729622"/>
                <a:gd name="connsiteY66" fmla="*/ 181731 h 1882934"/>
                <a:gd name="connsiteX67" fmla="*/ 86764 w 3729622"/>
                <a:gd name="connsiteY67" fmla="*/ 181731 h 1882934"/>
                <a:gd name="connsiteX68" fmla="*/ 86764 w 3729622"/>
                <a:gd name="connsiteY68" fmla="*/ 108534 h 1882934"/>
                <a:gd name="connsiteX69" fmla="*/ 66932 w 3729622"/>
                <a:gd name="connsiteY69" fmla="*/ 108534 h 1882934"/>
                <a:gd name="connsiteX70" fmla="*/ 66932 w 3729622"/>
                <a:gd name="connsiteY70" fmla="*/ 70673 h 1882934"/>
                <a:gd name="connsiteX71" fmla="*/ 57016 w 3729622"/>
                <a:gd name="connsiteY71" fmla="*/ 70673 h 1882934"/>
                <a:gd name="connsiteX72" fmla="*/ 57016 w 3729622"/>
                <a:gd name="connsiteY72" fmla="*/ 35337 h 1882934"/>
                <a:gd name="connsiteX73" fmla="*/ 0 w 3729622"/>
                <a:gd name="connsiteY73" fmla="*/ 35337 h 1882934"/>
                <a:gd name="connsiteX74" fmla="*/ 0 w 3729622"/>
                <a:gd name="connsiteY74" fmla="*/ 0 h 1882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729622" h="1882934">
                  <a:moveTo>
                    <a:pt x="3729622" y="1882935"/>
                  </a:moveTo>
                  <a:lnTo>
                    <a:pt x="1906334" y="1882935"/>
                  </a:lnTo>
                  <a:lnTo>
                    <a:pt x="1906334" y="1818572"/>
                  </a:lnTo>
                  <a:lnTo>
                    <a:pt x="1716692" y="1818572"/>
                  </a:lnTo>
                  <a:lnTo>
                    <a:pt x="1716692" y="1747899"/>
                  </a:lnTo>
                  <a:lnTo>
                    <a:pt x="1351043" y="1747899"/>
                  </a:lnTo>
                  <a:lnTo>
                    <a:pt x="1351043" y="1683536"/>
                  </a:lnTo>
                  <a:lnTo>
                    <a:pt x="1300224" y="1683536"/>
                  </a:lnTo>
                  <a:lnTo>
                    <a:pt x="1300224" y="1622959"/>
                  </a:lnTo>
                  <a:lnTo>
                    <a:pt x="1255602" y="1622959"/>
                  </a:lnTo>
                  <a:lnTo>
                    <a:pt x="1255602" y="1571216"/>
                  </a:lnTo>
                  <a:lnTo>
                    <a:pt x="1193628" y="1571216"/>
                  </a:lnTo>
                  <a:lnTo>
                    <a:pt x="1193628" y="1514425"/>
                  </a:lnTo>
                  <a:lnTo>
                    <a:pt x="1068440" y="1514425"/>
                  </a:lnTo>
                  <a:lnTo>
                    <a:pt x="1068440" y="1467730"/>
                  </a:lnTo>
                  <a:lnTo>
                    <a:pt x="922180" y="1467730"/>
                  </a:lnTo>
                  <a:lnTo>
                    <a:pt x="922180" y="1415987"/>
                  </a:lnTo>
                  <a:lnTo>
                    <a:pt x="907306" y="1415987"/>
                  </a:lnTo>
                  <a:lnTo>
                    <a:pt x="907306" y="1364244"/>
                  </a:lnTo>
                  <a:lnTo>
                    <a:pt x="887474" y="1364244"/>
                  </a:lnTo>
                  <a:lnTo>
                    <a:pt x="887474" y="1316288"/>
                  </a:lnTo>
                  <a:lnTo>
                    <a:pt x="858966" y="1316288"/>
                  </a:lnTo>
                  <a:lnTo>
                    <a:pt x="858966" y="1264545"/>
                  </a:lnTo>
                  <a:lnTo>
                    <a:pt x="841613" y="1264545"/>
                  </a:lnTo>
                  <a:lnTo>
                    <a:pt x="841613" y="1212802"/>
                  </a:lnTo>
                  <a:lnTo>
                    <a:pt x="814344" y="1212802"/>
                  </a:lnTo>
                  <a:lnTo>
                    <a:pt x="814344" y="1166107"/>
                  </a:lnTo>
                  <a:lnTo>
                    <a:pt x="763525" y="1166107"/>
                  </a:lnTo>
                  <a:lnTo>
                    <a:pt x="763525" y="1113102"/>
                  </a:lnTo>
                  <a:lnTo>
                    <a:pt x="680479" y="1113102"/>
                  </a:lnTo>
                  <a:lnTo>
                    <a:pt x="680479" y="1065146"/>
                  </a:lnTo>
                  <a:lnTo>
                    <a:pt x="587518" y="1065146"/>
                  </a:lnTo>
                  <a:lnTo>
                    <a:pt x="587518" y="970494"/>
                  </a:lnTo>
                  <a:lnTo>
                    <a:pt x="550333" y="970494"/>
                  </a:lnTo>
                  <a:lnTo>
                    <a:pt x="550333" y="918751"/>
                  </a:lnTo>
                  <a:lnTo>
                    <a:pt x="487119" y="918751"/>
                  </a:lnTo>
                  <a:lnTo>
                    <a:pt x="487119" y="874580"/>
                  </a:lnTo>
                  <a:lnTo>
                    <a:pt x="475964" y="874580"/>
                  </a:lnTo>
                  <a:lnTo>
                    <a:pt x="475964" y="829148"/>
                  </a:lnTo>
                  <a:lnTo>
                    <a:pt x="456132" y="829148"/>
                  </a:lnTo>
                  <a:lnTo>
                    <a:pt x="456132" y="776143"/>
                  </a:lnTo>
                  <a:lnTo>
                    <a:pt x="399115" y="776143"/>
                  </a:lnTo>
                  <a:lnTo>
                    <a:pt x="399115" y="730710"/>
                  </a:lnTo>
                  <a:lnTo>
                    <a:pt x="386721" y="730710"/>
                  </a:lnTo>
                  <a:lnTo>
                    <a:pt x="386721" y="690325"/>
                  </a:lnTo>
                  <a:lnTo>
                    <a:pt x="365649" y="690325"/>
                  </a:lnTo>
                  <a:lnTo>
                    <a:pt x="365649" y="646155"/>
                  </a:lnTo>
                  <a:lnTo>
                    <a:pt x="342099" y="646155"/>
                  </a:lnTo>
                  <a:lnTo>
                    <a:pt x="342099" y="600722"/>
                  </a:lnTo>
                  <a:lnTo>
                    <a:pt x="330944" y="600722"/>
                  </a:lnTo>
                  <a:lnTo>
                    <a:pt x="330944" y="555289"/>
                  </a:lnTo>
                  <a:lnTo>
                    <a:pt x="299956" y="555289"/>
                  </a:lnTo>
                  <a:lnTo>
                    <a:pt x="299956" y="514904"/>
                  </a:lnTo>
                  <a:lnTo>
                    <a:pt x="288801" y="514904"/>
                  </a:lnTo>
                  <a:lnTo>
                    <a:pt x="288801" y="471996"/>
                  </a:lnTo>
                  <a:lnTo>
                    <a:pt x="285082" y="471996"/>
                  </a:lnTo>
                  <a:lnTo>
                    <a:pt x="285082" y="427825"/>
                  </a:lnTo>
                  <a:lnTo>
                    <a:pt x="278885" y="427825"/>
                  </a:lnTo>
                  <a:lnTo>
                    <a:pt x="278885" y="368510"/>
                  </a:lnTo>
                  <a:lnTo>
                    <a:pt x="273927" y="368510"/>
                  </a:lnTo>
                  <a:lnTo>
                    <a:pt x="273927" y="342008"/>
                  </a:lnTo>
                  <a:lnTo>
                    <a:pt x="241700" y="342008"/>
                  </a:lnTo>
                  <a:lnTo>
                    <a:pt x="241700" y="301623"/>
                  </a:lnTo>
                  <a:lnTo>
                    <a:pt x="178486" y="301623"/>
                  </a:lnTo>
                  <a:lnTo>
                    <a:pt x="178486" y="222116"/>
                  </a:lnTo>
                  <a:lnTo>
                    <a:pt x="114033" y="222116"/>
                  </a:lnTo>
                  <a:lnTo>
                    <a:pt x="114033" y="181731"/>
                  </a:lnTo>
                  <a:lnTo>
                    <a:pt x="86764" y="181731"/>
                  </a:lnTo>
                  <a:lnTo>
                    <a:pt x="86764" y="108534"/>
                  </a:lnTo>
                  <a:lnTo>
                    <a:pt x="66932" y="108534"/>
                  </a:lnTo>
                  <a:lnTo>
                    <a:pt x="66932" y="70673"/>
                  </a:lnTo>
                  <a:lnTo>
                    <a:pt x="57016" y="70673"/>
                  </a:lnTo>
                  <a:lnTo>
                    <a:pt x="57016" y="35337"/>
                  </a:lnTo>
                  <a:lnTo>
                    <a:pt x="0" y="35337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01DA8A-4C3F-40D5-8032-ED64A401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73843"/>
            <a:ext cx="8229600" cy="386870"/>
          </a:xfrm>
        </p:spPr>
        <p:txBody>
          <a:bodyPr anchor="t">
            <a:normAutofit/>
          </a:bodyPr>
          <a:lstStyle/>
          <a:p>
            <a:r>
              <a:rPr lang="en-US" sz="2100" dirty="0"/>
              <a:t>PFS by MSS/MSI and </a:t>
            </a:r>
            <a:r>
              <a:rPr lang="en-US" sz="2100" i="1" dirty="0"/>
              <a:t>RAS/BRAF </a:t>
            </a:r>
            <a:r>
              <a:rPr lang="en-US" sz="2100" dirty="0"/>
              <a:t>status in right-sided mCRC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9DD10-FB36-5962-56B8-CDA862A216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Kentaro Yamazaki, MD, PhD</a:t>
            </a:r>
          </a:p>
        </p:txBody>
      </p:sp>
      <p:sp>
        <p:nvSpPr>
          <p:cNvPr id="24" name="テキスト ボックス 27">
            <a:extLst>
              <a:ext uri="{FF2B5EF4-FFF2-40B4-BE49-F238E27FC236}">
                <a16:creationId xmlns:a16="http://schemas.microsoft.com/office/drawing/2014/main" id="{6C4DF00C-D16E-4695-7B82-EE9FED91BA1A}"/>
              </a:ext>
            </a:extLst>
          </p:cNvPr>
          <p:cNvSpPr txBox="1"/>
          <p:nvPr/>
        </p:nvSpPr>
        <p:spPr>
          <a:xfrm>
            <a:off x="631659" y="862035"/>
            <a:ext cx="38158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MSS/MSI-L and </a:t>
            </a:r>
            <a:r>
              <a:rPr kumimoji="1" lang="en-US" altLang="ja-JP" sz="1350" b="1" i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RAS</a:t>
            </a: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/</a:t>
            </a:r>
            <a:r>
              <a:rPr kumimoji="1" lang="en-US" altLang="ja-JP" sz="1350" b="1" i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BRAF</a:t>
            </a: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 WT</a:t>
            </a:r>
            <a:endParaRPr kumimoji="1" lang="ja-JP" altLang="en-US" sz="1350" b="1">
              <a:solidFill>
                <a:srgbClr val="002557"/>
              </a:solidFill>
              <a:latin typeface="Arial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">
            <a:extLst>
              <a:ext uri="{FF2B5EF4-FFF2-40B4-BE49-F238E27FC236}">
                <a16:creationId xmlns:a16="http://schemas.microsoft.com/office/drawing/2014/main" id="{9EA8DADB-977B-D471-7E94-EFF8DC7A7E45}"/>
              </a:ext>
            </a:extLst>
          </p:cNvPr>
          <p:cNvSpPr txBox="1"/>
          <p:nvPr/>
        </p:nvSpPr>
        <p:spPr>
          <a:xfrm>
            <a:off x="5025913" y="862035"/>
            <a:ext cx="38688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MSI-H and/or </a:t>
            </a:r>
            <a:r>
              <a:rPr kumimoji="1" lang="en-US" altLang="ja-JP" sz="1350" b="1" i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RAS/BRAF </a:t>
            </a: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mutation</a:t>
            </a:r>
            <a:endParaRPr kumimoji="1" lang="ja-JP" altLang="en-US" sz="1350" b="1">
              <a:solidFill>
                <a:srgbClr val="002557"/>
              </a:solidFill>
              <a:latin typeface="Arial"/>
              <a:ea typeface="メイリオ" panose="020B0604030504040204" pitchFamily="50" charset="-12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478FDB-416C-C289-ACFC-CD543E4F4E8A}"/>
              </a:ext>
            </a:extLst>
          </p:cNvPr>
          <p:cNvGraphicFramePr>
            <a:graphicFrameLocks noGrp="1"/>
          </p:cNvGraphicFramePr>
          <p:nvPr/>
        </p:nvGraphicFramePr>
        <p:xfrm>
          <a:off x="373078" y="3358113"/>
          <a:ext cx="8350104" cy="10744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87654">
                  <a:extLst>
                    <a:ext uri="{9D8B030D-6E8A-4147-A177-3AD203B41FA5}">
                      <a16:colId xmlns:a16="http://schemas.microsoft.com/office/drawing/2014/main" val="3566458180"/>
                    </a:ext>
                  </a:extLst>
                </a:gridCol>
                <a:gridCol w="277899">
                  <a:extLst>
                    <a:ext uri="{9D8B030D-6E8A-4147-A177-3AD203B41FA5}">
                      <a16:colId xmlns:a16="http://schemas.microsoft.com/office/drawing/2014/main" val="1903671504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4118813149"/>
                    </a:ext>
                  </a:extLst>
                </a:gridCol>
                <a:gridCol w="277899">
                  <a:extLst>
                    <a:ext uri="{9D8B030D-6E8A-4147-A177-3AD203B41FA5}">
                      <a16:colId xmlns:a16="http://schemas.microsoft.com/office/drawing/2014/main" val="3392307833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3755401567"/>
                    </a:ext>
                  </a:extLst>
                </a:gridCol>
                <a:gridCol w="2132215">
                  <a:extLst>
                    <a:ext uri="{9D8B030D-6E8A-4147-A177-3AD203B41FA5}">
                      <a16:colId xmlns:a16="http://schemas.microsoft.com/office/drawing/2014/main" val="3297409957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877788813"/>
                    </a:ext>
                  </a:extLst>
                </a:gridCol>
                <a:gridCol w="682597">
                  <a:extLst>
                    <a:ext uri="{9D8B030D-6E8A-4147-A177-3AD203B41FA5}">
                      <a16:colId xmlns:a16="http://schemas.microsoft.com/office/drawing/2014/main" val="2172653088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l"/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latin typeface="+mn-lt"/>
                        </a:rPr>
                        <a:t>Panitumumab</a:t>
                      </a: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latin typeface="+mn-lt"/>
                        </a:rPr>
                        <a:t>Bevacizumab</a:t>
                      </a: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="1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R="27432" marT="0" marB="0" anchor="b">
                    <a:lnT w="12700" cap="flat" cmpd="sng" algn="ctr">
                      <a:solidFill>
                        <a:srgbClr val="00A4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4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HR (95% CI)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i="1" dirty="0">
                          <a:solidFill>
                            <a:schemeClr val="bg1"/>
                          </a:solidFill>
                          <a:latin typeface="+mn-lt"/>
                        </a:rPr>
                        <a:t>P</a:t>
                      </a: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-value for interaction</a:t>
                      </a:r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41321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err="1">
                          <a:solidFill>
                            <a:schemeClr val="bg1"/>
                          </a:solidFill>
                          <a:latin typeface="+mn-lt"/>
                        </a:rPr>
                        <a:t>mPFS</a:t>
                      </a: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, months (95% CI)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err="1">
                          <a:solidFill>
                            <a:schemeClr val="bg1"/>
                          </a:solidFill>
                          <a:latin typeface="+mn-lt"/>
                        </a:rPr>
                        <a:t>mPFS</a:t>
                      </a: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, months (95% CI)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5918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All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78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1" dirty="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7.7 (6.8</a:t>
                      </a: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–</a:t>
                      </a:r>
                      <a:r>
                        <a:rPr lang="en-US" altLang="ja-JP" sz="800" b="1" dirty="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9.9)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91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ja-JP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10.6 (7.4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–</a:t>
                      </a:r>
                      <a:r>
                        <a:rPr lang="en-US" altLang="ja-JP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14.3)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1.48 (1.06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–2.07)</a:t>
                      </a:r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8726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MSS/MSI-L and 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RAS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/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BRAF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 WT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41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1" dirty="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11.3 (7.7</a:t>
                      </a: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–</a:t>
                      </a:r>
                      <a:r>
                        <a:rPr lang="en-US" altLang="ja-JP" sz="800" b="1" dirty="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13.6)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55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1" dirty="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11.3 (7.6</a:t>
                      </a: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–</a:t>
                      </a:r>
                      <a:r>
                        <a:rPr lang="en-US" altLang="ja-JP" sz="800" b="1" dirty="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16.3)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1.17 (0.73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–1.85)</a:t>
                      </a:r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>
                          <a:solidFill>
                            <a:srgbClr val="002557"/>
                          </a:solidFill>
                          <a:latin typeface="+mn-lt"/>
                        </a:rPr>
                        <a:t>0.055</a:t>
                      </a:r>
                      <a:endParaRPr kumimoji="1" lang="ja-JP" altLang="en-US" sz="800" b="1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519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MSI-H and/or 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RAS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/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BRAF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 mutation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37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6.8 (4.6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–</a:t>
                      </a:r>
                      <a:r>
                        <a:rPr lang="en-US" altLang="ja-JP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7.4)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36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1" dirty="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7.6 (5.8</a:t>
                      </a: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–</a:t>
                      </a:r>
                      <a:r>
                        <a:rPr lang="en-US" altLang="ja-JP" sz="800" b="1" dirty="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14.3)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2.23 (1.31</a:t>
                      </a: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–3.78)</a:t>
                      </a:r>
                      <a:endParaRPr kumimoji="1" lang="ja-JP" altLang="en-US" sz="800" b="1" dirty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b="0">
                        <a:solidFill>
                          <a:srgbClr val="002557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650622"/>
                  </a:ext>
                </a:extLst>
              </a:tr>
            </a:tbl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F40CE86-048C-F552-64DC-45C9ED92E3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62722" y="3704575"/>
          <a:ext cx="2844404" cy="1027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4456319" imgH="1608448" progId="Prism9.Document">
                  <p:embed/>
                </p:oleObj>
              </mc:Choice>
              <mc:Fallback>
                <p:oleObj name="Prism 9" r:id="rId3" imgW="4456319" imgH="1608448" progId="Prism9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F40CE86-048C-F552-64DC-45C9ED92E3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2722" y="3704575"/>
                        <a:ext cx="2844404" cy="102750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698C24D-5128-7935-AD29-1116C26EE2A3}"/>
              </a:ext>
            </a:extLst>
          </p:cNvPr>
          <p:cNvSpPr txBox="1"/>
          <p:nvPr/>
        </p:nvSpPr>
        <p:spPr>
          <a:xfrm>
            <a:off x="717870" y="2477925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70C0"/>
                </a:solidFill>
                <a:latin typeface="Arial" panose="020B0604020202020204" pitchFamily="34" charset="0"/>
              </a:rPr>
              <a:t>Panitumumab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680ACE-E51B-3A80-CB4F-CD8CC539E620}"/>
              </a:ext>
            </a:extLst>
          </p:cNvPr>
          <p:cNvSpPr txBox="1"/>
          <p:nvPr/>
        </p:nvSpPr>
        <p:spPr>
          <a:xfrm>
            <a:off x="1614664" y="2126402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6720"/>
                </a:solidFill>
                <a:latin typeface="Arial" panose="020B0604020202020204" pitchFamily="34" charset="0"/>
              </a:rPr>
              <a:t>Bevacizumab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DEC381-E2EE-5484-A858-6A9B0E7CE57A}"/>
              </a:ext>
            </a:extLst>
          </p:cNvPr>
          <p:cNvSpPr txBox="1"/>
          <p:nvPr/>
        </p:nvSpPr>
        <p:spPr>
          <a:xfrm>
            <a:off x="5065612" y="2562278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472C4"/>
                </a:solidFill>
                <a:latin typeface="Arial" panose="020B0604020202020204" pitchFamily="34" charset="0"/>
              </a:rPr>
              <a:t>Panitumumab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FDF0DF-E552-C32C-2A05-E4E1FCEB9198}"/>
              </a:ext>
            </a:extLst>
          </p:cNvPr>
          <p:cNvSpPr txBox="1"/>
          <p:nvPr/>
        </p:nvSpPr>
        <p:spPr>
          <a:xfrm>
            <a:off x="5672175" y="2150015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6720"/>
                </a:solidFill>
                <a:latin typeface="Arial" panose="020B0604020202020204" pitchFamily="34" charset="0"/>
              </a:rPr>
              <a:t>Bevacizumab</a:t>
            </a:r>
          </a:p>
        </p:txBody>
      </p:sp>
      <p:graphicFrame>
        <p:nvGraphicFramePr>
          <p:cNvPr id="9" name="表 3">
            <a:extLst>
              <a:ext uri="{FF2B5EF4-FFF2-40B4-BE49-F238E27FC236}">
                <a16:creationId xmlns:a16="http://schemas.microsoft.com/office/drawing/2014/main" id="{DD879FE5-6D9F-2F75-CE39-516E30FC72CF}"/>
              </a:ext>
            </a:extLst>
          </p:cNvPr>
          <p:cNvGraphicFramePr>
            <a:graphicFrameLocks noGrp="1"/>
          </p:cNvGraphicFramePr>
          <p:nvPr/>
        </p:nvGraphicFramePr>
        <p:xfrm>
          <a:off x="1835472" y="1303611"/>
          <a:ext cx="2798063" cy="15374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98063">
                  <a:extLst>
                    <a:ext uri="{9D8B030D-6E8A-4147-A177-3AD203B41FA5}">
                      <a16:colId xmlns:a16="http://schemas.microsoft.com/office/drawing/2014/main" val="2525182450"/>
                    </a:ext>
                  </a:extLst>
                </a:gridCol>
              </a:tblGrid>
              <a:tr h="1537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HR: 1.17 (95% CI 0.73–1.85); log-rank </a:t>
                      </a:r>
                      <a:r>
                        <a:rPr kumimoji="1" lang="en-US" altLang="ja-JP" sz="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P</a:t>
                      </a: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=0.511</a:t>
                      </a:r>
                      <a:endParaRPr kumimoji="1" lang="ja-JP" alt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557"/>
                        </a:solidFill>
                        <a:effectLst/>
                        <a:uLnTx/>
                        <a:uFillTx/>
                        <a:latin typeface="+mn-lt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630362"/>
                  </a:ext>
                </a:extLst>
              </a:tr>
            </a:tbl>
          </a:graphicData>
        </a:graphic>
      </p:graphicFrame>
      <p:graphicFrame>
        <p:nvGraphicFramePr>
          <p:cNvPr id="12" name="Table 40">
            <a:extLst>
              <a:ext uri="{FF2B5EF4-FFF2-40B4-BE49-F238E27FC236}">
                <a16:creationId xmlns:a16="http://schemas.microsoft.com/office/drawing/2014/main" id="{02949834-56E5-991B-D5F3-B8D451F82A2F}"/>
              </a:ext>
            </a:extLst>
          </p:cNvPr>
          <p:cNvGraphicFramePr>
            <a:graphicFrameLocks noGrp="1"/>
          </p:cNvGraphicFramePr>
          <p:nvPr/>
        </p:nvGraphicFramePr>
        <p:xfrm>
          <a:off x="99562" y="3019080"/>
          <a:ext cx="4147799" cy="3003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604">
                  <a:extLst>
                    <a:ext uri="{9D8B030D-6E8A-4147-A177-3AD203B41FA5}">
                      <a16:colId xmlns:a16="http://schemas.microsoft.com/office/drawing/2014/main" val="3468183459"/>
                    </a:ext>
                  </a:extLst>
                </a:gridCol>
                <a:gridCol w="241413">
                  <a:extLst>
                    <a:ext uri="{9D8B030D-6E8A-4147-A177-3AD203B41FA5}">
                      <a16:colId xmlns:a16="http://schemas.microsoft.com/office/drawing/2014/main" val="1774423199"/>
                    </a:ext>
                  </a:extLst>
                </a:gridCol>
                <a:gridCol w="241413">
                  <a:extLst>
                    <a:ext uri="{9D8B030D-6E8A-4147-A177-3AD203B41FA5}">
                      <a16:colId xmlns:a16="http://schemas.microsoft.com/office/drawing/2014/main" val="622094358"/>
                    </a:ext>
                  </a:extLst>
                </a:gridCol>
                <a:gridCol w="241413">
                  <a:extLst>
                    <a:ext uri="{9D8B030D-6E8A-4147-A177-3AD203B41FA5}">
                      <a16:colId xmlns:a16="http://schemas.microsoft.com/office/drawing/2014/main" val="4062308355"/>
                    </a:ext>
                  </a:extLst>
                </a:gridCol>
                <a:gridCol w="241413">
                  <a:extLst>
                    <a:ext uri="{9D8B030D-6E8A-4147-A177-3AD203B41FA5}">
                      <a16:colId xmlns:a16="http://schemas.microsoft.com/office/drawing/2014/main" val="908298290"/>
                    </a:ext>
                  </a:extLst>
                </a:gridCol>
                <a:gridCol w="241413">
                  <a:extLst>
                    <a:ext uri="{9D8B030D-6E8A-4147-A177-3AD203B41FA5}">
                      <a16:colId xmlns:a16="http://schemas.microsoft.com/office/drawing/2014/main" val="985248270"/>
                    </a:ext>
                  </a:extLst>
                </a:gridCol>
                <a:gridCol w="241413">
                  <a:extLst>
                    <a:ext uri="{9D8B030D-6E8A-4147-A177-3AD203B41FA5}">
                      <a16:colId xmlns:a16="http://schemas.microsoft.com/office/drawing/2014/main" val="3079875668"/>
                    </a:ext>
                  </a:extLst>
                </a:gridCol>
                <a:gridCol w="241413">
                  <a:extLst>
                    <a:ext uri="{9D8B030D-6E8A-4147-A177-3AD203B41FA5}">
                      <a16:colId xmlns:a16="http://schemas.microsoft.com/office/drawing/2014/main" val="2564385739"/>
                    </a:ext>
                  </a:extLst>
                </a:gridCol>
                <a:gridCol w="241413">
                  <a:extLst>
                    <a:ext uri="{9D8B030D-6E8A-4147-A177-3AD203B41FA5}">
                      <a16:colId xmlns:a16="http://schemas.microsoft.com/office/drawing/2014/main" val="3491573124"/>
                    </a:ext>
                  </a:extLst>
                </a:gridCol>
                <a:gridCol w="241413">
                  <a:extLst>
                    <a:ext uri="{9D8B030D-6E8A-4147-A177-3AD203B41FA5}">
                      <a16:colId xmlns:a16="http://schemas.microsoft.com/office/drawing/2014/main" val="1042909214"/>
                    </a:ext>
                  </a:extLst>
                </a:gridCol>
                <a:gridCol w="241413">
                  <a:extLst>
                    <a:ext uri="{9D8B030D-6E8A-4147-A177-3AD203B41FA5}">
                      <a16:colId xmlns:a16="http://schemas.microsoft.com/office/drawing/2014/main" val="3220620882"/>
                    </a:ext>
                  </a:extLst>
                </a:gridCol>
                <a:gridCol w="241413">
                  <a:extLst>
                    <a:ext uri="{9D8B030D-6E8A-4147-A177-3AD203B41FA5}">
                      <a16:colId xmlns:a16="http://schemas.microsoft.com/office/drawing/2014/main" val="1324113917"/>
                    </a:ext>
                  </a:extLst>
                </a:gridCol>
                <a:gridCol w="241413">
                  <a:extLst>
                    <a:ext uri="{9D8B030D-6E8A-4147-A177-3AD203B41FA5}">
                      <a16:colId xmlns:a16="http://schemas.microsoft.com/office/drawing/2014/main" val="161778754"/>
                    </a:ext>
                  </a:extLst>
                </a:gridCol>
                <a:gridCol w="241413">
                  <a:extLst>
                    <a:ext uri="{9D8B030D-6E8A-4147-A177-3AD203B41FA5}">
                      <a16:colId xmlns:a16="http://schemas.microsoft.com/office/drawing/2014/main" val="192650933"/>
                    </a:ext>
                  </a:extLst>
                </a:gridCol>
                <a:gridCol w="241413">
                  <a:extLst>
                    <a:ext uri="{9D8B030D-6E8A-4147-A177-3AD203B41FA5}">
                      <a16:colId xmlns:a16="http://schemas.microsoft.com/office/drawing/2014/main" val="4282868039"/>
                    </a:ext>
                  </a:extLst>
                </a:gridCol>
                <a:gridCol w="241413">
                  <a:extLst>
                    <a:ext uri="{9D8B030D-6E8A-4147-A177-3AD203B41FA5}">
                      <a16:colId xmlns:a16="http://schemas.microsoft.com/office/drawing/2014/main" val="1871549918"/>
                    </a:ext>
                  </a:extLst>
                </a:gridCol>
              </a:tblGrid>
              <a:tr h="100118">
                <a:tc>
                  <a:txBody>
                    <a:bodyPr/>
                    <a:lstStyle/>
                    <a:p>
                      <a:pPr algn="l"/>
                      <a:r>
                        <a:rPr lang="en-US" sz="600" b="1">
                          <a:solidFill>
                            <a:srgbClr val="002557"/>
                          </a:solidFill>
                        </a:rPr>
                        <a:t>No. at risk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854430"/>
                  </a:ext>
                </a:extLst>
              </a:tr>
              <a:tr h="100118">
                <a:tc>
                  <a:txBody>
                    <a:bodyPr/>
                    <a:lstStyle/>
                    <a:p>
                      <a:pPr algn="l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Panitumumab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41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16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64360"/>
                  </a:ext>
                </a:extLst>
              </a:tr>
              <a:tr h="100118">
                <a:tc>
                  <a:txBody>
                    <a:bodyPr/>
                    <a:lstStyle/>
                    <a:p>
                      <a:pPr algn="l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Bevacizumab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55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35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3687"/>
                  </a:ext>
                </a:extLst>
              </a:tr>
            </a:tbl>
          </a:graphicData>
        </a:graphic>
      </p:graphicFrame>
      <p:graphicFrame>
        <p:nvGraphicFramePr>
          <p:cNvPr id="16" name="表 3">
            <a:extLst>
              <a:ext uri="{FF2B5EF4-FFF2-40B4-BE49-F238E27FC236}">
                <a16:creationId xmlns:a16="http://schemas.microsoft.com/office/drawing/2014/main" id="{952C3066-2DE4-12C3-705F-CC7959382E6B}"/>
              </a:ext>
            </a:extLst>
          </p:cNvPr>
          <p:cNvGraphicFramePr>
            <a:graphicFrameLocks noGrp="1"/>
          </p:cNvGraphicFramePr>
          <p:nvPr/>
        </p:nvGraphicFramePr>
        <p:xfrm>
          <a:off x="6203727" y="1296401"/>
          <a:ext cx="2798063" cy="15374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98063">
                  <a:extLst>
                    <a:ext uri="{9D8B030D-6E8A-4147-A177-3AD203B41FA5}">
                      <a16:colId xmlns:a16="http://schemas.microsoft.com/office/drawing/2014/main" val="2525182450"/>
                    </a:ext>
                  </a:extLst>
                </a:gridCol>
              </a:tblGrid>
              <a:tr h="1537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HR: 2.23 (95% CI 1.31–3.78); log-rank </a:t>
                      </a:r>
                      <a:r>
                        <a:rPr kumimoji="1" lang="en-US" altLang="ja-JP" sz="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P</a:t>
                      </a: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=0.003</a:t>
                      </a:r>
                      <a:endParaRPr kumimoji="1" lang="ja-JP" alt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557"/>
                        </a:solidFill>
                        <a:effectLst/>
                        <a:uLnTx/>
                        <a:uFillTx/>
                        <a:latin typeface="+mn-lt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630362"/>
                  </a:ext>
                </a:extLst>
              </a:tr>
            </a:tbl>
          </a:graphicData>
        </a:graphic>
      </p:graphicFrame>
      <p:graphicFrame>
        <p:nvGraphicFramePr>
          <p:cNvPr id="17" name="Table 40">
            <a:extLst>
              <a:ext uri="{FF2B5EF4-FFF2-40B4-BE49-F238E27FC236}">
                <a16:creationId xmlns:a16="http://schemas.microsoft.com/office/drawing/2014/main" id="{1B47EBBA-453F-4851-98F9-20A8DB2249FD}"/>
              </a:ext>
            </a:extLst>
          </p:cNvPr>
          <p:cNvGraphicFramePr>
            <a:graphicFrameLocks noGrp="1"/>
          </p:cNvGraphicFramePr>
          <p:nvPr/>
        </p:nvGraphicFramePr>
        <p:xfrm>
          <a:off x="4479132" y="3019080"/>
          <a:ext cx="4188862" cy="465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407">
                  <a:extLst>
                    <a:ext uri="{9D8B030D-6E8A-4147-A177-3AD203B41FA5}">
                      <a16:colId xmlns:a16="http://schemas.microsoft.com/office/drawing/2014/main" val="3468183459"/>
                    </a:ext>
                  </a:extLst>
                </a:gridCol>
                <a:gridCol w="247097">
                  <a:extLst>
                    <a:ext uri="{9D8B030D-6E8A-4147-A177-3AD203B41FA5}">
                      <a16:colId xmlns:a16="http://schemas.microsoft.com/office/drawing/2014/main" val="1774423199"/>
                    </a:ext>
                  </a:extLst>
                </a:gridCol>
                <a:gridCol w="247097">
                  <a:extLst>
                    <a:ext uri="{9D8B030D-6E8A-4147-A177-3AD203B41FA5}">
                      <a16:colId xmlns:a16="http://schemas.microsoft.com/office/drawing/2014/main" val="622094358"/>
                    </a:ext>
                  </a:extLst>
                </a:gridCol>
                <a:gridCol w="247097">
                  <a:extLst>
                    <a:ext uri="{9D8B030D-6E8A-4147-A177-3AD203B41FA5}">
                      <a16:colId xmlns:a16="http://schemas.microsoft.com/office/drawing/2014/main" val="4062308355"/>
                    </a:ext>
                  </a:extLst>
                </a:gridCol>
                <a:gridCol w="247097">
                  <a:extLst>
                    <a:ext uri="{9D8B030D-6E8A-4147-A177-3AD203B41FA5}">
                      <a16:colId xmlns:a16="http://schemas.microsoft.com/office/drawing/2014/main" val="908298290"/>
                    </a:ext>
                  </a:extLst>
                </a:gridCol>
                <a:gridCol w="247097">
                  <a:extLst>
                    <a:ext uri="{9D8B030D-6E8A-4147-A177-3AD203B41FA5}">
                      <a16:colId xmlns:a16="http://schemas.microsoft.com/office/drawing/2014/main" val="985248270"/>
                    </a:ext>
                  </a:extLst>
                </a:gridCol>
                <a:gridCol w="247097">
                  <a:extLst>
                    <a:ext uri="{9D8B030D-6E8A-4147-A177-3AD203B41FA5}">
                      <a16:colId xmlns:a16="http://schemas.microsoft.com/office/drawing/2014/main" val="3079875668"/>
                    </a:ext>
                  </a:extLst>
                </a:gridCol>
                <a:gridCol w="247097">
                  <a:extLst>
                    <a:ext uri="{9D8B030D-6E8A-4147-A177-3AD203B41FA5}">
                      <a16:colId xmlns:a16="http://schemas.microsoft.com/office/drawing/2014/main" val="2564385739"/>
                    </a:ext>
                  </a:extLst>
                </a:gridCol>
                <a:gridCol w="247097">
                  <a:extLst>
                    <a:ext uri="{9D8B030D-6E8A-4147-A177-3AD203B41FA5}">
                      <a16:colId xmlns:a16="http://schemas.microsoft.com/office/drawing/2014/main" val="3491573124"/>
                    </a:ext>
                  </a:extLst>
                </a:gridCol>
                <a:gridCol w="247097">
                  <a:extLst>
                    <a:ext uri="{9D8B030D-6E8A-4147-A177-3AD203B41FA5}">
                      <a16:colId xmlns:a16="http://schemas.microsoft.com/office/drawing/2014/main" val="1042909214"/>
                    </a:ext>
                  </a:extLst>
                </a:gridCol>
                <a:gridCol w="247097">
                  <a:extLst>
                    <a:ext uri="{9D8B030D-6E8A-4147-A177-3AD203B41FA5}">
                      <a16:colId xmlns:a16="http://schemas.microsoft.com/office/drawing/2014/main" val="3220620882"/>
                    </a:ext>
                  </a:extLst>
                </a:gridCol>
                <a:gridCol w="247097">
                  <a:extLst>
                    <a:ext uri="{9D8B030D-6E8A-4147-A177-3AD203B41FA5}">
                      <a16:colId xmlns:a16="http://schemas.microsoft.com/office/drawing/2014/main" val="1324113917"/>
                    </a:ext>
                  </a:extLst>
                </a:gridCol>
                <a:gridCol w="247097">
                  <a:extLst>
                    <a:ext uri="{9D8B030D-6E8A-4147-A177-3AD203B41FA5}">
                      <a16:colId xmlns:a16="http://schemas.microsoft.com/office/drawing/2014/main" val="161778754"/>
                    </a:ext>
                  </a:extLst>
                </a:gridCol>
                <a:gridCol w="247097">
                  <a:extLst>
                    <a:ext uri="{9D8B030D-6E8A-4147-A177-3AD203B41FA5}">
                      <a16:colId xmlns:a16="http://schemas.microsoft.com/office/drawing/2014/main" val="192650933"/>
                    </a:ext>
                  </a:extLst>
                </a:gridCol>
                <a:gridCol w="247097">
                  <a:extLst>
                    <a:ext uri="{9D8B030D-6E8A-4147-A177-3AD203B41FA5}">
                      <a16:colId xmlns:a16="http://schemas.microsoft.com/office/drawing/2014/main" val="4282868039"/>
                    </a:ext>
                  </a:extLst>
                </a:gridCol>
                <a:gridCol w="247097">
                  <a:extLst>
                    <a:ext uri="{9D8B030D-6E8A-4147-A177-3AD203B41FA5}">
                      <a16:colId xmlns:a16="http://schemas.microsoft.com/office/drawing/2014/main" val="1871549918"/>
                    </a:ext>
                  </a:extLst>
                </a:gridCol>
              </a:tblGrid>
              <a:tr h="100118">
                <a:tc>
                  <a:txBody>
                    <a:bodyPr/>
                    <a:lstStyle/>
                    <a:p>
                      <a:pPr algn="l"/>
                      <a:r>
                        <a:rPr lang="en-US" sz="600" b="1">
                          <a:solidFill>
                            <a:srgbClr val="002557"/>
                          </a:solidFill>
                        </a:rPr>
                        <a:t>No. at risk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8544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Panitumumab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37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643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Bevacizumab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36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23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13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6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3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3687"/>
                  </a:ext>
                </a:extLst>
              </a:tr>
            </a:tbl>
          </a:graphicData>
        </a:graphic>
      </p:graphicFrame>
      <p:sp>
        <p:nvSpPr>
          <p:cNvPr id="98" name="TextBox 97">
            <a:extLst>
              <a:ext uri="{FF2B5EF4-FFF2-40B4-BE49-F238E27FC236}">
                <a16:creationId xmlns:a16="http://schemas.microsoft.com/office/drawing/2014/main" id="{E4BEC933-216E-218F-A7A0-4BE4EAE045F6}"/>
              </a:ext>
            </a:extLst>
          </p:cNvPr>
          <p:cNvSpPr txBox="1"/>
          <p:nvPr/>
        </p:nvSpPr>
        <p:spPr>
          <a:xfrm>
            <a:off x="387217" y="1188694"/>
            <a:ext cx="36260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402D34D-2B0D-0E54-678B-3EC4F3A61D6B}"/>
              </a:ext>
            </a:extLst>
          </p:cNvPr>
          <p:cNvSpPr txBox="1"/>
          <p:nvPr/>
        </p:nvSpPr>
        <p:spPr>
          <a:xfrm>
            <a:off x="446529" y="1563013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75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49DB5E3-B08B-20B9-AD61-9503D2EC8C81}"/>
              </a:ext>
            </a:extLst>
          </p:cNvPr>
          <p:cNvSpPr txBox="1"/>
          <p:nvPr/>
        </p:nvSpPr>
        <p:spPr>
          <a:xfrm>
            <a:off x="446529" y="194082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025E817-78BE-3535-9AF2-A9549C0DEAEF}"/>
              </a:ext>
            </a:extLst>
          </p:cNvPr>
          <p:cNvSpPr txBox="1"/>
          <p:nvPr/>
        </p:nvSpPr>
        <p:spPr>
          <a:xfrm>
            <a:off x="446529" y="2317022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B2D114F-5BB2-779C-84D2-773F598EA1D8}"/>
              </a:ext>
            </a:extLst>
          </p:cNvPr>
          <p:cNvSpPr txBox="1"/>
          <p:nvPr/>
        </p:nvSpPr>
        <p:spPr>
          <a:xfrm>
            <a:off x="505840" y="2692306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B86FD92-A821-55BD-57A1-417D7778A914}"/>
              </a:ext>
            </a:extLst>
          </p:cNvPr>
          <p:cNvSpPr txBox="1"/>
          <p:nvPr/>
        </p:nvSpPr>
        <p:spPr>
          <a:xfrm rot="16200000">
            <a:off x="-145599" y="1897845"/>
            <a:ext cx="106311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</a:rPr>
              <a:t>PFS (% of patients)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CB3F71DC-AEAC-5D7C-F99F-60423A6EEAF4}"/>
              </a:ext>
            </a:extLst>
          </p:cNvPr>
          <p:cNvSpPr txBox="1"/>
          <p:nvPr/>
        </p:nvSpPr>
        <p:spPr>
          <a:xfrm>
            <a:off x="2038001" y="2922693"/>
            <a:ext cx="84831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</a:rPr>
              <a:t>Time (months)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7368B3E1-33AB-B117-DCFF-5F43D79E6DBD}"/>
              </a:ext>
            </a:extLst>
          </p:cNvPr>
          <p:cNvSpPr txBox="1"/>
          <p:nvPr/>
        </p:nvSpPr>
        <p:spPr>
          <a:xfrm>
            <a:off x="598048" y="2797564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5E099AB9-DABE-4C8E-F96A-E4BCE8216F59}"/>
              </a:ext>
            </a:extLst>
          </p:cNvPr>
          <p:cNvSpPr txBox="1"/>
          <p:nvPr/>
        </p:nvSpPr>
        <p:spPr>
          <a:xfrm>
            <a:off x="838764" y="2797564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D0E923D5-D76E-9655-6FAF-366FA412612A}"/>
              </a:ext>
            </a:extLst>
          </p:cNvPr>
          <p:cNvSpPr txBox="1"/>
          <p:nvPr/>
        </p:nvSpPr>
        <p:spPr>
          <a:xfrm>
            <a:off x="1051224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9A200945-478D-E65A-9BA2-1D78CF2DE333}"/>
              </a:ext>
            </a:extLst>
          </p:cNvPr>
          <p:cNvSpPr txBox="1"/>
          <p:nvPr/>
        </p:nvSpPr>
        <p:spPr>
          <a:xfrm>
            <a:off x="1290578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0606E3BC-DA2A-E16A-791D-6D89559807BC}"/>
              </a:ext>
            </a:extLst>
          </p:cNvPr>
          <p:cNvSpPr txBox="1"/>
          <p:nvPr/>
        </p:nvSpPr>
        <p:spPr>
          <a:xfrm>
            <a:off x="1539589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1BA61E7F-FCC8-42D2-E3CA-343DF3DF482F}"/>
              </a:ext>
            </a:extLst>
          </p:cNvPr>
          <p:cNvSpPr txBox="1"/>
          <p:nvPr/>
        </p:nvSpPr>
        <p:spPr>
          <a:xfrm>
            <a:off x="1781324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5E0A1487-BC9D-B941-183A-A011DB5EF236}"/>
              </a:ext>
            </a:extLst>
          </p:cNvPr>
          <p:cNvSpPr txBox="1"/>
          <p:nvPr/>
        </p:nvSpPr>
        <p:spPr>
          <a:xfrm>
            <a:off x="2019184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9C71DF71-0DC3-830D-995C-2FAE09FC3CD9}"/>
              </a:ext>
            </a:extLst>
          </p:cNvPr>
          <p:cNvSpPr txBox="1"/>
          <p:nvPr/>
        </p:nvSpPr>
        <p:spPr>
          <a:xfrm>
            <a:off x="2269007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C047F2D7-8AE4-6DC2-3558-8766DF86F560}"/>
              </a:ext>
            </a:extLst>
          </p:cNvPr>
          <p:cNvSpPr txBox="1"/>
          <p:nvPr/>
        </p:nvSpPr>
        <p:spPr>
          <a:xfrm>
            <a:off x="2506660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5CFF7059-7960-9D0E-501E-11298B5FBF41}"/>
              </a:ext>
            </a:extLst>
          </p:cNvPr>
          <p:cNvSpPr txBox="1"/>
          <p:nvPr/>
        </p:nvSpPr>
        <p:spPr>
          <a:xfrm>
            <a:off x="2752136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54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8CF19D82-B1C0-F018-55FD-3E1CFE9AED38}"/>
              </a:ext>
            </a:extLst>
          </p:cNvPr>
          <p:cNvSpPr txBox="1"/>
          <p:nvPr/>
        </p:nvSpPr>
        <p:spPr>
          <a:xfrm>
            <a:off x="2992718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C9927E00-5306-39A2-5F43-EC7162464BE4}"/>
              </a:ext>
            </a:extLst>
          </p:cNvPr>
          <p:cNvSpPr txBox="1"/>
          <p:nvPr/>
        </p:nvSpPr>
        <p:spPr>
          <a:xfrm>
            <a:off x="3237779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66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63DD5115-5131-6EC2-2159-BBE43A26085A}"/>
              </a:ext>
            </a:extLst>
          </p:cNvPr>
          <p:cNvSpPr txBox="1"/>
          <p:nvPr/>
        </p:nvSpPr>
        <p:spPr>
          <a:xfrm>
            <a:off x="347972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DA62B4B0-8720-20C8-3D6A-39E75CB52D8F}"/>
              </a:ext>
            </a:extLst>
          </p:cNvPr>
          <p:cNvSpPr txBox="1"/>
          <p:nvPr/>
        </p:nvSpPr>
        <p:spPr>
          <a:xfrm>
            <a:off x="3722268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78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7D9500C5-9836-0DD2-083C-630551E28906}"/>
              </a:ext>
            </a:extLst>
          </p:cNvPr>
          <p:cNvSpPr txBox="1"/>
          <p:nvPr/>
        </p:nvSpPr>
        <p:spPr>
          <a:xfrm>
            <a:off x="396196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84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5D3D0813-90F6-EB21-1AD7-C432EBE7E820}"/>
              </a:ext>
            </a:extLst>
          </p:cNvPr>
          <p:cNvSpPr txBox="1"/>
          <p:nvPr/>
        </p:nvSpPr>
        <p:spPr>
          <a:xfrm>
            <a:off x="4727127" y="1172990"/>
            <a:ext cx="36260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53A5BEB5-97A1-8A5D-412A-670C22A065F4}"/>
              </a:ext>
            </a:extLst>
          </p:cNvPr>
          <p:cNvSpPr txBox="1"/>
          <p:nvPr/>
        </p:nvSpPr>
        <p:spPr>
          <a:xfrm>
            <a:off x="4786439" y="1547308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75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AFD1DB29-9CAE-73A9-AA95-2833722FCE18}"/>
              </a:ext>
            </a:extLst>
          </p:cNvPr>
          <p:cNvSpPr txBox="1"/>
          <p:nvPr/>
        </p:nvSpPr>
        <p:spPr>
          <a:xfrm>
            <a:off x="4786439" y="1925119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DE646D71-DD09-A02B-07ED-8BE69F6F430D}"/>
              </a:ext>
            </a:extLst>
          </p:cNvPr>
          <p:cNvSpPr txBox="1"/>
          <p:nvPr/>
        </p:nvSpPr>
        <p:spPr>
          <a:xfrm>
            <a:off x="4786439" y="2301318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07BC93DA-175F-84C3-8DC5-B126099AC79B}"/>
              </a:ext>
            </a:extLst>
          </p:cNvPr>
          <p:cNvSpPr txBox="1"/>
          <p:nvPr/>
        </p:nvSpPr>
        <p:spPr>
          <a:xfrm>
            <a:off x="4845750" y="2687072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D8C9C640-D5FC-7547-4A07-D6D880129C3A}"/>
              </a:ext>
            </a:extLst>
          </p:cNvPr>
          <p:cNvSpPr txBox="1"/>
          <p:nvPr/>
        </p:nvSpPr>
        <p:spPr>
          <a:xfrm rot="16200000">
            <a:off x="4194312" y="1882141"/>
            <a:ext cx="106311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</a:rPr>
              <a:t>PFS (% of patients)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6BDC605A-417A-C991-0A2B-CFDB2FCFA95E}"/>
              </a:ext>
            </a:extLst>
          </p:cNvPr>
          <p:cNvSpPr txBox="1"/>
          <p:nvPr/>
        </p:nvSpPr>
        <p:spPr>
          <a:xfrm>
            <a:off x="6409321" y="2922693"/>
            <a:ext cx="84831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</a:rPr>
              <a:t>Time (months)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98F757A2-03D5-9861-0E69-9D6E01894F8B}"/>
              </a:ext>
            </a:extLst>
          </p:cNvPr>
          <p:cNvSpPr txBox="1"/>
          <p:nvPr/>
        </p:nvSpPr>
        <p:spPr>
          <a:xfrm>
            <a:off x="4943192" y="2797564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F3C483E9-C4E8-3E1B-CE1F-D30AF75913D4}"/>
              </a:ext>
            </a:extLst>
          </p:cNvPr>
          <p:cNvSpPr txBox="1"/>
          <p:nvPr/>
        </p:nvSpPr>
        <p:spPr>
          <a:xfrm>
            <a:off x="5194378" y="2797564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5D45892F-042A-7420-83E3-4ED5BFCE4A2B}"/>
              </a:ext>
            </a:extLst>
          </p:cNvPr>
          <p:cNvSpPr txBox="1"/>
          <p:nvPr/>
        </p:nvSpPr>
        <p:spPr>
          <a:xfrm>
            <a:off x="5406839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B69FF63A-8788-0737-E8FA-DC837D82A67B}"/>
              </a:ext>
            </a:extLst>
          </p:cNvPr>
          <p:cNvSpPr txBox="1"/>
          <p:nvPr/>
        </p:nvSpPr>
        <p:spPr>
          <a:xfrm>
            <a:off x="5646192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A6959E37-733A-2B0D-8733-7F61B21E4B5A}"/>
              </a:ext>
            </a:extLst>
          </p:cNvPr>
          <p:cNvSpPr txBox="1"/>
          <p:nvPr/>
        </p:nvSpPr>
        <p:spPr>
          <a:xfrm>
            <a:off x="5900438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78EBA10E-C366-00FB-A71C-D9496335C428}"/>
              </a:ext>
            </a:extLst>
          </p:cNvPr>
          <p:cNvSpPr txBox="1"/>
          <p:nvPr/>
        </p:nvSpPr>
        <p:spPr>
          <a:xfrm>
            <a:off x="6142173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A0409BA9-197D-3C3E-23DB-73BCCA8FAAC9}"/>
              </a:ext>
            </a:extLst>
          </p:cNvPr>
          <p:cNvSpPr txBox="1"/>
          <p:nvPr/>
        </p:nvSpPr>
        <p:spPr>
          <a:xfrm>
            <a:off x="6385268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CA4EF19D-4BC3-F99D-8F6C-980E4272719C}"/>
              </a:ext>
            </a:extLst>
          </p:cNvPr>
          <p:cNvSpPr txBox="1"/>
          <p:nvPr/>
        </p:nvSpPr>
        <p:spPr>
          <a:xfrm>
            <a:off x="6640327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819638C7-3BDC-F47D-F390-D5F8CB4BC3C5}"/>
              </a:ext>
            </a:extLst>
          </p:cNvPr>
          <p:cNvSpPr txBox="1"/>
          <p:nvPr/>
        </p:nvSpPr>
        <p:spPr>
          <a:xfrm>
            <a:off x="6883214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16DE099E-9D83-08FA-6080-43D50C9113DA}"/>
              </a:ext>
            </a:extLst>
          </p:cNvPr>
          <p:cNvSpPr txBox="1"/>
          <p:nvPr/>
        </p:nvSpPr>
        <p:spPr>
          <a:xfrm>
            <a:off x="7133926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54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CB332282-00C5-009D-850F-F960545CFA0A}"/>
              </a:ext>
            </a:extLst>
          </p:cNvPr>
          <p:cNvSpPr txBox="1"/>
          <p:nvPr/>
        </p:nvSpPr>
        <p:spPr>
          <a:xfrm>
            <a:off x="7384977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3F534FC0-7D1C-3843-B8EE-3873C50414F2}"/>
              </a:ext>
            </a:extLst>
          </p:cNvPr>
          <p:cNvSpPr txBox="1"/>
          <p:nvPr/>
        </p:nvSpPr>
        <p:spPr>
          <a:xfrm>
            <a:off x="7630038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66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1171D827-1DED-3165-5C92-8A461CA100B3}"/>
              </a:ext>
            </a:extLst>
          </p:cNvPr>
          <p:cNvSpPr txBox="1"/>
          <p:nvPr/>
        </p:nvSpPr>
        <p:spPr>
          <a:xfrm>
            <a:off x="7877216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D749A337-AA48-DFF0-1952-9354E92ECBAF}"/>
              </a:ext>
            </a:extLst>
          </p:cNvPr>
          <p:cNvSpPr txBox="1"/>
          <p:nvPr/>
        </p:nvSpPr>
        <p:spPr>
          <a:xfrm>
            <a:off x="8119763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78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792D977E-2E19-F26F-39F8-B0FB7E853E17}"/>
              </a:ext>
            </a:extLst>
          </p:cNvPr>
          <p:cNvSpPr txBox="1"/>
          <p:nvPr/>
        </p:nvSpPr>
        <p:spPr>
          <a:xfrm>
            <a:off x="836469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2463780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6DCB1-E1CF-4632-CBF6-54D56F507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73843"/>
            <a:ext cx="8350103" cy="1028700"/>
          </a:xfrm>
        </p:spPr>
        <p:txBody>
          <a:bodyPr anchor="t">
            <a:normAutofit/>
          </a:bodyPr>
          <a:lstStyle/>
          <a:p>
            <a:r>
              <a:rPr lang="en-US" sz="2100"/>
              <a:t>PFS by MSS/MSI and </a:t>
            </a:r>
            <a:r>
              <a:rPr lang="en-US" sz="2100" i="1"/>
              <a:t>RAS/BRAF </a:t>
            </a:r>
            <a:r>
              <a:rPr lang="en-US" sz="2100"/>
              <a:t>status in the overall population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94158-749B-9A04-C32F-5DD21388CA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err="1"/>
              <a:t>Kentaro</a:t>
            </a:r>
            <a:r>
              <a:rPr lang="en-US"/>
              <a:t> Yamazaki, MD, PhD</a:t>
            </a:r>
          </a:p>
        </p:txBody>
      </p:sp>
      <p:sp>
        <p:nvSpPr>
          <p:cNvPr id="6" name="テキスト ボックス 27">
            <a:extLst>
              <a:ext uri="{FF2B5EF4-FFF2-40B4-BE49-F238E27FC236}">
                <a16:creationId xmlns:a16="http://schemas.microsoft.com/office/drawing/2014/main" id="{EA11B227-8A93-5099-2D6D-0EE059052591}"/>
              </a:ext>
            </a:extLst>
          </p:cNvPr>
          <p:cNvSpPr txBox="1"/>
          <p:nvPr/>
        </p:nvSpPr>
        <p:spPr>
          <a:xfrm>
            <a:off x="631659" y="766969"/>
            <a:ext cx="3815894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MSS/MSI-L and </a:t>
            </a:r>
            <a:r>
              <a:rPr kumimoji="1" lang="en-US" altLang="ja-JP" sz="1350" b="1" i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RAS</a:t>
            </a: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/</a:t>
            </a:r>
            <a:r>
              <a:rPr kumimoji="1" lang="en-US" altLang="ja-JP" sz="1350" b="1" i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BRAF</a:t>
            </a: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 WT</a:t>
            </a:r>
            <a:endParaRPr kumimoji="1" lang="ja-JP" altLang="en-US" sz="1350" b="1">
              <a:solidFill>
                <a:srgbClr val="002557"/>
              </a:solidFill>
              <a:latin typeface="Arial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2">
            <a:extLst>
              <a:ext uri="{FF2B5EF4-FFF2-40B4-BE49-F238E27FC236}">
                <a16:creationId xmlns:a16="http://schemas.microsoft.com/office/drawing/2014/main" id="{57DFFDB9-6B67-8E77-E38C-CA0526F6E1F7}"/>
              </a:ext>
            </a:extLst>
          </p:cNvPr>
          <p:cNvSpPr txBox="1"/>
          <p:nvPr/>
        </p:nvSpPr>
        <p:spPr>
          <a:xfrm>
            <a:off x="5025913" y="766969"/>
            <a:ext cx="386883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MSI-H and/or </a:t>
            </a:r>
            <a:r>
              <a:rPr kumimoji="1" lang="en-US" altLang="ja-JP" sz="1350" b="1" i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RAS/BRAF </a:t>
            </a:r>
            <a:r>
              <a:rPr kumimoji="1" lang="en-US" altLang="ja-JP" sz="1350" b="1">
                <a:solidFill>
                  <a:srgbClr val="002557"/>
                </a:solidFill>
                <a:latin typeface="Arial"/>
                <a:ea typeface="メイリオ" panose="020B0604030504040204" pitchFamily="50" charset="-128"/>
              </a:rPr>
              <a:t>mutation</a:t>
            </a:r>
            <a:endParaRPr kumimoji="1" lang="ja-JP" altLang="en-US" sz="1350" b="1">
              <a:solidFill>
                <a:srgbClr val="002557"/>
              </a:solidFill>
              <a:latin typeface="Arial"/>
              <a:ea typeface="メイリオ" panose="020B0604030504040204" pitchFamily="50" charset="-128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3A7F590-F054-2F2F-D5C9-3F976FBCD3A9}"/>
              </a:ext>
            </a:extLst>
          </p:cNvPr>
          <p:cNvGraphicFramePr>
            <a:graphicFrameLocks noGrp="1"/>
          </p:cNvGraphicFramePr>
          <p:nvPr/>
        </p:nvGraphicFramePr>
        <p:xfrm>
          <a:off x="452825" y="3353294"/>
          <a:ext cx="8350104" cy="10744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87654">
                  <a:extLst>
                    <a:ext uri="{9D8B030D-6E8A-4147-A177-3AD203B41FA5}">
                      <a16:colId xmlns:a16="http://schemas.microsoft.com/office/drawing/2014/main" val="3566458180"/>
                    </a:ext>
                  </a:extLst>
                </a:gridCol>
                <a:gridCol w="277899">
                  <a:extLst>
                    <a:ext uri="{9D8B030D-6E8A-4147-A177-3AD203B41FA5}">
                      <a16:colId xmlns:a16="http://schemas.microsoft.com/office/drawing/2014/main" val="1903671504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4118813149"/>
                    </a:ext>
                  </a:extLst>
                </a:gridCol>
                <a:gridCol w="277899">
                  <a:extLst>
                    <a:ext uri="{9D8B030D-6E8A-4147-A177-3AD203B41FA5}">
                      <a16:colId xmlns:a16="http://schemas.microsoft.com/office/drawing/2014/main" val="3392307833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3755401567"/>
                    </a:ext>
                  </a:extLst>
                </a:gridCol>
                <a:gridCol w="2132215">
                  <a:extLst>
                    <a:ext uri="{9D8B030D-6E8A-4147-A177-3AD203B41FA5}">
                      <a16:colId xmlns:a16="http://schemas.microsoft.com/office/drawing/2014/main" val="3297409957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877788813"/>
                    </a:ext>
                  </a:extLst>
                </a:gridCol>
                <a:gridCol w="682597">
                  <a:extLst>
                    <a:ext uri="{9D8B030D-6E8A-4147-A177-3AD203B41FA5}">
                      <a16:colId xmlns:a16="http://schemas.microsoft.com/office/drawing/2014/main" val="2172653088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l"/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</a:rPr>
                        <a:t>Panitumumab</a:t>
                      </a: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</a:rPr>
                        <a:t>Bevacizumab</a:t>
                      </a: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="1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R="27432" marT="0" marB="0" anchor="b">
                    <a:lnT w="12700" cap="flat" cmpd="sng" algn="ctr">
                      <a:solidFill>
                        <a:srgbClr val="00A4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4A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HR (95% CI)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i="1" dirty="0">
                          <a:solidFill>
                            <a:schemeClr val="bg1"/>
                          </a:solidFill>
                          <a:latin typeface="+mn-lt"/>
                        </a:rPr>
                        <a:t>P</a:t>
                      </a: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-value for interaction</a:t>
                      </a:r>
                      <a:endParaRPr lang="en-US" sz="8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41321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err="1">
                          <a:solidFill>
                            <a:schemeClr val="bg1"/>
                          </a:solidFill>
                          <a:latin typeface="+mn-lt"/>
                        </a:rPr>
                        <a:t>mPFS</a:t>
                      </a: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, months (95% CI)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mPFS</a:t>
                      </a: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</a:rPr>
                        <a:t>, months (95% CI)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5918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All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368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12.2 (10.8–13.2)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365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11.5 (11.2–13.3)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1.07 (0.91–1.26)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8726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MSS/MSI-L and 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RAS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/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BRAF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 WT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299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13.4 (12.4–15.0)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299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12.1 (11.3–13.9)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0.97 (0.80–1.16)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&lt;0.001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519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MSI-H and/or 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RAS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/</a:t>
                      </a:r>
                      <a:r>
                        <a:rPr lang="en-US" sz="800" b="1" i="1">
                          <a:solidFill>
                            <a:srgbClr val="002557"/>
                          </a:solidFill>
                          <a:latin typeface="+mn-lt"/>
                        </a:rPr>
                        <a:t>BRAF</a:t>
                      </a:r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 mutation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69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6.8 (4.6–7.8)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rgbClr val="002557"/>
                          </a:solidFill>
                          <a:latin typeface="+mn-lt"/>
                        </a:rPr>
                        <a:t>66</a:t>
                      </a:r>
                      <a:endParaRPr lang="en-US" sz="800" b="1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9.7 (7.9–11.5)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2557"/>
                          </a:solidFill>
                          <a:latin typeface="+mn-lt"/>
                        </a:rPr>
                        <a:t>2.11 (1.44–3.11)</a:t>
                      </a:r>
                      <a:endParaRPr lang="en-US" sz="800" b="1" dirty="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rgbClr val="002557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650622"/>
                  </a:ext>
                </a:extLst>
              </a:tr>
            </a:tbl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A39226F-1C16-D5BD-5EA2-86FE5CE709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2470" y="3699756"/>
          <a:ext cx="2844404" cy="1027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4456319" imgH="1608448" progId="Prism9.Document">
                  <p:embed/>
                </p:oleObj>
              </mc:Choice>
              <mc:Fallback>
                <p:oleObj name="Prism 9" r:id="rId3" imgW="4456319" imgH="1608448" progId="Prism9.Document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0A39226F-1C16-D5BD-5EA2-86FE5CE709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2470" y="3699756"/>
                        <a:ext cx="2844404" cy="102750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EB5EA407-377D-82CC-3E17-988B6FFAC80A}"/>
              </a:ext>
            </a:extLst>
          </p:cNvPr>
          <p:cNvSpPr txBox="1"/>
          <p:nvPr/>
        </p:nvSpPr>
        <p:spPr>
          <a:xfrm>
            <a:off x="5087266" y="2545544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472C4"/>
                </a:solidFill>
                <a:latin typeface="Arial" panose="020B0604020202020204" pitchFamily="34" charset="0"/>
              </a:rPr>
              <a:t>Panitumumab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A14FBE-E4B4-0FDD-4D60-F5E7CF06539A}"/>
              </a:ext>
            </a:extLst>
          </p:cNvPr>
          <p:cNvSpPr txBox="1"/>
          <p:nvPr/>
        </p:nvSpPr>
        <p:spPr>
          <a:xfrm>
            <a:off x="5565465" y="2047369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6720"/>
                </a:solidFill>
                <a:latin typeface="Arial" panose="020B0604020202020204" pitchFamily="34" charset="0"/>
              </a:rPr>
              <a:t>Bevacizumab</a:t>
            </a:r>
          </a:p>
        </p:txBody>
      </p:sp>
      <p:sp>
        <p:nvSpPr>
          <p:cNvPr id="57" name="テキスト ボックス 27">
            <a:extLst>
              <a:ext uri="{FF2B5EF4-FFF2-40B4-BE49-F238E27FC236}">
                <a16:creationId xmlns:a16="http://schemas.microsoft.com/office/drawing/2014/main" id="{06214BC0-DD83-85F4-3F11-6C6D1EBE2E0F}"/>
              </a:ext>
            </a:extLst>
          </p:cNvPr>
          <p:cNvSpPr txBox="1"/>
          <p:nvPr/>
        </p:nvSpPr>
        <p:spPr>
          <a:xfrm>
            <a:off x="542099" y="809236"/>
            <a:ext cx="3977783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kumimoji="1" lang="en-US" altLang="ja-JP" sz="1200" b="1" kern="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MSS/MSI-L and </a:t>
            </a:r>
            <a:r>
              <a:rPr kumimoji="1" lang="en-US" altLang="ja-JP" sz="1200" b="1" i="1" kern="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RAS</a:t>
            </a:r>
            <a:r>
              <a:rPr kumimoji="1" lang="en-US" altLang="ja-JP" sz="1200" b="1" kern="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/</a:t>
            </a:r>
            <a:r>
              <a:rPr kumimoji="1" lang="en-US" altLang="ja-JP" sz="1200" b="1" i="1" kern="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BRAF</a:t>
            </a:r>
            <a:r>
              <a:rPr kumimoji="1" lang="en-US" altLang="ja-JP" sz="1200" b="1" kern="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WT</a:t>
            </a:r>
            <a:endParaRPr kumimoji="1" lang="ja-JP" altLang="en-US" sz="1200" b="1" kern="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2" name="テキスト ボックス 2">
            <a:extLst>
              <a:ext uri="{FF2B5EF4-FFF2-40B4-BE49-F238E27FC236}">
                <a16:creationId xmlns:a16="http://schemas.microsoft.com/office/drawing/2014/main" id="{85754707-2F04-9FAD-A403-A64E2F75E4BF}"/>
              </a:ext>
            </a:extLst>
          </p:cNvPr>
          <p:cNvSpPr txBox="1"/>
          <p:nvPr/>
        </p:nvSpPr>
        <p:spPr>
          <a:xfrm>
            <a:off x="5025913" y="809236"/>
            <a:ext cx="3808365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kumimoji="1" lang="en-US" altLang="ja-JP" sz="1200" b="1" kern="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MSI-H and/or </a:t>
            </a:r>
            <a:r>
              <a:rPr kumimoji="1" lang="en-US" altLang="ja-JP" sz="1200" b="1" i="1" kern="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RAS/BRAF </a:t>
            </a:r>
            <a:r>
              <a:rPr kumimoji="1" lang="en-US" altLang="ja-JP" sz="1200" b="1" kern="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mutation</a:t>
            </a:r>
            <a:endParaRPr kumimoji="1" lang="ja-JP" altLang="en-US" sz="1200" b="1" kern="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63" name="表 3">
            <a:extLst>
              <a:ext uri="{FF2B5EF4-FFF2-40B4-BE49-F238E27FC236}">
                <a16:creationId xmlns:a16="http://schemas.microsoft.com/office/drawing/2014/main" id="{A6D5D0CA-B05F-FF22-A722-9C918352D90D}"/>
              </a:ext>
            </a:extLst>
          </p:cNvPr>
          <p:cNvGraphicFramePr>
            <a:graphicFrameLocks noGrp="1"/>
          </p:cNvGraphicFramePr>
          <p:nvPr/>
        </p:nvGraphicFramePr>
        <p:xfrm>
          <a:off x="1838805" y="1282025"/>
          <a:ext cx="2798063" cy="153746"/>
        </p:xfrm>
        <a:graphic>
          <a:graphicData uri="http://schemas.openxmlformats.org/drawingml/2006/table">
            <a:tbl>
              <a:tblPr/>
              <a:tblGrid>
                <a:gridCol w="2798063">
                  <a:extLst>
                    <a:ext uri="{9D8B030D-6E8A-4147-A177-3AD203B41FA5}">
                      <a16:colId xmlns:a16="http://schemas.microsoft.com/office/drawing/2014/main" val="2525182450"/>
                    </a:ext>
                  </a:extLst>
                </a:gridCol>
              </a:tblGrid>
              <a:tr h="153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HR: 0.97 (95% CI 0.80–1.16); log-rank </a:t>
                      </a:r>
                      <a:r>
                        <a:rPr kumimoji="1" lang="en-US" altLang="ja-JP" sz="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P</a:t>
                      </a: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=0.723</a:t>
                      </a:r>
                      <a:endParaRPr kumimoji="1" lang="ja-JP" alt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557"/>
                        </a:solidFill>
                        <a:effectLst/>
                        <a:uLnTx/>
                        <a:uFillTx/>
                        <a:latin typeface="+mn-lt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630362"/>
                  </a:ext>
                </a:extLst>
              </a:tr>
            </a:tbl>
          </a:graphicData>
        </a:graphic>
      </p:graphicFrame>
      <p:graphicFrame>
        <p:nvGraphicFramePr>
          <p:cNvPr id="64" name="Table 40">
            <a:extLst>
              <a:ext uri="{FF2B5EF4-FFF2-40B4-BE49-F238E27FC236}">
                <a16:creationId xmlns:a16="http://schemas.microsoft.com/office/drawing/2014/main" id="{CF5B6162-6B55-3BE8-0491-2D9D6E3D65A6}"/>
              </a:ext>
            </a:extLst>
          </p:cNvPr>
          <p:cNvGraphicFramePr>
            <a:graphicFrameLocks noGrp="1"/>
          </p:cNvGraphicFramePr>
          <p:nvPr/>
        </p:nvGraphicFramePr>
        <p:xfrm>
          <a:off x="116839" y="3013317"/>
          <a:ext cx="4200713" cy="300354"/>
        </p:xfrm>
        <a:graphic>
          <a:graphicData uri="http://schemas.openxmlformats.org/drawingml/2006/table">
            <a:tbl>
              <a:tblPr firstRow="1" bandRow="1"/>
              <a:tblGrid>
                <a:gridCol w="513141">
                  <a:extLst>
                    <a:ext uri="{9D8B030D-6E8A-4147-A177-3AD203B41FA5}">
                      <a16:colId xmlns:a16="http://schemas.microsoft.com/office/drawing/2014/main" val="3468183459"/>
                    </a:ext>
                  </a:extLst>
                </a:gridCol>
                <a:gridCol w="218428">
                  <a:extLst>
                    <a:ext uri="{9D8B030D-6E8A-4147-A177-3AD203B41FA5}">
                      <a16:colId xmlns:a16="http://schemas.microsoft.com/office/drawing/2014/main" val="1774423199"/>
                    </a:ext>
                  </a:extLst>
                </a:gridCol>
                <a:gridCol w="247796">
                  <a:extLst>
                    <a:ext uri="{9D8B030D-6E8A-4147-A177-3AD203B41FA5}">
                      <a16:colId xmlns:a16="http://schemas.microsoft.com/office/drawing/2014/main" val="622094358"/>
                    </a:ext>
                  </a:extLst>
                </a:gridCol>
                <a:gridCol w="247796">
                  <a:extLst>
                    <a:ext uri="{9D8B030D-6E8A-4147-A177-3AD203B41FA5}">
                      <a16:colId xmlns:a16="http://schemas.microsoft.com/office/drawing/2014/main" val="4062308355"/>
                    </a:ext>
                  </a:extLst>
                </a:gridCol>
                <a:gridCol w="247796">
                  <a:extLst>
                    <a:ext uri="{9D8B030D-6E8A-4147-A177-3AD203B41FA5}">
                      <a16:colId xmlns:a16="http://schemas.microsoft.com/office/drawing/2014/main" val="908298290"/>
                    </a:ext>
                  </a:extLst>
                </a:gridCol>
                <a:gridCol w="247796">
                  <a:extLst>
                    <a:ext uri="{9D8B030D-6E8A-4147-A177-3AD203B41FA5}">
                      <a16:colId xmlns:a16="http://schemas.microsoft.com/office/drawing/2014/main" val="985248270"/>
                    </a:ext>
                  </a:extLst>
                </a:gridCol>
                <a:gridCol w="247796">
                  <a:extLst>
                    <a:ext uri="{9D8B030D-6E8A-4147-A177-3AD203B41FA5}">
                      <a16:colId xmlns:a16="http://schemas.microsoft.com/office/drawing/2014/main" val="3079875668"/>
                    </a:ext>
                  </a:extLst>
                </a:gridCol>
                <a:gridCol w="247796">
                  <a:extLst>
                    <a:ext uri="{9D8B030D-6E8A-4147-A177-3AD203B41FA5}">
                      <a16:colId xmlns:a16="http://schemas.microsoft.com/office/drawing/2014/main" val="2564385739"/>
                    </a:ext>
                  </a:extLst>
                </a:gridCol>
                <a:gridCol w="247796">
                  <a:extLst>
                    <a:ext uri="{9D8B030D-6E8A-4147-A177-3AD203B41FA5}">
                      <a16:colId xmlns:a16="http://schemas.microsoft.com/office/drawing/2014/main" val="3491573124"/>
                    </a:ext>
                  </a:extLst>
                </a:gridCol>
                <a:gridCol w="247796">
                  <a:extLst>
                    <a:ext uri="{9D8B030D-6E8A-4147-A177-3AD203B41FA5}">
                      <a16:colId xmlns:a16="http://schemas.microsoft.com/office/drawing/2014/main" val="1042909214"/>
                    </a:ext>
                  </a:extLst>
                </a:gridCol>
                <a:gridCol w="247796">
                  <a:extLst>
                    <a:ext uri="{9D8B030D-6E8A-4147-A177-3AD203B41FA5}">
                      <a16:colId xmlns:a16="http://schemas.microsoft.com/office/drawing/2014/main" val="3220620882"/>
                    </a:ext>
                  </a:extLst>
                </a:gridCol>
                <a:gridCol w="247796">
                  <a:extLst>
                    <a:ext uri="{9D8B030D-6E8A-4147-A177-3AD203B41FA5}">
                      <a16:colId xmlns:a16="http://schemas.microsoft.com/office/drawing/2014/main" val="1324113917"/>
                    </a:ext>
                  </a:extLst>
                </a:gridCol>
                <a:gridCol w="247796">
                  <a:extLst>
                    <a:ext uri="{9D8B030D-6E8A-4147-A177-3AD203B41FA5}">
                      <a16:colId xmlns:a16="http://schemas.microsoft.com/office/drawing/2014/main" val="161778754"/>
                    </a:ext>
                  </a:extLst>
                </a:gridCol>
                <a:gridCol w="247796">
                  <a:extLst>
                    <a:ext uri="{9D8B030D-6E8A-4147-A177-3AD203B41FA5}">
                      <a16:colId xmlns:a16="http://schemas.microsoft.com/office/drawing/2014/main" val="192650933"/>
                    </a:ext>
                  </a:extLst>
                </a:gridCol>
                <a:gridCol w="247796">
                  <a:extLst>
                    <a:ext uri="{9D8B030D-6E8A-4147-A177-3AD203B41FA5}">
                      <a16:colId xmlns:a16="http://schemas.microsoft.com/office/drawing/2014/main" val="4282868039"/>
                    </a:ext>
                  </a:extLst>
                </a:gridCol>
                <a:gridCol w="247796">
                  <a:extLst>
                    <a:ext uri="{9D8B030D-6E8A-4147-A177-3AD203B41FA5}">
                      <a16:colId xmlns:a16="http://schemas.microsoft.com/office/drawing/2014/main" val="1871549918"/>
                    </a:ext>
                  </a:extLst>
                </a:gridCol>
              </a:tblGrid>
              <a:tr h="100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600" b="1">
                          <a:solidFill>
                            <a:srgbClr val="002557"/>
                          </a:solidFill>
                        </a:rPr>
                        <a:t>No. at risk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854430"/>
                  </a:ext>
                </a:extLst>
              </a:tr>
              <a:tr h="100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Panitumumab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69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42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64360"/>
                  </a:ext>
                </a:extLst>
              </a:tr>
              <a:tr h="100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Bevacizumab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46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3687"/>
                  </a:ext>
                </a:extLst>
              </a:tr>
            </a:tbl>
          </a:graphicData>
        </a:graphic>
      </p:graphicFrame>
      <p:graphicFrame>
        <p:nvGraphicFramePr>
          <p:cNvPr id="65" name="Table 40">
            <a:extLst>
              <a:ext uri="{FF2B5EF4-FFF2-40B4-BE49-F238E27FC236}">
                <a16:creationId xmlns:a16="http://schemas.microsoft.com/office/drawing/2014/main" id="{E6FD7658-3832-C21D-0878-2D0E8DD9E8F1}"/>
              </a:ext>
            </a:extLst>
          </p:cNvPr>
          <p:cNvGraphicFramePr>
            <a:graphicFrameLocks noGrp="1"/>
          </p:cNvGraphicFramePr>
          <p:nvPr/>
        </p:nvGraphicFramePr>
        <p:xfrm>
          <a:off x="4479132" y="3013317"/>
          <a:ext cx="4190660" cy="300354"/>
        </p:xfrm>
        <a:graphic>
          <a:graphicData uri="http://schemas.openxmlformats.org/drawingml/2006/table">
            <a:tbl>
              <a:tblPr firstRow="1" bandRow="1"/>
              <a:tblGrid>
                <a:gridCol w="482615">
                  <a:extLst>
                    <a:ext uri="{9D8B030D-6E8A-4147-A177-3AD203B41FA5}">
                      <a16:colId xmlns:a16="http://schemas.microsoft.com/office/drawing/2014/main" val="3468183459"/>
                    </a:ext>
                  </a:extLst>
                </a:gridCol>
                <a:gridCol w="247203">
                  <a:extLst>
                    <a:ext uri="{9D8B030D-6E8A-4147-A177-3AD203B41FA5}">
                      <a16:colId xmlns:a16="http://schemas.microsoft.com/office/drawing/2014/main" val="1774423199"/>
                    </a:ext>
                  </a:extLst>
                </a:gridCol>
                <a:gridCol w="247203">
                  <a:extLst>
                    <a:ext uri="{9D8B030D-6E8A-4147-A177-3AD203B41FA5}">
                      <a16:colId xmlns:a16="http://schemas.microsoft.com/office/drawing/2014/main" val="622094358"/>
                    </a:ext>
                  </a:extLst>
                </a:gridCol>
                <a:gridCol w="247203">
                  <a:extLst>
                    <a:ext uri="{9D8B030D-6E8A-4147-A177-3AD203B41FA5}">
                      <a16:colId xmlns:a16="http://schemas.microsoft.com/office/drawing/2014/main" val="4062308355"/>
                    </a:ext>
                  </a:extLst>
                </a:gridCol>
                <a:gridCol w="247203">
                  <a:extLst>
                    <a:ext uri="{9D8B030D-6E8A-4147-A177-3AD203B41FA5}">
                      <a16:colId xmlns:a16="http://schemas.microsoft.com/office/drawing/2014/main" val="908298290"/>
                    </a:ext>
                  </a:extLst>
                </a:gridCol>
                <a:gridCol w="247203">
                  <a:extLst>
                    <a:ext uri="{9D8B030D-6E8A-4147-A177-3AD203B41FA5}">
                      <a16:colId xmlns:a16="http://schemas.microsoft.com/office/drawing/2014/main" val="985248270"/>
                    </a:ext>
                  </a:extLst>
                </a:gridCol>
                <a:gridCol w="247203">
                  <a:extLst>
                    <a:ext uri="{9D8B030D-6E8A-4147-A177-3AD203B41FA5}">
                      <a16:colId xmlns:a16="http://schemas.microsoft.com/office/drawing/2014/main" val="3079875668"/>
                    </a:ext>
                  </a:extLst>
                </a:gridCol>
                <a:gridCol w="247203">
                  <a:extLst>
                    <a:ext uri="{9D8B030D-6E8A-4147-A177-3AD203B41FA5}">
                      <a16:colId xmlns:a16="http://schemas.microsoft.com/office/drawing/2014/main" val="2564385739"/>
                    </a:ext>
                  </a:extLst>
                </a:gridCol>
                <a:gridCol w="247203">
                  <a:extLst>
                    <a:ext uri="{9D8B030D-6E8A-4147-A177-3AD203B41FA5}">
                      <a16:colId xmlns:a16="http://schemas.microsoft.com/office/drawing/2014/main" val="3491573124"/>
                    </a:ext>
                  </a:extLst>
                </a:gridCol>
                <a:gridCol w="247203">
                  <a:extLst>
                    <a:ext uri="{9D8B030D-6E8A-4147-A177-3AD203B41FA5}">
                      <a16:colId xmlns:a16="http://schemas.microsoft.com/office/drawing/2014/main" val="1042909214"/>
                    </a:ext>
                  </a:extLst>
                </a:gridCol>
                <a:gridCol w="247203">
                  <a:extLst>
                    <a:ext uri="{9D8B030D-6E8A-4147-A177-3AD203B41FA5}">
                      <a16:colId xmlns:a16="http://schemas.microsoft.com/office/drawing/2014/main" val="3220620882"/>
                    </a:ext>
                  </a:extLst>
                </a:gridCol>
                <a:gridCol w="247203">
                  <a:extLst>
                    <a:ext uri="{9D8B030D-6E8A-4147-A177-3AD203B41FA5}">
                      <a16:colId xmlns:a16="http://schemas.microsoft.com/office/drawing/2014/main" val="1324113917"/>
                    </a:ext>
                  </a:extLst>
                </a:gridCol>
                <a:gridCol w="247203">
                  <a:extLst>
                    <a:ext uri="{9D8B030D-6E8A-4147-A177-3AD203B41FA5}">
                      <a16:colId xmlns:a16="http://schemas.microsoft.com/office/drawing/2014/main" val="161778754"/>
                    </a:ext>
                  </a:extLst>
                </a:gridCol>
                <a:gridCol w="247203">
                  <a:extLst>
                    <a:ext uri="{9D8B030D-6E8A-4147-A177-3AD203B41FA5}">
                      <a16:colId xmlns:a16="http://schemas.microsoft.com/office/drawing/2014/main" val="192650933"/>
                    </a:ext>
                  </a:extLst>
                </a:gridCol>
                <a:gridCol w="247203">
                  <a:extLst>
                    <a:ext uri="{9D8B030D-6E8A-4147-A177-3AD203B41FA5}">
                      <a16:colId xmlns:a16="http://schemas.microsoft.com/office/drawing/2014/main" val="4282868039"/>
                    </a:ext>
                  </a:extLst>
                </a:gridCol>
                <a:gridCol w="247203">
                  <a:extLst>
                    <a:ext uri="{9D8B030D-6E8A-4147-A177-3AD203B41FA5}">
                      <a16:colId xmlns:a16="http://schemas.microsoft.com/office/drawing/2014/main" val="1871549918"/>
                    </a:ext>
                  </a:extLst>
                </a:gridCol>
              </a:tblGrid>
              <a:tr h="100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600" b="1">
                          <a:solidFill>
                            <a:srgbClr val="002557"/>
                          </a:solidFill>
                        </a:rPr>
                        <a:t>No. at risk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854430"/>
                  </a:ext>
                </a:extLst>
              </a:tr>
              <a:tr h="100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Panitumumab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69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64360"/>
                  </a:ext>
                </a:extLst>
              </a:tr>
              <a:tr h="100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Bevacizumab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600" b="0" dirty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3687"/>
                  </a:ext>
                </a:extLst>
              </a:tr>
            </a:tbl>
          </a:graphicData>
        </a:graphic>
      </p:graphicFrame>
      <p:graphicFrame>
        <p:nvGraphicFramePr>
          <p:cNvPr id="66" name="表 3">
            <a:extLst>
              <a:ext uri="{FF2B5EF4-FFF2-40B4-BE49-F238E27FC236}">
                <a16:creationId xmlns:a16="http://schemas.microsoft.com/office/drawing/2014/main" id="{7EA89529-98DD-A8D2-D66B-A5F2680AB074}"/>
              </a:ext>
            </a:extLst>
          </p:cNvPr>
          <p:cNvGraphicFramePr>
            <a:graphicFrameLocks noGrp="1"/>
          </p:cNvGraphicFramePr>
          <p:nvPr/>
        </p:nvGraphicFramePr>
        <p:xfrm>
          <a:off x="6216102" y="1298268"/>
          <a:ext cx="2798063" cy="153746"/>
        </p:xfrm>
        <a:graphic>
          <a:graphicData uri="http://schemas.openxmlformats.org/drawingml/2006/table">
            <a:tbl>
              <a:tblPr/>
              <a:tblGrid>
                <a:gridCol w="2798063">
                  <a:extLst>
                    <a:ext uri="{9D8B030D-6E8A-4147-A177-3AD203B41FA5}">
                      <a16:colId xmlns:a16="http://schemas.microsoft.com/office/drawing/2014/main" val="2525182450"/>
                    </a:ext>
                  </a:extLst>
                </a:gridCol>
              </a:tblGrid>
              <a:tr h="153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HR: 2.11 (95% CI 1.44–3.11); log-rank </a:t>
                      </a:r>
                      <a:r>
                        <a:rPr kumimoji="1" lang="en-US" altLang="ja-JP" sz="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P</a:t>
                      </a: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&lt;0.001</a:t>
                      </a:r>
                      <a:endParaRPr kumimoji="1" lang="ja-JP" alt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557"/>
                        </a:solidFill>
                        <a:effectLst/>
                        <a:uLnTx/>
                        <a:uFillTx/>
                        <a:latin typeface="+mn-lt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630362"/>
                  </a:ext>
                </a:extLst>
              </a:tr>
            </a:tbl>
          </a:graphicData>
        </a:graphic>
      </p:graphicFrame>
      <p:grpSp>
        <p:nvGrpSpPr>
          <p:cNvPr id="10" name="Graphic 7">
            <a:extLst>
              <a:ext uri="{FF2B5EF4-FFF2-40B4-BE49-F238E27FC236}">
                <a16:creationId xmlns:a16="http://schemas.microsoft.com/office/drawing/2014/main" id="{940EA168-A28D-6E73-7357-0C462AA15958}"/>
              </a:ext>
            </a:extLst>
          </p:cNvPr>
          <p:cNvGrpSpPr/>
          <p:nvPr/>
        </p:nvGrpSpPr>
        <p:grpSpPr>
          <a:xfrm>
            <a:off x="714618" y="1115616"/>
            <a:ext cx="3641880" cy="1710931"/>
            <a:chOff x="952824" y="1487488"/>
            <a:chExt cx="4855840" cy="2281241"/>
          </a:xfrm>
          <a:noFill/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E34F6E4-FD09-5157-E2FA-20AB8AB0F26F}"/>
                </a:ext>
              </a:extLst>
            </p:cNvPr>
            <p:cNvSpPr/>
            <p:nvPr/>
          </p:nvSpPr>
          <p:spPr>
            <a:xfrm>
              <a:off x="952824" y="2211308"/>
              <a:ext cx="40257" cy="12610"/>
            </a:xfrm>
            <a:custGeom>
              <a:avLst/>
              <a:gdLst>
                <a:gd name="connsiteX0" fmla="*/ 0 w 40257"/>
                <a:gd name="connsiteY0" fmla="*/ 0 h 12610"/>
                <a:gd name="connsiteX1" fmla="*/ 40258 w 40257"/>
                <a:gd name="connsiteY1" fmla="*/ 0 h 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57" h="12610">
                  <a:moveTo>
                    <a:pt x="0" y="0"/>
                  </a:moveTo>
                  <a:lnTo>
                    <a:pt x="40258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30124FF-21E6-7868-ACB8-48DC07CBB52E}"/>
                </a:ext>
              </a:extLst>
            </p:cNvPr>
            <p:cNvSpPr/>
            <p:nvPr/>
          </p:nvSpPr>
          <p:spPr>
            <a:xfrm>
              <a:off x="952824" y="1696792"/>
              <a:ext cx="40257" cy="12610"/>
            </a:xfrm>
            <a:custGeom>
              <a:avLst/>
              <a:gdLst>
                <a:gd name="connsiteX0" fmla="*/ 0 w 40257"/>
                <a:gd name="connsiteY0" fmla="*/ 0 h 12610"/>
                <a:gd name="connsiteX1" fmla="*/ 40258 w 40257"/>
                <a:gd name="connsiteY1" fmla="*/ 0 h 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57" h="12610">
                  <a:moveTo>
                    <a:pt x="0" y="0"/>
                  </a:moveTo>
                  <a:lnTo>
                    <a:pt x="40258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3BE4F3A-5B1D-E924-6DB6-BBAFC6C6DD70}"/>
                </a:ext>
              </a:extLst>
            </p:cNvPr>
            <p:cNvSpPr/>
            <p:nvPr/>
          </p:nvSpPr>
          <p:spPr>
            <a:xfrm>
              <a:off x="952824" y="2714475"/>
              <a:ext cx="40257" cy="12610"/>
            </a:xfrm>
            <a:custGeom>
              <a:avLst/>
              <a:gdLst>
                <a:gd name="connsiteX0" fmla="*/ 0 w 40257"/>
                <a:gd name="connsiteY0" fmla="*/ 0 h 12610"/>
                <a:gd name="connsiteX1" fmla="*/ 40258 w 40257"/>
                <a:gd name="connsiteY1" fmla="*/ 0 h 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57" h="12610">
                  <a:moveTo>
                    <a:pt x="0" y="0"/>
                  </a:moveTo>
                  <a:lnTo>
                    <a:pt x="40258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D571D63-6038-E3AA-6656-A74ED1D3264B}"/>
                </a:ext>
              </a:extLst>
            </p:cNvPr>
            <p:cNvSpPr/>
            <p:nvPr/>
          </p:nvSpPr>
          <p:spPr>
            <a:xfrm>
              <a:off x="952824" y="3217642"/>
              <a:ext cx="40257" cy="12610"/>
            </a:xfrm>
            <a:custGeom>
              <a:avLst/>
              <a:gdLst>
                <a:gd name="connsiteX0" fmla="*/ 0 w 40257"/>
                <a:gd name="connsiteY0" fmla="*/ 0 h 12610"/>
                <a:gd name="connsiteX1" fmla="*/ 40258 w 40257"/>
                <a:gd name="connsiteY1" fmla="*/ 0 h 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57" h="12610">
                  <a:moveTo>
                    <a:pt x="0" y="0"/>
                  </a:moveTo>
                  <a:lnTo>
                    <a:pt x="40258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AA94119-95F2-BC50-59D8-11DFA263244F}"/>
                </a:ext>
              </a:extLst>
            </p:cNvPr>
            <p:cNvSpPr/>
            <p:nvPr/>
          </p:nvSpPr>
          <p:spPr>
            <a:xfrm>
              <a:off x="952824" y="3722069"/>
              <a:ext cx="40257" cy="12610"/>
            </a:xfrm>
            <a:custGeom>
              <a:avLst/>
              <a:gdLst>
                <a:gd name="connsiteX0" fmla="*/ 0 w 40257"/>
                <a:gd name="connsiteY0" fmla="*/ 0 h 12610"/>
                <a:gd name="connsiteX1" fmla="*/ 40258 w 40257"/>
                <a:gd name="connsiteY1" fmla="*/ 0 h 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57" h="12610">
                  <a:moveTo>
                    <a:pt x="0" y="0"/>
                  </a:moveTo>
                  <a:lnTo>
                    <a:pt x="40258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03C5F19-3A24-9CA2-F96A-1DB1E1EEF930}"/>
                </a:ext>
              </a:extLst>
            </p:cNvPr>
            <p:cNvSpPr/>
            <p:nvPr/>
          </p:nvSpPr>
          <p:spPr>
            <a:xfrm>
              <a:off x="986791" y="3725853"/>
              <a:ext cx="12580" cy="42876"/>
            </a:xfrm>
            <a:custGeom>
              <a:avLst/>
              <a:gdLst>
                <a:gd name="connsiteX0" fmla="*/ 0 w 12580"/>
                <a:gd name="connsiteY0" fmla="*/ 42876 h 42876"/>
                <a:gd name="connsiteX1" fmla="*/ 0 w 12580"/>
                <a:gd name="connsiteY1" fmla="*/ 0 h 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80" h="42876">
                  <a:moveTo>
                    <a:pt x="0" y="4287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4F09FA3-5A85-9DEF-3667-C5208AD8DF30}"/>
                </a:ext>
              </a:extLst>
            </p:cNvPr>
            <p:cNvSpPr/>
            <p:nvPr/>
          </p:nvSpPr>
          <p:spPr>
            <a:xfrm>
              <a:off x="2628550" y="3725853"/>
              <a:ext cx="12580" cy="42876"/>
            </a:xfrm>
            <a:custGeom>
              <a:avLst/>
              <a:gdLst>
                <a:gd name="connsiteX0" fmla="*/ 0 w 12580"/>
                <a:gd name="connsiteY0" fmla="*/ 42876 h 42876"/>
                <a:gd name="connsiteX1" fmla="*/ 0 w 12580"/>
                <a:gd name="connsiteY1" fmla="*/ 0 h 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80" h="42876">
                  <a:moveTo>
                    <a:pt x="0" y="4287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7E97ED3-DA59-556F-6A9A-E15A61B8A413}"/>
                </a:ext>
              </a:extLst>
            </p:cNvPr>
            <p:cNvSpPr/>
            <p:nvPr/>
          </p:nvSpPr>
          <p:spPr>
            <a:xfrm>
              <a:off x="2956901" y="3725853"/>
              <a:ext cx="12580" cy="42876"/>
            </a:xfrm>
            <a:custGeom>
              <a:avLst/>
              <a:gdLst>
                <a:gd name="connsiteX0" fmla="*/ 0 w 12580"/>
                <a:gd name="connsiteY0" fmla="*/ 42876 h 42876"/>
                <a:gd name="connsiteX1" fmla="*/ 0 w 12580"/>
                <a:gd name="connsiteY1" fmla="*/ 0 h 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80" h="42876">
                  <a:moveTo>
                    <a:pt x="0" y="4287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34BB699-A342-3D20-FD21-6D613D8AD44B}"/>
                </a:ext>
              </a:extLst>
            </p:cNvPr>
            <p:cNvSpPr/>
            <p:nvPr/>
          </p:nvSpPr>
          <p:spPr>
            <a:xfrm>
              <a:off x="3285253" y="3725853"/>
              <a:ext cx="12580" cy="42876"/>
            </a:xfrm>
            <a:custGeom>
              <a:avLst/>
              <a:gdLst>
                <a:gd name="connsiteX0" fmla="*/ 0 w 12580"/>
                <a:gd name="connsiteY0" fmla="*/ 42876 h 42876"/>
                <a:gd name="connsiteX1" fmla="*/ 0 w 12580"/>
                <a:gd name="connsiteY1" fmla="*/ 0 h 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80" h="42876">
                  <a:moveTo>
                    <a:pt x="0" y="4287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64BFF9F-CE91-4775-8476-ABFFC80D49FC}"/>
                </a:ext>
              </a:extLst>
            </p:cNvPr>
            <p:cNvSpPr/>
            <p:nvPr/>
          </p:nvSpPr>
          <p:spPr>
            <a:xfrm>
              <a:off x="3612346" y="3725853"/>
              <a:ext cx="12580" cy="42876"/>
            </a:xfrm>
            <a:custGeom>
              <a:avLst/>
              <a:gdLst>
                <a:gd name="connsiteX0" fmla="*/ 0 w 12580"/>
                <a:gd name="connsiteY0" fmla="*/ 42876 h 42876"/>
                <a:gd name="connsiteX1" fmla="*/ 0 w 12580"/>
                <a:gd name="connsiteY1" fmla="*/ 0 h 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80" h="42876">
                  <a:moveTo>
                    <a:pt x="0" y="4287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399F4DEB-1B69-DDE6-9797-93F20D09059E}"/>
                </a:ext>
              </a:extLst>
            </p:cNvPr>
            <p:cNvSpPr/>
            <p:nvPr/>
          </p:nvSpPr>
          <p:spPr>
            <a:xfrm>
              <a:off x="3940698" y="3725853"/>
              <a:ext cx="12580" cy="42876"/>
            </a:xfrm>
            <a:custGeom>
              <a:avLst/>
              <a:gdLst>
                <a:gd name="connsiteX0" fmla="*/ 0 w 12580"/>
                <a:gd name="connsiteY0" fmla="*/ 42876 h 42876"/>
                <a:gd name="connsiteX1" fmla="*/ 0 w 12580"/>
                <a:gd name="connsiteY1" fmla="*/ 0 h 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80" h="42876">
                  <a:moveTo>
                    <a:pt x="0" y="4287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D5BFA32-2879-E9CD-4294-F89D5354DD70}"/>
                </a:ext>
              </a:extLst>
            </p:cNvPr>
            <p:cNvSpPr/>
            <p:nvPr/>
          </p:nvSpPr>
          <p:spPr>
            <a:xfrm>
              <a:off x="4269050" y="3725853"/>
              <a:ext cx="12580" cy="42876"/>
            </a:xfrm>
            <a:custGeom>
              <a:avLst/>
              <a:gdLst>
                <a:gd name="connsiteX0" fmla="*/ 0 w 12580"/>
                <a:gd name="connsiteY0" fmla="*/ 42876 h 42876"/>
                <a:gd name="connsiteX1" fmla="*/ 0 w 12580"/>
                <a:gd name="connsiteY1" fmla="*/ 0 h 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80" h="42876">
                  <a:moveTo>
                    <a:pt x="0" y="4287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70B7EEB-2086-4931-FA98-502BD84AF61B}"/>
                </a:ext>
              </a:extLst>
            </p:cNvPr>
            <p:cNvSpPr/>
            <p:nvPr/>
          </p:nvSpPr>
          <p:spPr>
            <a:xfrm>
              <a:off x="4597401" y="3725853"/>
              <a:ext cx="12580" cy="42876"/>
            </a:xfrm>
            <a:custGeom>
              <a:avLst/>
              <a:gdLst>
                <a:gd name="connsiteX0" fmla="*/ 0 w 12580"/>
                <a:gd name="connsiteY0" fmla="*/ 42876 h 42876"/>
                <a:gd name="connsiteX1" fmla="*/ 0 w 12580"/>
                <a:gd name="connsiteY1" fmla="*/ 0 h 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80" h="42876">
                  <a:moveTo>
                    <a:pt x="0" y="4287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DC5DC30-0D88-F453-9A92-77A43EF706BB}"/>
                </a:ext>
              </a:extLst>
            </p:cNvPr>
            <p:cNvSpPr/>
            <p:nvPr/>
          </p:nvSpPr>
          <p:spPr>
            <a:xfrm>
              <a:off x="4925753" y="3725853"/>
              <a:ext cx="12580" cy="42876"/>
            </a:xfrm>
            <a:custGeom>
              <a:avLst/>
              <a:gdLst>
                <a:gd name="connsiteX0" fmla="*/ 0 w 12580"/>
                <a:gd name="connsiteY0" fmla="*/ 42876 h 42876"/>
                <a:gd name="connsiteX1" fmla="*/ 0 w 12580"/>
                <a:gd name="connsiteY1" fmla="*/ 0 h 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80" h="42876">
                  <a:moveTo>
                    <a:pt x="0" y="4287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DB9BA0F-224C-61AD-A17F-62EAD20E00CD}"/>
                </a:ext>
              </a:extLst>
            </p:cNvPr>
            <p:cNvSpPr/>
            <p:nvPr/>
          </p:nvSpPr>
          <p:spPr>
            <a:xfrm>
              <a:off x="5254104" y="3725853"/>
              <a:ext cx="12580" cy="42876"/>
            </a:xfrm>
            <a:custGeom>
              <a:avLst/>
              <a:gdLst>
                <a:gd name="connsiteX0" fmla="*/ 0 w 12580"/>
                <a:gd name="connsiteY0" fmla="*/ 42876 h 42876"/>
                <a:gd name="connsiteX1" fmla="*/ 0 w 12580"/>
                <a:gd name="connsiteY1" fmla="*/ 0 h 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80" h="42876">
                  <a:moveTo>
                    <a:pt x="0" y="4287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7D7F582-C5FC-57ED-814C-22285C1958EA}"/>
                </a:ext>
              </a:extLst>
            </p:cNvPr>
            <p:cNvSpPr/>
            <p:nvPr/>
          </p:nvSpPr>
          <p:spPr>
            <a:xfrm>
              <a:off x="5582456" y="3725853"/>
              <a:ext cx="12580" cy="42876"/>
            </a:xfrm>
            <a:custGeom>
              <a:avLst/>
              <a:gdLst>
                <a:gd name="connsiteX0" fmla="*/ 0 w 12580"/>
                <a:gd name="connsiteY0" fmla="*/ 42876 h 42876"/>
                <a:gd name="connsiteX1" fmla="*/ 0 w 12580"/>
                <a:gd name="connsiteY1" fmla="*/ 0 h 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80" h="42876">
                  <a:moveTo>
                    <a:pt x="0" y="4287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3CF5FE2-7759-AF2B-6835-CCF668997EE1}"/>
                </a:ext>
              </a:extLst>
            </p:cNvPr>
            <p:cNvSpPr/>
            <p:nvPr/>
          </p:nvSpPr>
          <p:spPr>
            <a:xfrm>
              <a:off x="1643495" y="3725853"/>
              <a:ext cx="12580" cy="42876"/>
            </a:xfrm>
            <a:custGeom>
              <a:avLst/>
              <a:gdLst>
                <a:gd name="connsiteX0" fmla="*/ 0 w 12580"/>
                <a:gd name="connsiteY0" fmla="*/ 42876 h 42876"/>
                <a:gd name="connsiteX1" fmla="*/ 0 w 12580"/>
                <a:gd name="connsiteY1" fmla="*/ 0 h 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80" h="42876">
                  <a:moveTo>
                    <a:pt x="0" y="4287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D0450F89-E7CC-021F-DF17-24957A039C06}"/>
                </a:ext>
              </a:extLst>
            </p:cNvPr>
            <p:cNvSpPr/>
            <p:nvPr/>
          </p:nvSpPr>
          <p:spPr>
            <a:xfrm>
              <a:off x="1971846" y="3725853"/>
              <a:ext cx="12580" cy="42876"/>
            </a:xfrm>
            <a:custGeom>
              <a:avLst/>
              <a:gdLst>
                <a:gd name="connsiteX0" fmla="*/ 0 w 12580"/>
                <a:gd name="connsiteY0" fmla="*/ 42876 h 42876"/>
                <a:gd name="connsiteX1" fmla="*/ 0 w 12580"/>
                <a:gd name="connsiteY1" fmla="*/ 0 h 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80" h="42876">
                  <a:moveTo>
                    <a:pt x="0" y="4287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AD8BA58-D506-A899-7E43-64004DFC6918}"/>
                </a:ext>
              </a:extLst>
            </p:cNvPr>
            <p:cNvSpPr/>
            <p:nvPr/>
          </p:nvSpPr>
          <p:spPr>
            <a:xfrm>
              <a:off x="2300198" y="3725853"/>
              <a:ext cx="12580" cy="42876"/>
            </a:xfrm>
            <a:custGeom>
              <a:avLst/>
              <a:gdLst>
                <a:gd name="connsiteX0" fmla="*/ 0 w 12580"/>
                <a:gd name="connsiteY0" fmla="*/ 42876 h 42876"/>
                <a:gd name="connsiteX1" fmla="*/ 0 w 12580"/>
                <a:gd name="connsiteY1" fmla="*/ 0 h 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80" h="42876">
                  <a:moveTo>
                    <a:pt x="0" y="4287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2963A95-8C22-797D-55CC-1C3F43395A1F}"/>
                </a:ext>
              </a:extLst>
            </p:cNvPr>
            <p:cNvSpPr/>
            <p:nvPr/>
          </p:nvSpPr>
          <p:spPr>
            <a:xfrm>
              <a:off x="1315143" y="3725853"/>
              <a:ext cx="12580" cy="42876"/>
            </a:xfrm>
            <a:custGeom>
              <a:avLst/>
              <a:gdLst>
                <a:gd name="connsiteX0" fmla="*/ 0 w 12580"/>
                <a:gd name="connsiteY0" fmla="*/ 42876 h 42876"/>
                <a:gd name="connsiteX1" fmla="*/ 0 w 12580"/>
                <a:gd name="connsiteY1" fmla="*/ 0 h 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80" h="42876">
                  <a:moveTo>
                    <a:pt x="0" y="42876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8B8999B-38A5-7065-D050-5C689726F08E}"/>
                </a:ext>
              </a:extLst>
            </p:cNvPr>
            <p:cNvSpPr/>
            <p:nvPr/>
          </p:nvSpPr>
          <p:spPr>
            <a:xfrm>
              <a:off x="986792" y="1487488"/>
              <a:ext cx="4821872" cy="2234580"/>
            </a:xfrm>
            <a:custGeom>
              <a:avLst/>
              <a:gdLst>
                <a:gd name="connsiteX0" fmla="*/ 0 w 5058627"/>
                <a:gd name="connsiteY0" fmla="*/ 0 h 2218220"/>
                <a:gd name="connsiteX1" fmla="*/ 0 w 5058627"/>
                <a:gd name="connsiteY1" fmla="*/ 2218221 h 2218220"/>
                <a:gd name="connsiteX2" fmla="*/ 5058628 w 5058627"/>
                <a:gd name="connsiteY2" fmla="*/ 2218221 h 221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58627" h="2218220">
                  <a:moveTo>
                    <a:pt x="0" y="0"/>
                  </a:moveTo>
                  <a:lnTo>
                    <a:pt x="0" y="2218221"/>
                  </a:lnTo>
                  <a:lnTo>
                    <a:pt x="5058628" y="2218221"/>
                  </a:lnTo>
                </a:path>
              </a:pathLst>
            </a:custGeom>
            <a:noFill/>
            <a:ln w="1270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9" name="Graphic 7">
              <a:extLst>
                <a:ext uri="{FF2B5EF4-FFF2-40B4-BE49-F238E27FC236}">
                  <a16:creationId xmlns:a16="http://schemas.microsoft.com/office/drawing/2014/main" id="{7346E1FB-99D5-C0A8-D5B3-D759D5796B26}"/>
                </a:ext>
              </a:extLst>
            </p:cNvPr>
            <p:cNvGrpSpPr/>
            <p:nvPr/>
          </p:nvGrpSpPr>
          <p:grpSpPr>
            <a:xfrm>
              <a:off x="995598" y="1696792"/>
              <a:ext cx="3902477" cy="1949613"/>
              <a:chOff x="995598" y="1696792"/>
              <a:chExt cx="3902477" cy="1949613"/>
            </a:xfrm>
            <a:noFill/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CA9CE3F3-A3B5-8438-65C0-B50DF95E1477}"/>
                  </a:ext>
                </a:extLst>
              </p:cNvPr>
              <p:cNvSpPr/>
              <p:nvPr/>
            </p:nvSpPr>
            <p:spPr>
              <a:xfrm>
                <a:off x="995598" y="1696792"/>
                <a:ext cx="3864736" cy="1921869"/>
              </a:xfrm>
              <a:custGeom>
                <a:avLst/>
                <a:gdLst>
                  <a:gd name="connsiteX0" fmla="*/ 0 w 3864736"/>
                  <a:gd name="connsiteY0" fmla="*/ 0 h 1921869"/>
                  <a:gd name="connsiteX1" fmla="*/ 21387 w 3864736"/>
                  <a:gd name="connsiteY1" fmla="*/ 0 h 1921869"/>
                  <a:gd name="connsiteX2" fmla="*/ 21387 w 3864736"/>
                  <a:gd name="connsiteY2" fmla="*/ 7566 h 1921869"/>
                  <a:gd name="connsiteX3" fmla="*/ 50322 w 3864736"/>
                  <a:gd name="connsiteY3" fmla="*/ 7566 h 1921869"/>
                  <a:gd name="connsiteX4" fmla="*/ 50322 w 3864736"/>
                  <a:gd name="connsiteY4" fmla="*/ 12611 h 1921869"/>
                  <a:gd name="connsiteX5" fmla="*/ 93096 w 3864736"/>
                  <a:gd name="connsiteY5" fmla="*/ 12611 h 1921869"/>
                  <a:gd name="connsiteX6" fmla="*/ 93096 w 3864736"/>
                  <a:gd name="connsiteY6" fmla="*/ 29005 h 1921869"/>
                  <a:gd name="connsiteX7" fmla="*/ 105676 w 3864736"/>
                  <a:gd name="connsiteY7" fmla="*/ 29005 h 1921869"/>
                  <a:gd name="connsiteX8" fmla="*/ 105676 w 3864736"/>
                  <a:gd name="connsiteY8" fmla="*/ 36571 h 1921869"/>
                  <a:gd name="connsiteX9" fmla="*/ 119515 w 3864736"/>
                  <a:gd name="connsiteY9" fmla="*/ 36571 h 1921869"/>
                  <a:gd name="connsiteX10" fmla="*/ 119515 w 3864736"/>
                  <a:gd name="connsiteY10" fmla="*/ 49182 h 1921869"/>
                  <a:gd name="connsiteX11" fmla="*/ 142160 w 3864736"/>
                  <a:gd name="connsiteY11" fmla="*/ 49182 h 1921869"/>
                  <a:gd name="connsiteX12" fmla="*/ 142160 w 3864736"/>
                  <a:gd name="connsiteY12" fmla="*/ 54226 h 1921869"/>
                  <a:gd name="connsiteX13" fmla="*/ 166063 w 3864736"/>
                  <a:gd name="connsiteY13" fmla="*/ 54226 h 1921869"/>
                  <a:gd name="connsiteX14" fmla="*/ 166063 w 3864736"/>
                  <a:gd name="connsiteY14" fmla="*/ 66837 h 1921869"/>
                  <a:gd name="connsiteX15" fmla="*/ 177385 w 3864736"/>
                  <a:gd name="connsiteY15" fmla="*/ 66837 h 1921869"/>
                  <a:gd name="connsiteX16" fmla="*/ 177385 w 3864736"/>
                  <a:gd name="connsiteY16" fmla="*/ 71881 h 1921869"/>
                  <a:gd name="connsiteX17" fmla="*/ 189966 w 3864736"/>
                  <a:gd name="connsiteY17" fmla="*/ 71881 h 1921869"/>
                  <a:gd name="connsiteX18" fmla="*/ 189966 w 3864736"/>
                  <a:gd name="connsiteY18" fmla="*/ 78186 h 1921869"/>
                  <a:gd name="connsiteX19" fmla="*/ 201288 w 3864736"/>
                  <a:gd name="connsiteY19" fmla="*/ 78186 h 1921869"/>
                  <a:gd name="connsiteX20" fmla="*/ 201288 w 3864736"/>
                  <a:gd name="connsiteY20" fmla="*/ 87014 h 1921869"/>
                  <a:gd name="connsiteX21" fmla="*/ 212611 w 3864736"/>
                  <a:gd name="connsiteY21" fmla="*/ 87014 h 1921869"/>
                  <a:gd name="connsiteX22" fmla="*/ 212611 w 3864736"/>
                  <a:gd name="connsiteY22" fmla="*/ 98363 h 1921869"/>
                  <a:gd name="connsiteX23" fmla="*/ 221417 w 3864736"/>
                  <a:gd name="connsiteY23" fmla="*/ 98363 h 1921869"/>
                  <a:gd name="connsiteX24" fmla="*/ 221417 w 3864736"/>
                  <a:gd name="connsiteY24" fmla="*/ 112235 h 1921869"/>
                  <a:gd name="connsiteX25" fmla="*/ 230224 w 3864736"/>
                  <a:gd name="connsiteY25" fmla="*/ 112235 h 1921869"/>
                  <a:gd name="connsiteX26" fmla="*/ 230224 w 3864736"/>
                  <a:gd name="connsiteY26" fmla="*/ 124846 h 1921869"/>
                  <a:gd name="connsiteX27" fmla="*/ 241546 w 3864736"/>
                  <a:gd name="connsiteY27" fmla="*/ 124846 h 1921869"/>
                  <a:gd name="connsiteX28" fmla="*/ 241546 w 3864736"/>
                  <a:gd name="connsiteY28" fmla="*/ 133673 h 1921869"/>
                  <a:gd name="connsiteX29" fmla="*/ 259159 w 3864736"/>
                  <a:gd name="connsiteY29" fmla="*/ 133673 h 1921869"/>
                  <a:gd name="connsiteX30" fmla="*/ 259159 w 3864736"/>
                  <a:gd name="connsiteY30" fmla="*/ 142501 h 1921869"/>
                  <a:gd name="connsiteX31" fmla="*/ 274255 w 3864736"/>
                  <a:gd name="connsiteY31" fmla="*/ 142501 h 1921869"/>
                  <a:gd name="connsiteX32" fmla="*/ 274255 w 3864736"/>
                  <a:gd name="connsiteY32" fmla="*/ 158895 h 1921869"/>
                  <a:gd name="connsiteX33" fmla="*/ 281804 w 3864736"/>
                  <a:gd name="connsiteY33" fmla="*/ 158895 h 1921869"/>
                  <a:gd name="connsiteX34" fmla="*/ 281804 w 3864736"/>
                  <a:gd name="connsiteY34" fmla="*/ 186638 h 1921869"/>
                  <a:gd name="connsiteX35" fmla="*/ 305707 w 3864736"/>
                  <a:gd name="connsiteY35" fmla="*/ 186638 h 1921869"/>
                  <a:gd name="connsiteX36" fmla="*/ 305707 w 3864736"/>
                  <a:gd name="connsiteY36" fmla="*/ 219426 h 1921869"/>
                  <a:gd name="connsiteX37" fmla="*/ 318287 w 3864736"/>
                  <a:gd name="connsiteY37" fmla="*/ 219426 h 1921869"/>
                  <a:gd name="connsiteX38" fmla="*/ 318287 w 3864736"/>
                  <a:gd name="connsiteY38" fmla="*/ 254736 h 1921869"/>
                  <a:gd name="connsiteX39" fmla="*/ 325836 w 3864736"/>
                  <a:gd name="connsiteY39" fmla="*/ 254736 h 1921869"/>
                  <a:gd name="connsiteX40" fmla="*/ 325836 w 3864736"/>
                  <a:gd name="connsiteY40" fmla="*/ 278696 h 1921869"/>
                  <a:gd name="connsiteX41" fmla="*/ 340932 w 3864736"/>
                  <a:gd name="connsiteY41" fmla="*/ 278696 h 1921869"/>
                  <a:gd name="connsiteX42" fmla="*/ 340932 w 3864736"/>
                  <a:gd name="connsiteY42" fmla="*/ 286263 h 1921869"/>
                  <a:gd name="connsiteX43" fmla="*/ 353513 w 3864736"/>
                  <a:gd name="connsiteY43" fmla="*/ 286263 h 1921869"/>
                  <a:gd name="connsiteX44" fmla="*/ 353513 w 3864736"/>
                  <a:gd name="connsiteY44" fmla="*/ 296351 h 1921869"/>
                  <a:gd name="connsiteX45" fmla="*/ 358545 w 3864736"/>
                  <a:gd name="connsiteY45" fmla="*/ 296351 h 1921869"/>
                  <a:gd name="connsiteX46" fmla="*/ 358545 w 3864736"/>
                  <a:gd name="connsiteY46" fmla="*/ 300135 h 1921869"/>
                  <a:gd name="connsiteX47" fmla="*/ 371125 w 3864736"/>
                  <a:gd name="connsiteY47" fmla="*/ 300135 h 1921869"/>
                  <a:gd name="connsiteX48" fmla="*/ 371125 w 3864736"/>
                  <a:gd name="connsiteY48" fmla="*/ 305179 h 1921869"/>
                  <a:gd name="connsiteX49" fmla="*/ 382448 w 3864736"/>
                  <a:gd name="connsiteY49" fmla="*/ 305179 h 1921869"/>
                  <a:gd name="connsiteX50" fmla="*/ 382448 w 3864736"/>
                  <a:gd name="connsiteY50" fmla="*/ 317789 h 1921869"/>
                  <a:gd name="connsiteX51" fmla="*/ 389996 w 3864736"/>
                  <a:gd name="connsiteY51" fmla="*/ 317789 h 1921869"/>
                  <a:gd name="connsiteX52" fmla="*/ 389996 w 3864736"/>
                  <a:gd name="connsiteY52" fmla="*/ 322834 h 1921869"/>
                  <a:gd name="connsiteX53" fmla="*/ 396286 w 3864736"/>
                  <a:gd name="connsiteY53" fmla="*/ 322834 h 1921869"/>
                  <a:gd name="connsiteX54" fmla="*/ 396286 w 3864736"/>
                  <a:gd name="connsiteY54" fmla="*/ 341750 h 1921869"/>
                  <a:gd name="connsiteX55" fmla="*/ 403835 w 3864736"/>
                  <a:gd name="connsiteY55" fmla="*/ 341750 h 1921869"/>
                  <a:gd name="connsiteX56" fmla="*/ 403835 w 3864736"/>
                  <a:gd name="connsiteY56" fmla="*/ 384626 h 1921869"/>
                  <a:gd name="connsiteX57" fmla="*/ 417673 w 3864736"/>
                  <a:gd name="connsiteY57" fmla="*/ 384626 h 1921869"/>
                  <a:gd name="connsiteX58" fmla="*/ 417673 w 3864736"/>
                  <a:gd name="connsiteY58" fmla="*/ 395976 h 1921869"/>
                  <a:gd name="connsiteX59" fmla="*/ 421447 w 3864736"/>
                  <a:gd name="connsiteY59" fmla="*/ 395976 h 1921869"/>
                  <a:gd name="connsiteX60" fmla="*/ 421447 w 3864736"/>
                  <a:gd name="connsiteY60" fmla="*/ 423719 h 1921869"/>
                  <a:gd name="connsiteX61" fmla="*/ 426480 w 3864736"/>
                  <a:gd name="connsiteY61" fmla="*/ 423719 h 1921869"/>
                  <a:gd name="connsiteX62" fmla="*/ 426480 w 3864736"/>
                  <a:gd name="connsiteY62" fmla="*/ 446419 h 1921869"/>
                  <a:gd name="connsiteX63" fmla="*/ 436544 w 3864736"/>
                  <a:gd name="connsiteY63" fmla="*/ 446419 h 1921869"/>
                  <a:gd name="connsiteX64" fmla="*/ 436544 w 3864736"/>
                  <a:gd name="connsiteY64" fmla="*/ 459029 h 1921869"/>
                  <a:gd name="connsiteX65" fmla="*/ 444092 w 3864736"/>
                  <a:gd name="connsiteY65" fmla="*/ 459029 h 1921869"/>
                  <a:gd name="connsiteX66" fmla="*/ 444092 w 3864736"/>
                  <a:gd name="connsiteY66" fmla="*/ 477945 h 1921869"/>
                  <a:gd name="connsiteX67" fmla="*/ 455415 w 3864736"/>
                  <a:gd name="connsiteY67" fmla="*/ 477945 h 1921869"/>
                  <a:gd name="connsiteX68" fmla="*/ 455415 w 3864736"/>
                  <a:gd name="connsiteY68" fmla="*/ 491817 h 1921869"/>
                  <a:gd name="connsiteX69" fmla="*/ 478060 w 3864736"/>
                  <a:gd name="connsiteY69" fmla="*/ 491817 h 1921869"/>
                  <a:gd name="connsiteX70" fmla="*/ 478060 w 3864736"/>
                  <a:gd name="connsiteY70" fmla="*/ 500645 h 1921869"/>
                  <a:gd name="connsiteX71" fmla="*/ 485608 w 3864736"/>
                  <a:gd name="connsiteY71" fmla="*/ 500645 h 1921869"/>
                  <a:gd name="connsiteX72" fmla="*/ 488124 w 3864736"/>
                  <a:gd name="connsiteY72" fmla="*/ 503167 h 1921869"/>
                  <a:gd name="connsiteX73" fmla="*/ 488124 w 3864736"/>
                  <a:gd name="connsiteY73" fmla="*/ 533432 h 1921869"/>
                  <a:gd name="connsiteX74" fmla="*/ 504479 w 3864736"/>
                  <a:gd name="connsiteY74" fmla="*/ 533432 h 1921869"/>
                  <a:gd name="connsiteX75" fmla="*/ 504479 w 3864736"/>
                  <a:gd name="connsiteY75" fmla="*/ 568742 h 1921869"/>
                  <a:gd name="connsiteX76" fmla="*/ 517059 w 3864736"/>
                  <a:gd name="connsiteY76" fmla="*/ 568742 h 1921869"/>
                  <a:gd name="connsiteX77" fmla="*/ 517059 w 3864736"/>
                  <a:gd name="connsiteY77" fmla="*/ 605313 h 1921869"/>
                  <a:gd name="connsiteX78" fmla="*/ 522092 w 3864736"/>
                  <a:gd name="connsiteY78" fmla="*/ 605313 h 1921869"/>
                  <a:gd name="connsiteX79" fmla="*/ 522092 w 3864736"/>
                  <a:gd name="connsiteY79" fmla="*/ 633057 h 1921869"/>
                  <a:gd name="connsiteX80" fmla="*/ 527124 w 3864736"/>
                  <a:gd name="connsiteY80" fmla="*/ 633057 h 1921869"/>
                  <a:gd name="connsiteX81" fmla="*/ 527124 w 3864736"/>
                  <a:gd name="connsiteY81" fmla="*/ 660800 h 1921869"/>
                  <a:gd name="connsiteX82" fmla="*/ 534672 w 3864736"/>
                  <a:gd name="connsiteY82" fmla="*/ 660800 h 1921869"/>
                  <a:gd name="connsiteX83" fmla="*/ 534672 w 3864736"/>
                  <a:gd name="connsiteY83" fmla="*/ 678455 h 1921869"/>
                  <a:gd name="connsiteX84" fmla="*/ 549769 w 3864736"/>
                  <a:gd name="connsiteY84" fmla="*/ 678455 h 1921869"/>
                  <a:gd name="connsiteX85" fmla="*/ 549769 w 3864736"/>
                  <a:gd name="connsiteY85" fmla="*/ 686022 h 1921869"/>
                  <a:gd name="connsiteX86" fmla="*/ 561091 w 3864736"/>
                  <a:gd name="connsiteY86" fmla="*/ 686022 h 1921869"/>
                  <a:gd name="connsiteX87" fmla="*/ 561091 w 3864736"/>
                  <a:gd name="connsiteY87" fmla="*/ 697371 h 1921869"/>
                  <a:gd name="connsiteX88" fmla="*/ 577446 w 3864736"/>
                  <a:gd name="connsiteY88" fmla="*/ 697371 h 1921869"/>
                  <a:gd name="connsiteX89" fmla="*/ 577446 w 3864736"/>
                  <a:gd name="connsiteY89" fmla="*/ 713765 h 1921869"/>
                  <a:gd name="connsiteX90" fmla="*/ 587510 w 3864736"/>
                  <a:gd name="connsiteY90" fmla="*/ 713765 h 1921869"/>
                  <a:gd name="connsiteX91" fmla="*/ 587510 w 3864736"/>
                  <a:gd name="connsiteY91" fmla="*/ 730159 h 1921869"/>
                  <a:gd name="connsiteX92" fmla="*/ 593801 w 3864736"/>
                  <a:gd name="connsiteY92" fmla="*/ 730159 h 1921869"/>
                  <a:gd name="connsiteX93" fmla="*/ 593801 w 3864736"/>
                  <a:gd name="connsiteY93" fmla="*/ 751597 h 1921869"/>
                  <a:gd name="connsiteX94" fmla="*/ 607639 w 3864736"/>
                  <a:gd name="connsiteY94" fmla="*/ 751597 h 1921869"/>
                  <a:gd name="connsiteX95" fmla="*/ 607639 w 3864736"/>
                  <a:gd name="connsiteY95" fmla="*/ 773036 h 1921869"/>
                  <a:gd name="connsiteX96" fmla="*/ 620220 w 3864736"/>
                  <a:gd name="connsiteY96" fmla="*/ 773036 h 1921869"/>
                  <a:gd name="connsiteX97" fmla="*/ 620220 w 3864736"/>
                  <a:gd name="connsiteY97" fmla="*/ 803301 h 1921869"/>
                  <a:gd name="connsiteX98" fmla="*/ 629026 w 3864736"/>
                  <a:gd name="connsiteY98" fmla="*/ 803301 h 1921869"/>
                  <a:gd name="connsiteX99" fmla="*/ 629026 w 3864736"/>
                  <a:gd name="connsiteY99" fmla="*/ 810868 h 1921869"/>
                  <a:gd name="connsiteX100" fmla="*/ 644123 w 3864736"/>
                  <a:gd name="connsiteY100" fmla="*/ 810868 h 1921869"/>
                  <a:gd name="connsiteX101" fmla="*/ 644123 w 3864736"/>
                  <a:gd name="connsiteY101" fmla="*/ 824739 h 1921869"/>
                  <a:gd name="connsiteX102" fmla="*/ 669284 w 3864736"/>
                  <a:gd name="connsiteY102" fmla="*/ 824739 h 1921869"/>
                  <a:gd name="connsiteX103" fmla="*/ 669284 w 3864736"/>
                  <a:gd name="connsiteY103" fmla="*/ 851222 h 1921869"/>
                  <a:gd name="connsiteX104" fmla="*/ 673058 w 3864736"/>
                  <a:gd name="connsiteY104" fmla="*/ 851222 h 1921869"/>
                  <a:gd name="connsiteX105" fmla="*/ 673058 w 3864736"/>
                  <a:gd name="connsiteY105" fmla="*/ 866355 h 1921869"/>
                  <a:gd name="connsiteX106" fmla="*/ 680606 w 3864736"/>
                  <a:gd name="connsiteY106" fmla="*/ 866355 h 1921869"/>
                  <a:gd name="connsiteX107" fmla="*/ 680606 w 3864736"/>
                  <a:gd name="connsiteY107" fmla="*/ 884010 h 1921869"/>
                  <a:gd name="connsiteX108" fmla="*/ 691929 w 3864736"/>
                  <a:gd name="connsiteY108" fmla="*/ 884010 h 1921869"/>
                  <a:gd name="connsiteX109" fmla="*/ 691929 w 3864736"/>
                  <a:gd name="connsiteY109" fmla="*/ 901665 h 1921869"/>
                  <a:gd name="connsiteX110" fmla="*/ 695703 w 3864736"/>
                  <a:gd name="connsiteY110" fmla="*/ 901665 h 1921869"/>
                  <a:gd name="connsiteX111" fmla="*/ 695703 w 3864736"/>
                  <a:gd name="connsiteY111" fmla="*/ 923103 h 1921869"/>
                  <a:gd name="connsiteX112" fmla="*/ 708283 w 3864736"/>
                  <a:gd name="connsiteY112" fmla="*/ 923103 h 1921869"/>
                  <a:gd name="connsiteX113" fmla="*/ 708283 w 3864736"/>
                  <a:gd name="connsiteY113" fmla="*/ 940758 h 1921869"/>
                  <a:gd name="connsiteX114" fmla="*/ 712058 w 3864736"/>
                  <a:gd name="connsiteY114" fmla="*/ 940758 h 1921869"/>
                  <a:gd name="connsiteX115" fmla="*/ 712058 w 3864736"/>
                  <a:gd name="connsiteY115" fmla="*/ 950846 h 1921869"/>
                  <a:gd name="connsiteX116" fmla="*/ 719606 w 3864736"/>
                  <a:gd name="connsiteY116" fmla="*/ 950846 h 1921869"/>
                  <a:gd name="connsiteX117" fmla="*/ 719606 w 3864736"/>
                  <a:gd name="connsiteY117" fmla="*/ 964718 h 1921869"/>
                  <a:gd name="connsiteX118" fmla="*/ 723380 w 3864736"/>
                  <a:gd name="connsiteY118" fmla="*/ 964718 h 1921869"/>
                  <a:gd name="connsiteX119" fmla="*/ 723380 w 3864736"/>
                  <a:gd name="connsiteY119" fmla="*/ 977329 h 1921869"/>
                  <a:gd name="connsiteX120" fmla="*/ 728412 w 3864736"/>
                  <a:gd name="connsiteY120" fmla="*/ 977329 h 1921869"/>
                  <a:gd name="connsiteX121" fmla="*/ 728412 w 3864736"/>
                  <a:gd name="connsiteY121" fmla="*/ 982373 h 1921869"/>
                  <a:gd name="connsiteX122" fmla="*/ 734703 w 3864736"/>
                  <a:gd name="connsiteY122" fmla="*/ 982373 h 1921869"/>
                  <a:gd name="connsiteX123" fmla="*/ 734703 w 3864736"/>
                  <a:gd name="connsiteY123" fmla="*/ 1027772 h 1921869"/>
                  <a:gd name="connsiteX124" fmla="*/ 740993 w 3864736"/>
                  <a:gd name="connsiteY124" fmla="*/ 1027772 h 1921869"/>
                  <a:gd name="connsiteX125" fmla="*/ 740993 w 3864736"/>
                  <a:gd name="connsiteY125" fmla="*/ 1031555 h 1921869"/>
                  <a:gd name="connsiteX126" fmla="*/ 746025 w 3864736"/>
                  <a:gd name="connsiteY126" fmla="*/ 1031555 h 1921869"/>
                  <a:gd name="connsiteX127" fmla="*/ 746025 w 3864736"/>
                  <a:gd name="connsiteY127" fmla="*/ 1069387 h 1921869"/>
                  <a:gd name="connsiteX128" fmla="*/ 751057 w 3864736"/>
                  <a:gd name="connsiteY128" fmla="*/ 1069387 h 1921869"/>
                  <a:gd name="connsiteX129" fmla="*/ 751057 w 3864736"/>
                  <a:gd name="connsiteY129" fmla="*/ 1078214 h 1921869"/>
                  <a:gd name="connsiteX130" fmla="*/ 766154 w 3864736"/>
                  <a:gd name="connsiteY130" fmla="*/ 1078214 h 1921869"/>
                  <a:gd name="connsiteX131" fmla="*/ 766154 w 3864736"/>
                  <a:gd name="connsiteY131" fmla="*/ 1085781 h 1921869"/>
                  <a:gd name="connsiteX132" fmla="*/ 772444 w 3864736"/>
                  <a:gd name="connsiteY132" fmla="*/ 1085781 h 1921869"/>
                  <a:gd name="connsiteX133" fmla="*/ 772444 w 3864736"/>
                  <a:gd name="connsiteY133" fmla="*/ 1089564 h 1921869"/>
                  <a:gd name="connsiteX134" fmla="*/ 777476 w 3864736"/>
                  <a:gd name="connsiteY134" fmla="*/ 1089564 h 1921869"/>
                  <a:gd name="connsiteX135" fmla="*/ 777476 w 3864736"/>
                  <a:gd name="connsiteY135" fmla="*/ 1097130 h 1921869"/>
                  <a:gd name="connsiteX136" fmla="*/ 783767 w 3864736"/>
                  <a:gd name="connsiteY136" fmla="*/ 1097130 h 1921869"/>
                  <a:gd name="connsiteX137" fmla="*/ 783767 w 3864736"/>
                  <a:gd name="connsiteY137" fmla="*/ 1104697 h 1921869"/>
                  <a:gd name="connsiteX138" fmla="*/ 790057 w 3864736"/>
                  <a:gd name="connsiteY138" fmla="*/ 1104697 h 1921869"/>
                  <a:gd name="connsiteX139" fmla="*/ 790057 w 3864736"/>
                  <a:gd name="connsiteY139" fmla="*/ 1114785 h 1921869"/>
                  <a:gd name="connsiteX140" fmla="*/ 798863 w 3864736"/>
                  <a:gd name="connsiteY140" fmla="*/ 1114785 h 1921869"/>
                  <a:gd name="connsiteX141" fmla="*/ 798863 w 3864736"/>
                  <a:gd name="connsiteY141" fmla="*/ 1126135 h 1921869"/>
                  <a:gd name="connsiteX142" fmla="*/ 810186 w 3864736"/>
                  <a:gd name="connsiteY142" fmla="*/ 1126135 h 1921869"/>
                  <a:gd name="connsiteX143" fmla="*/ 810186 w 3864736"/>
                  <a:gd name="connsiteY143" fmla="*/ 1131179 h 1921869"/>
                  <a:gd name="connsiteX144" fmla="*/ 820250 w 3864736"/>
                  <a:gd name="connsiteY144" fmla="*/ 1131179 h 1921869"/>
                  <a:gd name="connsiteX145" fmla="*/ 820250 w 3864736"/>
                  <a:gd name="connsiteY145" fmla="*/ 1157662 h 1921869"/>
                  <a:gd name="connsiteX146" fmla="*/ 822766 w 3864736"/>
                  <a:gd name="connsiteY146" fmla="*/ 1157662 h 1921869"/>
                  <a:gd name="connsiteX147" fmla="*/ 822766 w 3864736"/>
                  <a:gd name="connsiteY147" fmla="*/ 1162706 h 1921869"/>
                  <a:gd name="connsiteX148" fmla="*/ 827798 w 3864736"/>
                  <a:gd name="connsiteY148" fmla="*/ 1162706 h 1921869"/>
                  <a:gd name="connsiteX149" fmla="*/ 827798 w 3864736"/>
                  <a:gd name="connsiteY149" fmla="*/ 1170272 h 1921869"/>
                  <a:gd name="connsiteX150" fmla="*/ 832831 w 3864736"/>
                  <a:gd name="connsiteY150" fmla="*/ 1170272 h 1921869"/>
                  <a:gd name="connsiteX151" fmla="*/ 832831 w 3864736"/>
                  <a:gd name="connsiteY151" fmla="*/ 1174056 h 1921869"/>
                  <a:gd name="connsiteX152" fmla="*/ 839121 w 3864736"/>
                  <a:gd name="connsiteY152" fmla="*/ 1174056 h 1921869"/>
                  <a:gd name="connsiteX153" fmla="*/ 839121 w 3864736"/>
                  <a:gd name="connsiteY153" fmla="*/ 1185405 h 1921869"/>
                  <a:gd name="connsiteX154" fmla="*/ 859250 w 3864736"/>
                  <a:gd name="connsiteY154" fmla="*/ 1185405 h 1921869"/>
                  <a:gd name="connsiteX155" fmla="*/ 859250 w 3864736"/>
                  <a:gd name="connsiteY155" fmla="*/ 1209366 h 1921869"/>
                  <a:gd name="connsiteX156" fmla="*/ 871830 w 3864736"/>
                  <a:gd name="connsiteY156" fmla="*/ 1209366 h 1921869"/>
                  <a:gd name="connsiteX157" fmla="*/ 871830 w 3864736"/>
                  <a:gd name="connsiteY157" fmla="*/ 1214410 h 1921869"/>
                  <a:gd name="connsiteX158" fmla="*/ 883153 w 3864736"/>
                  <a:gd name="connsiteY158" fmla="*/ 1214410 h 1921869"/>
                  <a:gd name="connsiteX159" fmla="*/ 883153 w 3864736"/>
                  <a:gd name="connsiteY159" fmla="*/ 1240892 h 1921869"/>
                  <a:gd name="connsiteX160" fmla="*/ 891959 w 3864736"/>
                  <a:gd name="connsiteY160" fmla="*/ 1240892 h 1921869"/>
                  <a:gd name="connsiteX161" fmla="*/ 891959 w 3864736"/>
                  <a:gd name="connsiteY161" fmla="*/ 1244676 h 1921869"/>
                  <a:gd name="connsiteX162" fmla="*/ 898249 w 3864736"/>
                  <a:gd name="connsiteY162" fmla="*/ 1244676 h 1921869"/>
                  <a:gd name="connsiteX163" fmla="*/ 898249 w 3864736"/>
                  <a:gd name="connsiteY163" fmla="*/ 1256025 h 1921869"/>
                  <a:gd name="connsiteX164" fmla="*/ 900765 w 3864736"/>
                  <a:gd name="connsiteY164" fmla="*/ 1256025 h 1921869"/>
                  <a:gd name="connsiteX165" fmla="*/ 900765 w 3864736"/>
                  <a:gd name="connsiteY165" fmla="*/ 1262330 h 1921869"/>
                  <a:gd name="connsiteX166" fmla="*/ 909572 w 3864736"/>
                  <a:gd name="connsiteY166" fmla="*/ 1262330 h 1921869"/>
                  <a:gd name="connsiteX167" fmla="*/ 909572 w 3864736"/>
                  <a:gd name="connsiteY167" fmla="*/ 1282508 h 1921869"/>
                  <a:gd name="connsiteX168" fmla="*/ 914604 w 3864736"/>
                  <a:gd name="connsiteY168" fmla="*/ 1282508 h 1921869"/>
                  <a:gd name="connsiteX169" fmla="*/ 914604 w 3864736"/>
                  <a:gd name="connsiteY169" fmla="*/ 1291335 h 1921869"/>
                  <a:gd name="connsiteX170" fmla="*/ 919636 w 3864736"/>
                  <a:gd name="connsiteY170" fmla="*/ 1291335 h 1921869"/>
                  <a:gd name="connsiteX171" fmla="*/ 919636 w 3864736"/>
                  <a:gd name="connsiteY171" fmla="*/ 1306468 h 1921869"/>
                  <a:gd name="connsiteX172" fmla="*/ 929701 w 3864736"/>
                  <a:gd name="connsiteY172" fmla="*/ 1306468 h 1921869"/>
                  <a:gd name="connsiteX173" fmla="*/ 929701 w 3864736"/>
                  <a:gd name="connsiteY173" fmla="*/ 1319079 h 1921869"/>
                  <a:gd name="connsiteX174" fmla="*/ 947313 w 3864736"/>
                  <a:gd name="connsiteY174" fmla="*/ 1319079 h 1921869"/>
                  <a:gd name="connsiteX175" fmla="*/ 947313 w 3864736"/>
                  <a:gd name="connsiteY175" fmla="*/ 1326645 h 1921869"/>
                  <a:gd name="connsiteX176" fmla="*/ 953604 w 3864736"/>
                  <a:gd name="connsiteY176" fmla="*/ 1326645 h 1921869"/>
                  <a:gd name="connsiteX177" fmla="*/ 953604 w 3864736"/>
                  <a:gd name="connsiteY177" fmla="*/ 1340517 h 1921869"/>
                  <a:gd name="connsiteX178" fmla="*/ 958636 w 3864736"/>
                  <a:gd name="connsiteY178" fmla="*/ 1340517 h 1921869"/>
                  <a:gd name="connsiteX179" fmla="*/ 958636 w 3864736"/>
                  <a:gd name="connsiteY179" fmla="*/ 1361955 h 1921869"/>
                  <a:gd name="connsiteX180" fmla="*/ 963668 w 3864736"/>
                  <a:gd name="connsiteY180" fmla="*/ 1361955 h 1921869"/>
                  <a:gd name="connsiteX181" fmla="*/ 963668 w 3864736"/>
                  <a:gd name="connsiteY181" fmla="*/ 1374566 h 1921869"/>
                  <a:gd name="connsiteX182" fmla="*/ 985055 w 3864736"/>
                  <a:gd name="connsiteY182" fmla="*/ 1374566 h 1921869"/>
                  <a:gd name="connsiteX183" fmla="*/ 985055 w 3864736"/>
                  <a:gd name="connsiteY183" fmla="*/ 1384654 h 1921869"/>
                  <a:gd name="connsiteX184" fmla="*/ 997635 w 3864736"/>
                  <a:gd name="connsiteY184" fmla="*/ 1384654 h 1921869"/>
                  <a:gd name="connsiteX185" fmla="*/ 997635 w 3864736"/>
                  <a:gd name="connsiteY185" fmla="*/ 1389699 h 1921869"/>
                  <a:gd name="connsiteX186" fmla="*/ 1003926 w 3864736"/>
                  <a:gd name="connsiteY186" fmla="*/ 1389699 h 1921869"/>
                  <a:gd name="connsiteX187" fmla="*/ 1003926 w 3864736"/>
                  <a:gd name="connsiteY187" fmla="*/ 1401048 h 1921869"/>
                  <a:gd name="connsiteX188" fmla="*/ 1012732 w 3864736"/>
                  <a:gd name="connsiteY188" fmla="*/ 1401048 h 1921869"/>
                  <a:gd name="connsiteX189" fmla="*/ 1012732 w 3864736"/>
                  <a:gd name="connsiteY189" fmla="*/ 1416181 h 1921869"/>
                  <a:gd name="connsiteX190" fmla="*/ 1015248 w 3864736"/>
                  <a:gd name="connsiteY190" fmla="*/ 1416181 h 1921869"/>
                  <a:gd name="connsiteX191" fmla="*/ 1015248 w 3864736"/>
                  <a:gd name="connsiteY191" fmla="*/ 1425009 h 1921869"/>
                  <a:gd name="connsiteX192" fmla="*/ 1019022 w 3864736"/>
                  <a:gd name="connsiteY192" fmla="*/ 1425009 h 1921869"/>
                  <a:gd name="connsiteX193" fmla="*/ 1019022 w 3864736"/>
                  <a:gd name="connsiteY193" fmla="*/ 1430053 h 1921869"/>
                  <a:gd name="connsiteX194" fmla="*/ 1041667 w 3864736"/>
                  <a:gd name="connsiteY194" fmla="*/ 1430053 h 1921869"/>
                  <a:gd name="connsiteX195" fmla="*/ 1041667 w 3864736"/>
                  <a:gd name="connsiteY195" fmla="*/ 1433836 h 1921869"/>
                  <a:gd name="connsiteX196" fmla="*/ 1046699 w 3864736"/>
                  <a:gd name="connsiteY196" fmla="*/ 1433836 h 1921869"/>
                  <a:gd name="connsiteX197" fmla="*/ 1046699 w 3864736"/>
                  <a:gd name="connsiteY197" fmla="*/ 1438880 h 1921869"/>
                  <a:gd name="connsiteX198" fmla="*/ 1051732 w 3864736"/>
                  <a:gd name="connsiteY198" fmla="*/ 1438880 h 1921869"/>
                  <a:gd name="connsiteX199" fmla="*/ 1051732 w 3864736"/>
                  <a:gd name="connsiteY199" fmla="*/ 1455274 h 1921869"/>
                  <a:gd name="connsiteX200" fmla="*/ 1074377 w 3864736"/>
                  <a:gd name="connsiteY200" fmla="*/ 1455274 h 1921869"/>
                  <a:gd name="connsiteX201" fmla="*/ 1074377 w 3864736"/>
                  <a:gd name="connsiteY201" fmla="*/ 1470407 h 1921869"/>
                  <a:gd name="connsiteX202" fmla="*/ 1095763 w 3864736"/>
                  <a:gd name="connsiteY202" fmla="*/ 1470407 h 1921869"/>
                  <a:gd name="connsiteX203" fmla="*/ 1095763 w 3864736"/>
                  <a:gd name="connsiteY203" fmla="*/ 1481757 h 1921869"/>
                  <a:gd name="connsiteX204" fmla="*/ 1100796 w 3864736"/>
                  <a:gd name="connsiteY204" fmla="*/ 1481757 h 1921869"/>
                  <a:gd name="connsiteX205" fmla="*/ 1100796 w 3864736"/>
                  <a:gd name="connsiteY205" fmla="*/ 1489323 h 1921869"/>
                  <a:gd name="connsiteX206" fmla="*/ 1105828 w 3864736"/>
                  <a:gd name="connsiteY206" fmla="*/ 1489323 h 1921869"/>
                  <a:gd name="connsiteX207" fmla="*/ 1105828 w 3864736"/>
                  <a:gd name="connsiteY207" fmla="*/ 1498150 h 1921869"/>
                  <a:gd name="connsiteX208" fmla="*/ 1112118 w 3864736"/>
                  <a:gd name="connsiteY208" fmla="*/ 1498150 h 1921869"/>
                  <a:gd name="connsiteX209" fmla="*/ 1112118 w 3864736"/>
                  <a:gd name="connsiteY209" fmla="*/ 1501934 h 1921869"/>
                  <a:gd name="connsiteX210" fmla="*/ 1166214 w 3864736"/>
                  <a:gd name="connsiteY210" fmla="*/ 1501934 h 1921869"/>
                  <a:gd name="connsiteX211" fmla="*/ 1166214 w 3864736"/>
                  <a:gd name="connsiteY211" fmla="*/ 1515805 h 1921869"/>
                  <a:gd name="connsiteX212" fmla="*/ 1183827 w 3864736"/>
                  <a:gd name="connsiteY212" fmla="*/ 1515805 h 1921869"/>
                  <a:gd name="connsiteX213" fmla="*/ 1183827 w 3864736"/>
                  <a:gd name="connsiteY213" fmla="*/ 1522111 h 1921869"/>
                  <a:gd name="connsiteX214" fmla="*/ 1188859 w 3864736"/>
                  <a:gd name="connsiteY214" fmla="*/ 1522111 h 1921869"/>
                  <a:gd name="connsiteX215" fmla="*/ 1188859 w 3864736"/>
                  <a:gd name="connsiteY215" fmla="*/ 1530938 h 1921869"/>
                  <a:gd name="connsiteX216" fmla="*/ 1198924 w 3864736"/>
                  <a:gd name="connsiteY216" fmla="*/ 1530938 h 1921869"/>
                  <a:gd name="connsiteX217" fmla="*/ 1198924 w 3864736"/>
                  <a:gd name="connsiteY217" fmla="*/ 1538505 h 1921869"/>
                  <a:gd name="connsiteX218" fmla="*/ 1203956 w 3864736"/>
                  <a:gd name="connsiteY218" fmla="*/ 1538505 h 1921869"/>
                  <a:gd name="connsiteX219" fmla="*/ 1203956 w 3864736"/>
                  <a:gd name="connsiteY219" fmla="*/ 1551115 h 1921869"/>
                  <a:gd name="connsiteX220" fmla="*/ 1210246 w 3864736"/>
                  <a:gd name="connsiteY220" fmla="*/ 1551115 h 1921869"/>
                  <a:gd name="connsiteX221" fmla="*/ 1210246 w 3864736"/>
                  <a:gd name="connsiteY221" fmla="*/ 1559943 h 1921869"/>
                  <a:gd name="connsiteX222" fmla="*/ 1215279 w 3864736"/>
                  <a:gd name="connsiteY222" fmla="*/ 1559943 h 1921869"/>
                  <a:gd name="connsiteX223" fmla="*/ 1215279 w 3864736"/>
                  <a:gd name="connsiteY223" fmla="*/ 1573815 h 1921869"/>
                  <a:gd name="connsiteX224" fmla="*/ 1236665 w 3864736"/>
                  <a:gd name="connsiteY224" fmla="*/ 1573815 h 1921869"/>
                  <a:gd name="connsiteX225" fmla="*/ 1236665 w 3864736"/>
                  <a:gd name="connsiteY225" fmla="*/ 1585164 h 1921869"/>
                  <a:gd name="connsiteX226" fmla="*/ 1295794 w 3864736"/>
                  <a:gd name="connsiteY226" fmla="*/ 1585164 h 1921869"/>
                  <a:gd name="connsiteX227" fmla="*/ 1295794 w 3864736"/>
                  <a:gd name="connsiteY227" fmla="*/ 1590208 h 1921869"/>
                  <a:gd name="connsiteX228" fmla="*/ 1298310 w 3864736"/>
                  <a:gd name="connsiteY228" fmla="*/ 1590208 h 1921869"/>
                  <a:gd name="connsiteX229" fmla="*/ 1298310 w 3864736"/>
                  <a:gd name="connsiteY229" fmla="*/ 1597775 h 1921869"/>
                  <a:gd name="connsiteX230" fmla="*/ 1304600 w 3864736"/>
                  <a:gd name="connsiteY230" fmla="*/ 1597775 h 1921869"/>
                  <a:gd name="connsiteX231" fmla="*/ 1304600 w 3864736"/>
                  <a:gd name="connsiteY231" fmla="*/ 1615430 h 1921869"/>
                  <a:gd name="connsiteX232" fmla="*/ 1358696 w 3864736"/>
                  <a:gd name="connsiteY232" fmla="*/ 1615430 h 1921869"/>
                  <a:gd name="connsiteX233" fmla="*/ 1358696 w 3864736"/>
                  <a:gd name="connsiteY233" fmla="*/ 1624257 h 1921869"/>
                  <a:gd name="connsiteX234" fmla="*/ 1386374 w 3864736"/>
                  <a:gd name="connsiteY234" fmla="*/ 1624257 h 1921869"/>
                  <a:gd name="connsiteX235" fmla="*/ 1386374 w 3864736"/>
                  <a:gd name="connsiteY235" fmla="*/ 1635607 h 1921869"/>
                  <a:gd name="connsiteX236" fmla="*/ 1398954 w 3864736"/>
                  <a:gd name="connsiteY236" fmla="*/ 1635607 h 1921869"/>
                  <a:gd name="connsiteX237" fmla="*/ 1398954 w 3864736"/>
                  <a:gd name="connsiteY237" fmla="*/ 1643173 h 1921869"/>
                  <a:gd name="connsiteX238" fmla="*/ 1406502 w 3864736"/>
                  <a:gd name="connsiteY238" fmla="*/ 1643173 h 1921869"/>
                  <a:gd name="connsiteX239" fmla="*/ 1406502 w 3864736"/>
                  <a:gd name="connsiteY239" fmla="*/ 1654523 h 1921869"/>
                  <a:gd name="connsiteX240" fmla="*/ 1435438 w 3864736"/>
                  <a:gd name="connsiteY240" fmla="*/ 1654523 h 1921869"/>
                  <a:gd name="connsiteX241" fmla="*/ 1435438 w 3864736"/>
                  <a:gd name="connsiteY241" fmla="*/ 1663351 h 1921869"/>
                  <a:gd name="connsiteX242" fmla="*/ 1440470 w 3864736"/>
                  <a:gd name="connsiteY242" fmla="*/ 1663351 h 1921869"/>
                  <a:gd name="connsiteX243" fmla="*/ 1440470 w 3864736"/>
                  <a:gd name="connsiteY243" fmla="*/ 1674700 h 1921869"/>
                  <a:gd name="connsiteX244" fmla="*/ 1459341 w 3864736"/>
                  <a:gd name="connsiteY244" fmla="*/ 1674700 h 1921869"/>
                  <a:gd name="connsiteX245" fmla="*/ 1459341 w 3864736"/>
                  <a:gd name="connsiteY245" fmla="*/ 1686050 h 1921869"/>
                  <a:gd name="connsiteX246" fmla="*/ 1484502 w 3864736"/>
                  <a:gd name="connsiteY246" fmla="*/ 1686050 h 1921869"/>
                  <a:gd name="connsiteX247" fmla="*/ 1484502 w 3864736"/>
                  <a:gd name="connsiteY247" fmla="*/ 1691094 h 1921869"/>
                  <a:gd name="connsiteX248" fmla="*/ 1519727 w 3864736"/>
                  <a:gd name="connsiteY248" fmla="*/ 1691094 h 1921869"/>
                  <a:gd name="connsiteX249" fmla="*/ 1519727 w 3864736"/>
                  <a:gd name="connsiteY249" fmla="*/ 1701183 h 1921869"/>
                  <a:gd name="connsiteX250" fmla="*/ 1527275 w 3864736"/>
                  <a:gd name="connsiteY250" fmla="*/ 1701183 h 1921869"/>
                  <a:gd name="connsiteX251" fmla="*/ 1527275 w 3864736"/>
                  <a:gd name="connsiteY251" fmla="*/ 1710010 h 1921869"/>
                  <a:gd name="connsiteX252" fmla="*/ 1532308 w 3864736"/>
                  <a:gd name="connsiteY252" fmla="*/ 1710010 h 1921869"/>
                  <a:gd name="connsiteX253" fmla="*/ 1532308 w 3864736"/>
                  <a:gd name="connsiteY253" fmla="*/ 1723882 h 1921869"/>
                  <a:gd name="connsiteX254" fmla="*/ 1559985 w 3864736"/>
                  <a:gd name="connsiteY254" fmla="*/ 1723882 h 1921869"/>
                  <a:gd name="connsiteX255" fmla="*/ 1559985 w 3864736"/>
                  <a:gd name="connsiteY255" fmla="*/ 1742798 h 1921869"/>
                  <a:gd name="connsiteX256" fmla="*/ 1646790 w 3864736"/>
                  <a:gd name="connsiteY256" fmla="*/ 1742798 h 1921869"/>
                  <a:gd name="connsiteX257" fmla="*/ 1646790 w 3864736"/>
                  <a:gd name="connsiteY257" fmla="*/ 1751625 h 1921869"/>
                  <a:gd name="connsiteX258" fmla="*/ 1773854 w 3864736"/>
                  <a:gd name="connsiteY258" fmla="*/ 1751625 h 1921869"/>
                  <a:gd name="connsiteX259" fmla="*/ 1773854 w 3864736"/>
                  <a:gd name="connsiteY259" fmla="*/ 1760453 h 1921869"/>
                  <a:gd name="connsiteX260" fmla="*/ 1781402 w 3864736"/>
                  <a:gd name="connsiteY260" fmla="*/ 1760453 h 1921869"/>
                  <a:gd name="connsiteX261" fmla="*/ 1781402 w 3864736"/>
                  <a:gd name="connsiteY261" fmla="*/ 1773064 h 1921869"/>
                  <a:gd name="connsiteX262" fmla="*/ 1787692 w 3864736"/>
                  <a:gd name="connsiteY262" fmla="*/ 1773064 h 1921869"/>
                  <a:gd name="connsiteX263" fmla="*/ 1787692 w 3864736"/>
                  <a:gd name="connsiteY263" fmla="*/ 1779369 h 1921869"/>
                  <a:gd name="connsiteX264" fmla="*/ 1864433 w 3864736"/>
                  <a:gd name="connsiteY264" fmla="*/ 1779369 h 1921869"/>
                  <a:gd name="connsiteX265" fmla="*/ 1864433 w 3864736"/>
                  <a:gd name="connsiteY265" fmla="*/ 1784413 h 1921869"/>
                  <a:gd name="connsiteX266" fmla="*/ 1869466 w 3864736"/>
                  <a:gd name="connsiteY266" fmla="*/ 1784413 h 1921869"/>
                  <a:gd name="connsiteX267" fmla="*/ 1869466 w 3864736"/>
                  <a:gd name="connsiteY267" fmla="*/ 1789457 h 1921869"/>
                  <a:gd name="connsiteX268" fmla="*/ 1899659 w 3864736"/>
                  <a:gd name="connsiteY268" fmla="*/ 1789457 h 1921869"/>
                  <a:gd name="connsiteX269" fmla="*/ 1899659 w 3864736"/>
                  <a:gd name="connsiteY269" fmla="*/ 1800807 h 1921869"/>
                  <a:gd name="connsiteX270" fmla="*/ 1983948 w 3864736"/>
                  <a:gd name="connsiteY270" fmla="*/ 1800807 h 1921869"/>
                  <a:gd name="connsiteX271" fmla="*/ 1983948 w 3864736"/>
                  <a:gd name="connsiteY271" fmla="*/ 1812157 h 1921869"/>
                  <a:gd name="connsiteX272" fmla="*/ 2019174 w 3864736"/>
                  <a:gd name="connsiteY272" fmla="*/ 1812157 h 1921869"/>
                  <a:gd name="connsiteX273" fmla="*/ 2019174 w 3864736"/>
                  <a:gd name="connsiteY273" fmla="*/ 1833595 h 1921869"/>
                  <a:gd name="connsiteX274" fmla="*/ 2100947 w 3864736"/>
                  <a:gd name="connsiteY274" fmla="*/ 1833595 h 1921869"/>
                  <a:gd name="connsiteX275" fmla="*/ 2100947 w 3864736"/>
                  <a:gd name="connsiteY275" fmla="*/ 1843684 h 1921869"/>
                  <a:gd name="connsiteX276" fmla="*/ 2210398 w 3864736"/>
                  <a:gd name="connsiteY276" fmla="*/ 1843684 h 1921869"/>
                  <a:gd name="connsiteX277" fmla="*/ 2210398 w 3864736"/>
                  <a:gd name="connsiteY277" fmla="*/ 1853772 h 1921869"/>
                  <a:gd name="connsiteX278" fmla="*/ 2222978 w 3864736"/>
                  <a:gd name="connsiteY278" fmla="*/ 1853772 h 1921869"/>
                  <a:gd name="connsiteX279" fmla="*/ 2222978 w 3864736"/>
                  <a:gd name="connsiteY279" fmla="*/ 1867644 h 1921869"/>
                  <a:gd name="connsiteX280" fmla="*/ 2772747 w 3864736"/>
                  <a:gd name="connsiteY280" fmla="*/ 1867644 h 1921869"/>
                  <a:gd name="connsiteX281" fmla="*/ 2772747 w 3864736"/>
                  <a:gd name="connsiteY281" fmla="*/ 1876471 h 1921869"/>
                  <a:gd name="connsiteX282" fmla="*/ 2956423 w 3864736"/>
                  <a:gd name="connsiteY282" fmla="*/ 1876471 h 1921869"/>
                  <a:gd name="connsiteX283" fmla="*/ 2956423 w 3864736"/>
                  <a:gd name="connsiteY283" fmla="*/ 1885299 h 1921869"/>
                  <a:gd name="connsiteX284" fmla="*/ 3136324 w 3864736"/>
                  <a:gd name="connsiteY284" fmla="*/ 1885299 h 1921869"/>
                  <a:gd name="connsiteX285" fmla="*/ 3136324 w 3864736"/>
                  <a:gd name="connsiteY285" fmla="*/ 1897910 h 1921869"/>
                  <a:gd name="connsiteX286" fmla="*/ 3438257 w 3864736"/>
                  <a:gd name="connsiteY286" fmla="*/ 1897910 h 1921869"/>
                  <a:gd name="connsiteX287" fmla="*/ 3438257 w 3864736"/>
                  <a:gd name="connsiteY287" fmla="*/ 1921870 h 1921869"/>
                  <a:gd name="connsiteX288" fmla="*/ 3864737 w 3864736"/>
                  <a:gd name="connsiteY288" fmla="*/ 1921870 h 1921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</a:cxnLst>
                <a:rect l="l" t="t" r="r" b="b"/>
                <a:pathLst>
                  <a:path w="3864736" h="1921869">
                    <a:moveTo>
                      <a:pt x="0" y="0"/>
                    </a:moveTo>
                    <a:lnTo>
                      <a:pt x="21387" y="0"/>
                    </a:lnTo>
                    <a:lnTo>
                      <a:pt x="21387" y="7566"/>
                    </a:lnTo>
                    <a:lnTo>
                      <a:pt x="50322" y="7566"/>
                    </a:lnTo>
                    <a:lnTo>
                      <a:pt x="50322" y="12611"/>
                    </a:lnTo>
                    <a:lnTo>
                      <a:pt x="93096" y="12611"/>
                    </a:lnTo>
                    <a:lnTo>
                      <a:pt x="93096" y="29005"/>
                    </a:lnTo>
                    <a:lnTo>
                      <a:pt x="105676" y="29005"/>
                    </a:lnTo>
                    <a:lnTo>
                      <a:pt x="105676" y="36571"/>
                    </a:lnTo>
                    <a:lnTo>
                      <a:pt x="119515" y="36571"/>
                    </a:lnTo>
                    <a:lnTo>
                      <a:pt x="119515" y="49182"/>
                    </a:lnTo>
                    <a:lnTo>
                      <a:pt x="142160" y="49182"/>
                    </a:lnTo>
                    <a:lnTo>
                      <a:pt x="142160" y="54226"/>
                    </a:lnTo>
                    <a:lnTo>
                      <a:pt x="166063" y="54226"/>
                    </a:lnTo>
                    <a:lnTo>
                      <a:pt x="166063" y="66837"/>
                    </a:lnTo>
                    <a:lnTo>
                      <a:pt x="177385" y="66837"/>
                    </a:lnTo>
                    <a:lnTo>
                      <a:pt x="177385" y="71881"/>
                    </a:lnTo>
                    <a:lnTo>
                      <a:pt x="189966" y="71881"/>
                    </a:lnTo>
                    <a:lnTo>
                      <a:pt x="189966" y="78186"/>
                    </a:lnTo>
                    <a:lnTo>
                      <a:pt x="201288" y="78186"/>
                    </a:lnTo>
                    <a:lnTo>
                      <a:pt x="201288" y="87014"/>
                    </a:lnTo>
                    <a:lnTo>
                      <a:pt x="212611" y="87014"/>
                    </a:lnTo>
                    <a:lnTo>
                      <a:pt x="212611" y="98363"/>
                    </a:lnTo>
                    <a:lnTo>
                      <a:pt x="221417" y="98363"/>
                    </a:lnTo>
                    <a:lnTo>
                      <a:pt x="221417" y="112235"/>
                    </a:lnTo>
                    <a:lnTo>
                      <a:pt x="230224" y="112235"/>
                    </a:lnTo>
                    <a:lnTo>
                      <a:pt x="230224" y="124846"/>
                    </a:lnTo>
                    <a:lnTo>
                      <a:pt x="241546" y="124846"/>
                    </a:lnTo>
                    <a:lnTo>
                      <a:pt x="241546" y="133673"/>
                    </a:lnTo>
                    <a:lnTo>
                      <a:pt x="259159" y="133673"/>
                    </a:lnTo>
                    <a:lnTo>
                      <a:pt x="259159" y="142501"/>
                    </a:lnTo>
                    <a:lnTo>
                      <a:pt x="274255" y="142501"/>
                    </a:lnTo>
                    <a:lnTo>
                      <a:pt x="274255" y="158895"/>
                    </a:lnTo>
                    <a:lnTo>
                      <a:pt x="281804" y="158895"/>
                    </a:lnTo>
                    <a:lnTo>
                      <a:pt x="281804" y="186638"/>
                    </a:lnTo>
                    <a:lnTo>
                      <a:pt x="305707" y="186638"/>
                    </a:lnTo>
                    <a:lnTo>
                      <a:pt x="305707" y="219426"/>
                    </a:lnTo>
                    <a:lnTo>
                      <a:pt x="318287" y="219426"/>
                    </a:lnTo>
                    <a:lnTo>
                      <a:pt x="318287" y="254736"/>
                    </a:lnTo>
                    <a:lnTo>
                      <a:pt x="325836" y="254736"/>
                    </a:lnTo>
                    <a:lnTo>
                      <a:pt x="325836" y="278696"/>
                    </a:lnTo>
                    <a:lnTo>
                      <a:pt x="340932" y="278696"/>
                    </a:lnTo>
                    <a:lnTo>
                      <a:pt x="340932" y="286263"/>
                    </a:lnTo>
                    <a:lnTo>
                      <a:pt x="353513" y="286263"/>
                    </a:lnTo>
                    <a:lnTo>
                      <a:pt x="353513" y="296351"/>
                    </a:lnTo>
                    <a:lnTo>
                      <a:pt x="358545" y="296351"/>
                    </a:lnTo>
                    <a:lnTo>
                      <a:pt x="358545" y="300135"/>
                    </a:lnTo>
                    <a:lnTo>
                      <a:pt x="371125" y="300135"/>
                    </a:lnTo>
                    <a:lnTo>
                      <a:pt x="371125" y="305179"/>
                    </a:lnTo>
                    <a:lnTo>
                      <a:pt x="382448" y="305179"/>
                    </a:lnTo>
                    <a:lnTo>
                      <a:pt x="382448" y="317789"/>
                    </a:lnTo>
                    <a:lnTo>
                      <a:pt x="389996" y="317789"/>
                    </a:lnTo>
                    <a:lnTo>
                      <a:pt x="389996" y="322834"/>
                    </a:lnTo>
                    <a:lnTo>
                      <a:pt x="396286" y="322834"/>
                    </a:lnTo>
                    <a:lnTo>
                      <a:pt x="396286" y="341750"/>
                    </a:lnTo>
                    <a:lnTo>
                      <a:pt x="403835" y="341750"/>
                    </a:lnTo>
                    <a:lnTo>
                      <a:pt x="403835" y="384626"/>
                    </a:lnTo>
                    <a:lnTo>
                      <a:pt x="417673" y="384626"/>
                    </a:lnTo>
                    <a:lnTo>
                      <a:pt x="417673" y="395976"/>
                    </a:lnTo>
                    <a:lnTo>
                      <a:pt x="421447" y="395976"/>
                    </a:lnTo>
                    <a:lnTo>
                      <a:pt x="421447" y="423719"/>
                    </a:lnTo>
                    <a:lnTo>
                      <a:pt x="426480" y="423719"/>
                    </a:lnTo>
                    <a:lnTo>
                      <a:pt x="426480" y="446419"/>
                    </a:lnTo>
                    <a:lnTo>
                      <a:pt x="436544" y="446419"/>
                    </a:lnTo>
                    <a:lnTo>
                      <a:pt x="436544" y="459029"/>
                    </a:lnTo>
                    <a:lnTo>
                      <a:pt x="444092" y="459029"/>
                    </a:lnTo>
                    <a:lnTo>
                      <a:pt x="444092" y="477945"/>
                    </a:lnTo>
                    <a:lnTo>
                      <a:pt x="455415" y="477945"/>
                    </a:lnTo>
                    <a:lnTo>
                      <a:pt x="455415" y="491817"/>
                    </a:lnTo>
                    <a:lnTo>
                      <a:pt x="478060" y="491817"/>
                    </a:lnTo>
                    <a:lnTo>
                      <a:pt x="478060" y="500645"/>
                    </a:lnTo>
                    <a:lnTo>
                      <a:pt x="485608" y="500645"/>
                    </a:lnTo>
                    <a:lnTo>
                      <a:pt x="488124" y="503167"/>
                    </a:lnTo>
                    <a:lnTo>
                      <a:pt x="488124" y="533432"/>
                    </a:lnTo>
                    <a:lnTo>
                      <a:pt x="504479" y="533432"/>
                    </a:lnTo>
                    <a:lnTo>
                      <a:pt x="504479" y="568742"/>
                    </a:lnTo>
                    <a:lnTo>
                      <a:pt x="517059" y="568742"/>
                    </a:lnTo>
                    <a:lnTo>
                      <a:pt x="517059" y="605313"/>
                    </a:lnTo>
                    <a:lnTo>
                      <a:pt x="522092" y="605313"/>
                    </a:lnTo>
                    <a:lnTo>
                      <a:pt x="522092" y="633057"/>
                    </a:lnTo>
                    <a:lnTo>
                      <a:pt x="527124" y="633057"/>
                    </a:lnTo>
                    <a:lnTo>
                      <a:pt x="527124" y="660800"/>
                    </a:lnTo>
                    <a:lnTo>
                      <a:pt x="534672" y="660800"/>
                    </a:lnTo>
                    <a:lnTo>
                      <a:pt x="534672" y="678455"/>
                    </a:lnTo>
                    <a:lnTo>
                      <a:pt x="549769" y="678455"/>
                    </a:lnTo>
                    <a:lnTo>
                      <a:pt x="549769" y="686022"/>
                    </a:lnTo>
                    <a:lnTo>
                      <a:pt x="561091" y="686022"/>
                    </a:lnTo>
                    <a:lnTo>
                      <a:pt x="561091" y="697371"/>
                    </a:lnTo>
                    <a:lnTo>
                      <a:pt x="577446" y="697371"/>
                    </a:lnTo>
                    <a:lnTo>
                      <a:pt x="577446" y="713765"/>
                    </a:lnTo>
                    <a:lnTo>
                      <a:pt x="587510" y="713765"/>
                    </a:lnTo>
                    <a:lnTo>
                      <a:pt x="587510" y="730159"/>
                    </a:lnTo>
                    <a:lnTo>
                      <a:pt x="593801" y="730159"/>
                    </a:lnTo>
                    <a:lnTo>
                      <a:pt x="593801" y="751597"/>
                    </a:lnTo>
                    <a:lnTo>
                      <a:pt x="607639" y="751597"/>
                    </a:lnTo>
                    <a:lnTo>
                      <a:pt x="607639" y="773036"/>
                    </a:lnTo>
                    <a:lnTo>
                      <a:pt x="620220" y="773036"/>
                    </a:lnTo>
                    <a:lnTo>
                      <a:pt x="620220" y="803301"/>
                    </a:lnTo>
                    <a:lnTo>
                      <a:pt x="629026" y="803301"/>
                    </a:lnTo>
                    <a:lnTo>
                      <a:pt x="629026" y="810868"/>
                    </a:lnTo>
                    <a:lnTo>
                      <a:pt x="644123" y="810868"/>
                    </a:lnTo>
                    <a:cubicBezTo>
                      <a:pt x="644123" y="810868"/>
                      <a:pt x="644123" y="824739"/>
                      <a:pt x="644123" y="824739"/>
                    </a:cubicBezTo>
                    <a:lnTo>
                      <a:pt x="669284" y="824739"/>
                    </a:lnTo>
                    <a:lnTo>
                      <a:pt x="669284" y="851222"/>
                    </a:lnTo>
                    <a:lnTo>
                      <a:pt x="673058" y="851222"/>
                    </a:lnTo>
                    <a:lnTo>
                      <a:pt x="673058" y="866355"/>
                    </a:lnTo>
                    <a:lnTo>
                      <a:pt x="680606" y="866355"/>
                    </a:lnTo>
                    <a:lnTo>
                      <a:pt x="680606" y="884010"/>
                    </a:lnTo>
                    <a:lnTo>
                      <a:pt x="691929" y="884010"/>
                    </a:lnTo>
                    <a:lnTo>
                      <a:pt x="691929" y="901665"/>
                    </a:lnTo>
                    <a:lnTo>
                      <a:pt x="695703" y="901665"/>
                    </a:lnTo>
                    <a:lnTo>
                      <a:pt x="695703" y="923103"/>
                    </a:lnTo>
                    <a:lnTo>
                      <a:pt x="708283" y="923103"/>
                    </a:lnTo>
                    <a:lnTo>
                      <a:pt x="708283" y="940758"/>
                    </a:lnTo>
                    <a:lnTo>
                      <a:pt x="712058" y="940758"/>
                    </a:lnTo>
                    <a:lnTo>
                      <a:pt x="712058" y="950846"/>
                    </a:lnTo>
                    <a:lnTo>
                      <a:pt x="719606" y="950846"/>
                    </a:lnTo>
                    <a:lnTo>
                      <a:pt x="719606" y="964718"/>
                    </a:lnTo>
                    <a:lnTo>
                      <a:pt x="723380" y="964718"/>
                    </a:lnTo>
                    <a:lnTo>
                      <a:pt x="723380" y="977329"/>
                    </a:lnTo>
                    <a:lnTo>
                      <a:pt x="728412" y="977329"/>
                    </a:lnTo>
                    <a:lnTo>
                      <a:pt x="728412" y="982373"/>
                    </a:lnTo>
                    <a:lnTo>
                      <a:pt x="734703" y="982373"/>
                    </a:lnTo>
                    <a:lnTo>
                      <a:pt x="734703" y="1027772"/>
                    </a:lnTo>
                    <a:lnTo>
                      <a:pt x="740993" y="1027772"/>
                    </a:lnTo>
                    <a:lnTo>
                      <a:pt x="740993" y="1031555"/>
                    </a:lnTo>
                    <a:lnTo>
                      <a:pt x="746025" y="1031555"/>
                    </a:lnTo>
                    <a:lnTo>
                      <a:pt x="746025" y="1069387"/>
                    </a:lnTo>
                    <a:lnTo>
                      <a:pt x="751057" y="1069387"/>
                    </a:lnTo>
                    <a:lnTo>
                      <a:pt x="751057" y="1078214"/>
                    </a:lnTo>
                    <a:lnTo>
                      <a:pt x="766154" y="1078214"/>
                    </a:lnTo>
                    <a:lnTo>
                      <a:pt x="766154" y="1085781"/>
                    </a:lnTo>
                    <a:lnTo>
                      <a:pt x="772444" y="1085781"/>
                    </a:lnTo>
                    <a:lnTo>
                      <a:pt x="772444" y="1089564"/>
                    </a:lnTo>
                    <a:lnTo>
                      <a:pt x="777476" y="1089564"/>
                    </a:lnTo>
                    <a:lnTo>
                      <a:pt x="777476" y="1097130"/>
                    </a:lnTo>
                    <a:lnTo>
                      <a:pt x="783767" y="1097130"/>
                    </a:lnTo>
                    <a:lnTo>
                      <a:pt x="783767" y="1104697"/>
                    </a:lnTo>
                    <a:lnTo>
                      <a:pt x="790057" y="1104697"/>
                    </a:lnTo>
                    <a:lnTo>
                      <a:pt x="790057" y="1114785"/>
                    </a:lnTo>
                    <a:lnTo>
                      <a:pt x="798863" y="1114785"/>
                    </a:lnTo>
                    <a:lnTo>
                      <a:pt x="798863" y="1126135"/>
                    </a:lnTo>
                    <a:lnTo>
                      <a:pt x="810186" y="1126135"/>
                    </a:lnTo>
                    <a:lnTo>
                      <a:pt x="810186" y="1131179"/>
                    </a:lnTo>
                    <a:lnTo>
                      <a:pt x="820250" y="1131179"/>
                    </a:lnTo>
                    <a:lnTo>
                      <a:pt x="820250" y="1157662"/>
                    </a:lnTo>
                    <a:lnTo>
                      <a:pt x="822766" y="1157662"/>
                    </a:lnTo>
                    <a:lnTo>
                      <a:pt x="822766" y="1162706"/>
                    </a:lnTo>
                    <a:lnTo>
                      <a:pt x="827798" y="1162706"/>
                    </a:lnTo>
                    <a:lnTo>
                      <a:pt x="827798" y="1170272"/>
                    </a:lnTo>
                    <a:lnTo>
                      <a:pt x="832831" y="1170272"/>
                    </a:lnTo>
                    <a:lnTo>
                      <a:pt x="832831" y="1174056"/>
                    </a:lnTo>
                    <a:lnTo>
                      <a:pt x="839121" y="1174056"/>
                    </a:lnTo>
                    <a:lnTo>
                      <a:pt x="839121" y="1185405"/>
                    </a:lnTo>
                    <a:lnTo>
                      <a:pt x="859250" y="1185405"/>
                    </a:lnTo>
                    <a:lnTo>
                      <a:pt x="859250" y="1209366"/>
                    </a:lnTo>
                    <a:lnTo>
                      <a:pt x="871830" y="1209366"/>
                    </a:lnTo>
                    <a:lnTo>
                      <a:pt x="871830" y="1214410"/>
                    </a:lnTo>
                    <a:lnTo>
                      <a:pt x="883153" y="1214410"/>
                    </a:lnTo>
                    <a:lnTo>
                      <a:pt x="883153" y="1240892"/>
                    </a:lnTo>
                    <a:lnTo>
                      <a:pt x="891959" y="1240892"/>
                    </a:lnTo>
                    <a:lnTo>
                      <a:pt x="891959" y="1244676"/>
                    </a:lnTo>
                    <a:lnTo>
                      <a:pt x="898249" y="1244676"/>
                    </a:lnTo>
                    <a:lnTo>
                      <a:pt x="898249" y="1256025"/>
                    </a:lnTo>
                    <a:lnTo>
                      <a:pt x="900765" y="1256025"/>
                    </a:lnTo>
                    <a:lnTo>
                      <a:pt x="900765" y="1262330"/>
                    </a:lnTo>
                    <a:lnTo>
                      <a:pt x="909572" y="1262330"/>
                    </a:lnTo>
                    <a:lnTo>
                      <a:pt x="909572" y="1282508"/>
                    </a:lnTo>
                    <a:lnTo>
                      <a:pt x="914604" y="1282508"/>
                    </a:lnTo>
                    <a:lnTo>
                      <a:pt x="914604" y="1291335"/>
                    </a:lnTo>
                    <a:lnTo>
                      <a:pt x="919636" y="1291335"/>
                    </a:lnTo>
                    <a:lnTo>
                      <a:pt x="919636" y="1306468"/>
                    </a:lnTo>
                    <a:lnTo>
                      <a:pt x="929701" y="1306468"/>
                    </a:lnTo>
                    <a:lnTo>
                      <a:pt x="929701" y="1319079"/>
                    </a:lnTo>
                    <a:lnTo>
                      <a:pt x="947313" y="1319079"/>
                    </a:lnTo>
                    <a:lnTo>
                      <a:pt x="947313" y="1326645"/>
                    </a:lnTo>
                    <a:lnTo>
                      <a:pt x="953604" y="1326645"/>
                    </a:lnTo>
                    <a:lnTo>
                      <a:pt x="953604" y="1340517"/>
                    </a:lnTo>
                    <a:lnTo>
                      <a:pt x="958636" y="1340517"/>
                    </a:lnTo>
                    <a:lnTo>
                      <a:pt x="958636" y="1361955"/>
                    </a:lnTo>
                    <a:lnTo>
                      <a:pt x="963668" y="1361955"/>
                    </a:lnTo>
                    <a:lnTo>
                      <a:pt x="963668" y="1374566"/>
                    </a:lnTo>
                    <a:lnTo>
                      <a:pt x="985055" y="1374566"/>
                    </a:lnTo>
                    <a:lnTo>
                      <a:pt x="985055" y="1384654"/>
                    </a:lnTo>
                    <a:lnTo>
                      <a:pt x="997635" y="1384654"/>
                    </a:lnTo>
                    <a:lnTo>
                      <a:pt x="997635" y="1389699"/>
                    </a:lnTo>
                    <a:lnTo>
                      <a:pt x="1003926" y="1389699"/>
                    </a:lnTo>
                    <a:lnTo>
                      <a:pt x="1003926" y="1401048"/>
                    </a:lnTo>
                    <a:lnTo>
                      <a:pt x="1012732" y="1401048"/>
                    </a:lnTo>
                    <a:lnTo>
                      <a:pt x="1012732" y="1416181"/>
                    </a:lnTo>
                    <a:lnTo>
                      <a:pt x="1015248" y="1416181"/>
                    </a:lnTo>
                    <a:lnTo>
                      <a:pt x="1015248" y="1425009"/>
                    </a:lnTo>
                    <a:lnTo>
                      <a:pt x="1019022" y="1425009"/>
                    </a:lnTo>
                    <a:lnTo>
                      <a:pt x="1019022" y="1430053"/>
                    </a:lnTo>
                    <a:lnTo>
                      <a:pt x="1041667" y="1430053"/>
                    </a:lnTo>
                    <a:lnTo>
                      <a:pt x="1041667" y="1433836"/>
                    </a:lnTo>
                    <a:lnTo>
                      <a:pt x="1046699" y="1433836"/>
                    </a:lnTo>
                    <a:lnTo>
                      <a:pt x="1046699" y="1438880"/>
                    </a:lnTo>
                    <a:lnTo>
                      <a:pt x="1051732" y="1438880"/>
                    </a:lnTo>
                    <a:lnTo>
                      <a:pt x="1051732" y="1455274"/>
                    </a:lnTo>
                    <a:lnTo>
                      <a:pt x="1074377" y="1455274"/>
                    </a:lnTo>
                    <a:lnTo>
                      <a:pt x="1074377" y="1470407"/>
                    </a:lnTo>
                    <a:lnTo>
                      <a:pt x="1095763" y="1470407"/>
                    </a:lnTo>
                    <a:lnTo>
                      <a:pt x="1095763" y="1481757"/>
                    </a:lnTo>
                    <a:lnTo>
                      <a:pt x="1100796" y="1481757"/>
                    </a:lnTo>
                    <a:lnTo>
                      <a:pt x="1100796" y="1489323"/>
                    </a:lnTo>
                    <a:lnTo>
                      <a:pt x="1105828" y="1489323"/>
                    </a:lnTo>
                    <a:lnTo>
                      <a:pt x="1105828" y="1498150"/>
                    </a:lnTo>
                    <a:lnTo>
                      <a:pt x="1112118" y="1498150"/>
                    </a:lnTo>
                    <a:lnTo>
                      <a:pt x="1112118" y="1501934"/>
                    </a:lnTo>
                    <a:lnTo>
                      <a:pt x="1166214" y="1501934"/>
                    </a:lnTo>
                    <a:lnTo>
                      <a:pt x="1166214" y="1515805"/>
                    </a:lnTo>
                    <a:lnTo>
                      <a:pt x="1183827" y="1515805"/>
                    </a:lnTo>
                    <a:lnTo>
                      <a:pt x="1183827" y="1522111"/>
                    </a:lnTo>
                    <a:lnTo>
                      <a:pt x="1188859" y="1522111"/>
                    </a:lnTo>
                    <a:lnTo>
                      <a:pt x="1188859" y="1530938"/>
                    </a:lnTo>
                    <a:lnTo>
                      <a:pt x="1198924" y="1530938"/>
                    </a:lnTo>
                    <a:lnTo>
                      <a:pt x="1198924" y="1538505"/>
                    </a:lnTo>
                    <a:lnTo>
                      <a:pt x="1203956" y="1538505"/>
                    </a:lnTo>
                    <a:lnTo>
                      <a:pt x="1203956" y="1551115"/>
                    </a:lnTo>
                    <a:lnTo>
                      <a:pt x="1210246" y="1551115"/>
                    </a:lnTo>
                    <a:lnTo>
                      <a:pt x="1210246" y="1559943"/>
                    </a:lnTo>
                    <a:lnTo>
                      <a:pt x="1215279" y="1559943"/>
                    </a:lnTo>
                    <a:lnTo>
                      <a:pt x="1215279" y="1573815"/>
                    </a:lnTo>
                    <a:lnTo>
                      <a:pt x="1236665" y="1573815"/>
                    </a:lnTo>
                    <a:lnTo>
                      <a:pt x="1236665" y="1585164"/>
                    </a:lnTo>
                    <a:lnTo>
                      <a:pt x="1295794" y="1585164"/>
                    </a:lnTo>
                    <a:lnTo>
                      <a:pt x="1295794" y="1590208"/>
                    </a:lnTo>
                    <a:lnTo>
                      <a:pt x="1298310" y="1590208"/>
                    </a:lnTo>
                    <a:lnTo>
                      <a:pt x="1298310" y="1597775"/>
                    </a:lnTo>
                    <a:lnTo>
                      <a:pt x="1304600" y="1597775"/>
                    </a:lnTo>
                    <a:lnTo>
                      <a:pt x="1304600" y="1615430"/>
                    </a:lnTo>
                    <a:lnTo>
                      <a:pt x="1358696" y="1615430"/>
                    </a:lnTo>
                    <a:lnTo>
                      <a:pt x="1358696" y="1624257"/>
                    </a:lnTo>
                    <a:lnTo>
                      <a:pt x="1386374" y="1624257"/>
                    </a:lnTo>
                    <a:lnTo>
                      <a:pt x="1386374" y="1635607"/>
                    </a:lnTo>
                    <a:lnTo>
                      <a:pt x="1398954" y="1635607"/>
                    </a:lnTo>
                    <a:lnTo>
                      <a:pt x="1398954" y="1643173"/>
                    </a:lnTo>
                    <a:lnTo>
                      <a:pt x="1406502" y="1643173"/>
                    </a:lnTo>
                    <a:lnTo>
                      <a:pt x="1406502" y="1654523"/>
                    </a:lnTo>
                    <a:lnTo>
                      <a:pt x="1435438" y="1654523"/>
                    </a:lnTo>
                    <a:lnTo>
                      <a:pt x="1435438" y="1663351"/>
                    </a:lnTo>
                    <a:lnTo>
                      <a:pt x="1440470" y="1663351"/>
                    </a:lnTo>
                    <a:lnTo>
                      <a:pt x="1440470" y="1674700"/>
                    </a:lnTo>
                    <a:lnTo>
                      <a:pt x="1459341" y="1674700"/>
                    </a:lnTo>
                    <a:lnTo>
                      <a:pt x="1459341" y="1686050"/>
                    </a:lnTo>
                    <a:lnTo>
                      <a:pt x="1484502" y="1686050"/>
                    </a:lnTo>
                    <a:lnTo>
                      <a:pt x="1484502" y="1691094"/>
                    </a:lnTo>
                    <a:lnTo>
                      <a:pt x="1519727" y="1691094"/>
                    </a:lnTo>
                    <a:lnTo>
                      <a:pt x="1519727" y="1701183"/>
                    </a:lnTo>
                    <a:lnTo>
                      <a:pt x="1527275" y="1701183"/>
                    </a:lnTo>
                    <a:lnTo>
                      <a:pt x="1527275" y="1710010"/>
                    </a:lnTo>
                    <a:lnTo>
                      <a:pt x="1532308" y="1710010"/>
                    </a:lnTo>
                    <a:lnTo>
                      <a:pt x="1532308" y="1723882"/>
                    </a:lnTo>
                    <a:lnTo>
                      <a:pt x="1559985" y="1723882"/>
                    </a:lnTo>
                    <a:lnTo>
                      <a:pt x="1559985" y="1742798"/>
                    </a:lnTo>
                    <a:lnTo>
                      <a:pt x="1646790" y="1742798"/>
                    </a:lnTo>
                    <a:lnTo>
                      <a:pt x="1646790" y="1751625"/>
                    </a:lnTo>
                    <a:lnTo>
                      <a:pt x="1773854" y="1751625"/>
                    </a:lnTo>
                    <a:lnTo>
                      <a:pt x="1773854" y="1760453"/>
                    </a:lnTo>
                    <a:lnTo>
                      <a:pt x="1781402" y="1760453"/>
                    </a:lnTo>
                    <a:lnTo>
                      <a:pt x="1781402" y="1773064"/>
                    </a:lnTo>
                    <a:lnTo>
                      <a:pt x="1787692" y="1773064"/>
                    </a:lnTo>
                    <a:lnTo>
                      <a:pt x="1787692" y="1779369"/>
                    </a:lnTo>
                    <a:lnTo>
                      <a:pt x="1864433" y="1779369"/>
                    </a:lnTo>
                    <a:lnTo>
                      <a:pt x="1864433" y="1784413"/>
                    </a:lnTo>
                    <a:lnTo>
                      <a:pt x="1869466" y="1784413"/>
                    </a:lnTo>
                    <a:lnTo>
                      <a:pt x="1869466" y="1789457"/>
                    </a:lnTo>
                    <a:lnTo>
                      <a:pt x="1899659" y="1789457"/>
                    </a:lnTo>
                    <a:lnTo>
                      <a:pt x="1899659" y="1800807"/>
                    </a:lnTo>
                    <a:lnTo>
                      <a:pt x="1983948" y="1800807"/>
                    </a:lnTo>
                    <a:lnTo>
                      <a:pt x="1983948" y="1812157"/>
                    </a:lnTo>
                    <a:lnTo>
                      <a:pt x="2019174" y="1812157"/>
                    </a:lnTo>
                    <a:lnTo>
                      <a:pt x="2019174" y="1833595"/>
                    </a:lnTo>
                    <a:lnTo>
                      <a:pt x="2100947" y="1833595"/>
                    </a:lnTo>
                    <a:lnTo>
                      <a:pt x="2100947" y="1843684"/>
                    </a:lnTo>
                    <a:lnTo>
                      <a:pt x="2210398" y="1843684"/>
                    </a:lnTo>
                    <a:lnTo>
                      <a:pt x="2210398" y="1853772"/>
                    </a:lnTo>
                    <a:lnTo>
                      <a:pt x="2222978" y="1853772"/>
                    </a:lnTo>
                    <a:lnTo>
                      <a:pt x="2222978" y="1867644"/>
                    </a:lnTo>
                    <a:lnTo>
                      <a:pt x="2772747" y="1867644"/>
                    </a:lnTo>
                    <a:lnTo>
                      <a:pt x="2772747" y="1876471"/>
                    </a:lnTo>
                    <a:lnTo>
                      <a:pt x="2956423" y="1876471"/>
                    </a:lnTo>
                    <a:lnTo>
                      <a:pt x="2956423" y="1885299"/>
                    </a:lnTo>
                    <a:lnTo>
                      <a:pt x="3136324" y="1885299"/>
                    </a:lnTo>
                    <a:lnTo>
                      <a:pt x="3136324" y="1897910"/>
                    </a:lnTo>
                    <a:lnTo>
                      <a:pt x="3438257" y="1897910"/>
                    </a:lnTo>
                    <a:lnTo>
                      <a:pt x="3438257" y="1921870"/>
                    </a:lnTo>
                    <a:lnTo>
                      <a:pt x="3864737" y="1921870"/>
                    </a:lnTo>
                  </a:path>
                </a:pathLst>
              </a:custGeom>
              <a:noFill/>
              <a:ln w="12700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41" name="Graphic 7">
                <a:extLst>
                  <a:ext uri="{FF2B5EF4-FFF2-40B4-BE49-F238E27FC236}">
                    <a16:creationId xmlns:a16="http://schemas.microsoft.com/office/drawing/2014/main" id="{D9C4644E-B683-AD2E-0D2F-E493192FD1C8}"/>
                  </a:ext>
                </a:extLst>
              </p:cNvPr>
              <p:cNvGrpSpPr/>
              <p:nvPr/>
            </p:nvGrpSpPr>
            <p:grpSpPr>
              <a:xfrm>
                <a:off x="4840205" y="3602268"/>
                <a:ext cx="57870" cy="44137"/>
                <a:chOff x="4840205" y="3602268"/>
                <a:chExt cx="57870" cy="44137"/>
              </a:xfrm>
            </p:grpSpPr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7D9B60BA-A8F5-2E03-1797-197BBDCECC91}"/>
                    </a:ext>
                  </a:extLst>
                </p:cNvPr>
                <p:cNvSpPr/>
                <p:nvPr/>
              </p:nvSpPr>
              <p:spPr>
                <a:xfrm>
                  <a:off x="4870399" y="3602268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5491BDD1-7D36-612E-1A5D-61D7E0E71F41}"/>
                    </a:ext>
                  </a:extLst>
                </p:cNvPr>
                <p:cNvSpPr/>
                <p:nvPr/>
              </p:nvSpPr>
              <p:spPr>
                <a:xfrm>
                  <a:off x="4840205" y="3624967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1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1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Graphic 7">
                <a:extLst>
                  <a:ext uri="{FF2B5EF4-FFF2-40B4-BE49-F238E27FC236}">
                    <a16:creationId xmlns:a16="http://schemas.microsoft.com/office/drawing/2014/main" id="{194141E0-0CCC-B9E4-F9B9-0BF7CE3573AB}"/>
                  </a:ext>
                </a:extLst>
              </p:cNvPr>
              <p:cNvGrpSpPr/>
              <p:nvPr/>
            </p:nvGrpSpPr>
            <p:grpSpPr>
              <a:xfrm>
                <a:off x="4765980" y="3602268"/>
                <a:ext cx="56612" cy="44137"/>
                <a:chOff x="4765980" y="3602268"/>
                <a:chExt cx="56612" cy="44137"/>
              </a:xfrm>
            </p:grpSpPr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CAB59F6-2893-5650-4141-30C18379403E}"/>
                    </a:ext>
                  </a:extLst>
                </p:cNvPr>
                <p:cNvSpPr/>
                <p:nvPr/>
              </p:nvSpPr>
              <p:spPr>
                <a:xfrm>
                  <a:off x="4794915" y="3602268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197AB927-BAE1-C865-F798-0E4366F91024}"/>
                    </a:ext>
                  </a:extLst>
                </p:cNvPr>
                <p:cNvSpPr/>
                <p:nvPr/>
              </p:nvSpPr>
              <p:spPr>
                <a:xfrm>
                  <a:off x="4765980" y="3624967"/>
                  <a:ext cx="56612" cy="12610"/>
                </a:xfrm>
                <a:custGeom>
                  <a:avLst/>
                  <a:gdLst>
                    <a:gd name="connsiteX0" fmla="*/ 0 w 56612"/>
                    <a:gd name="connsiteY0" fmla="*/ 0 h 12610"/>
                    <a:gd name="connsiteX1" fmla="*/ 56613 w 56612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612" h="12610">
                      <a:moveTo>
                        <a:pt x="0" y="0"/>
                      </a:moveTo>
                      <a:lnTo>
                        <a:pt x="56613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7" name="Graphic 7">
                <a:extLst>
                  <a:ext uri="{FF2B5EF4-FFF2-40B4-BE49-F238E27FC236}">
                    <a16:creationId xmlns:a16="http://schemas.microsoft.com/office/drawing/2014/main" id="{0B856DBC-CBD6-DE04-6523-13A647015D14}"/>
                  </a:ext>
                </a:extLst>
              </p:cNvPr>
              <p:cNvGrpSpPr/>
              <p:nvPr/>
            </p:nvGrpSpPr>
            <p:grpSpPr>
              <a:xfrm>
                <a:off x="4749626" y="3602268"/>
                <a:ext cx="56612" cy="44137"/>
                <a:chOff x="4749626" y="3602268"/>
                <a:chExt cx="56612" cy="44137"/>
              </a:xfrm>
            </p:grpSpPr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FE2336D5-72A6-271C-EE86-AD6E851BEFD1}"/>
                    </a:ext>
                  </a:extLst>
                </p:cNvPr>
                <p:cNvSpPr/>
                <p:nvPr/>
              </p:nvSpPr>
              <p:spPr>
                <a:xfrm>
                  <a:off x="4778561" y="3602268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6DB795EC-3E1D-B20E-AD80-1C781AC7CF64}"/>
                    </a:ext>
                  </a:extLst>
                </p:cNvPr>
                <p:cNvSpPr/>
                <p:nvPr/>
              </p:nvSpPr>
              <p:spPr>
                <a:xfrm>
                  <a:off x="4749626" y="3624967"/>
                  <a:ext cx="56612" cy="12610"/>
                </a:xfrm>
                <a:custGeom>
                  <a:avLst/>
                  <a:gdLst>
                    <a:gd name="connsiteX0" fmla="*/ 0 w 56612"/>
                    <a:gd name="connsiteY0" fmla="*/ 0 h 12610"/>
                    <a:gd name="connsiteX1" fmla="*/ 56612 w 56612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612" h="12610">
                      <a:moveTo>
                        <a:pt x="0" y="0"/>
                      </a:moveTo>
                      <a:lnTo>
                        <a:pt x="56612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Graphic 7">
                <a:extLst>
                  <a:ext uri="{FF2B5EF4-FFF2-40B4-BE49-F238E27FC236}">
                    <a16:creationId xmlns:a16="http://schemas.microsoft.com/office/drawing/2014/main" id="{8771E5EC-414E-FE96-657C-8B9B73203F53}"/>
                  </a:ext>
                </a:extLst>
              </p:cNvPr>
              <p:cNvGrpSpPr/>
              <p:nvPr/>
            </p:nvGrpSpPr>
            <p:grpSpPr>
              <a:xfrm>
                <a:off x="4686723" y="3602268"/>
                <a:ext cx="57870" cy="44137"/>
                <a:chOff x="4686723" y="3602268"/>
                <a:chExt cx="57870" cy="44137"/>
              </a:xfrm>
            </p:grpSpPr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F945E854-ECA3-1EBB-327B-CBDFBFFF5C96}"/>
                    </a:ext>
                  </a:extLst>
                </p:cNvPr>
                <p:cNvSpPr/>
                <p:nvPr/>
              </p:nvSpPr>
              <p:spPr>
                <a:xfrm>
                  <a:off x="4716916" y="3602268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87EB9174-0701-6117-FFF5-01C8BC5BB1EA}"/>
                    </a:ext>
                  </a:extLst>
                </p:cNvPr>
                <p:cNvSpPr/>
                <p:nvPr/>
              </p:nvSpPr>
              <p:spPr>
                <a:xfrm>
                  <a:off x="4686723" y="3624967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Graphic 7">
                <a:extLst>
                  <a:ext uri="{FF2B5EF4-FFF2-40B4-BE49-F238E27FC236}">
                    <a16:creationId xmlns:a16="http://schemas.microsoft.com/office/drawing/2014/main" id="{4B949D4F-FCDA-57FB-DFE0-27FCBC6E24E9}"/>
                  </a:ext>
                </a:extLst>
              </p:cNvPr>
              <p:cNvGrpSpPr/>
              <p:nvPr/>
            </p:nvGrpSpPr>
            <p:grpSpPr>
              <a:xfrm>
                <a:off x="4289178" y="3579569"/>
                <a:ext cx="57870" cy="44137"/>
                <a:chOff x="4289178" y="3579569"/>
                <a:chExt cx="57870" cy="44137"/>
              </a:xfrm>
            </p:grpSpPr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AA0573FC-C292-BDFC-278D-0FDE0E031EEE}"/>
                    </a:ext>
                  </a:extLst>
                </p:cNvPr>
                <p:cNvSpPr/>
                <p:nvPr/>
              </p:nvSpPr>
              <p:spPr>
                <a:xfrm>
                  <a:off x="4318114" y="3579569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75460A57-C282-7334-66F8-C5A7CAC21717}"/>
                    </a:ext>
                  </a:extLst>
                </p:cNvPr>
                <p:cNvSpPr/>
                <p:nvPr/>
              </p:nvSpPr>
              <p:spPr>
                <a:xfrm>
                  <a:off x="4289178" y="3602268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68" name="Graphic 7">
                <a:extLst>
                  <a:ext uri="{FF2B5EF4-FFF2-40B4-BE49-F238E27FC236}">
                    <a16:creationId xmlns:a16="http://schemas.microsoft.com/office/drawing/2014/main" id="{1490EFD1-8008-EF5C-AE4D-348AB350693C}"/>
                  </a:ext>
                </a:extLst>
              </p:cNvPr>
              <p:cNvGrpSpPr/>
              <p:nvPr/>
            </p:nvGrpSpPr>
            <p:grpSpPr>
              <a:xfrm>
                <a:off x="4275340" y="3579569"/>
                <a:ext cx="57870" cy="44137"/>
                <a:chOff x="4275340" y="3579569"/>
                <a:chExt cx="57870" cy="44137"/>
              </a:xfrm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F7B8E663-9EF0-1B9D-39B8-CE0A292FE905}"/>
                    </a:ext>
                  </a:extLst>
                </p:cNvPr>
                <p:cNvSpPr/>
                <p:nvPr/>
              </p:nvSpPr>
              <p:spPr>
                <a:xfrm>
                  <a:off x="4305533" y="3579569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E16B62FB-3213-97C6-EF7B-B79774E0FA99}"/>
                    </a:ext>
                  </a:extLst>
                </p:cNvPr>
                <p:cNvSpPr/>
                <p:nvPr/>
              </p:nvSpPr>
              <p:spPr>
                <a:xfrm>
                  <a:off x="4275340" y="3602268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1" name="Graphic 7">
                <a:extLst>
                  <a:ext uri="{FF2B5EF4-FFF2-40B4-BE49-F238E27FC236}">
                    <a16:creationId xmlns:a16="http://schemas.microsoft.com/office/drawing/2014/main" id="{A9FC02E6-E6DA-3F8C-A3D5-BCF49F8EF928}"/>
                  </a:ext>
                </a:extLst>
              </p:cNvPr>
              <p:cNvGrpSpPr/>
              <p:nvPr/>
            </p:nvGrpSpPr>
            <p:grpSpPr>
              <a:xfrm>
                <a:off x="4265275" y="3579569"/>
                <a:ext cx="57870" cy="44137"/>
                <a:chOff x="4265275" y="3579569"/>
                <a:chExt cx="57870" cy="44137"/>
              </a:xfrm>
            </p:grpSpPr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DFEA177D-7D41-EE0B-7C16-88DCC73C29FD}"/>
                    </a:ext>
                  </a:extLst>
                </p:cNvPr>
                <p:cNvSpPr/>
                <p:nvPr/>
              </p:nvSpPr>
              <p:spPr>
                <a:xfrm>
                  <a:off x="4295469" y="3579569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D9CC23CE-F504-8907-600C-E2CA86008094}"/>
                    </a:ext>
                  </a:extLst>
                </p:cNvPr>
                <p:cNvSpPr/>
                <p:nvPr/>
              </p:nvSpPr>
              <p:spPr>
                <a:xfrm>
                  <a:off x="4265275" y="3602268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4" name="Graphic 7">
                <a:extLst>
                  <a:ext uri="{FF2B5EF4-FFF2-40B4-BE49-F238E27FC236}">
                    <a16:creationId xmlns:a16="http://schemas.microsoft.com/office/drawing/2014/main" id="{570D0356-37FD-E2D5-C311-975C8A7237D5}"/>
                  </a:ext>
                </a:extLst>
              </p:cNvPr>
              <p:cNvGrpSpPr/>
              <p:nvPr/>
            </p:nvGrpSpPr>
            <p:grpSpPr>
              <a:xfrm>
                <a:off x="4226276" y="3579569"/>
                <a:ext cx="57870" cy="44137"/>
                <a:chOff x="4226276" y="3579569"/>
                <a:chExt cx="57870" cy="44137"/>
              </a:xfrm>
            </p:grpSpPr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84A8888C-8E81-92C2-BF2A-E6A7D66703B1}"/>
                    </a:ext>
                  </a:extLst>
                </p:cNvPr>
                <p:cNvSpPr/>
                <p:nvPr/>
              </p:nvSpPr>
              <p:spPr>
                <a:xfrm>
                  <a:off x="4256469" y="3579569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49F03F7C-9BA7-2BF9-AD82-89CA712447CC}"/>
                    </a:ext>
                  </a:extLst>
                </p:cNvPr>
                <p:cNvSpPr/>
                <p:nvPr/>
              </p:nvSpPr>
              <p:spPr>
                <a:xfrm>
                  <a:off x="4226276" y="3602268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77" name="Graphic 7">
                <a:extLst>
                  <a:ext uri="{FF2B5EF4-FFF2-40B4-BE49-F238E27FC236}">
                    <a16:creationId xmlns:a16="http://schemas.microsoft.com/office/drawing/2014/main" id="{9B185E27-A9FC-2A1D-5FB5-5C57D4129026}"/>
                  </a:ext>
                </a:extLst>
              </p:cNvPr>
              <p:cNvGrpSpPr/>
              <p:nvPr/>
            </p:nvGrpSpPr>
            <p:grpSpPr>
              <a:xfrm>
                <a:off x="4164631" y="3579569"/>
                <a:ext cx="57870" cy="44137"/>
                <a:chOff x="4164631" y="3579569"/>
                <a:chExt cx="57870" cy="44137"/>
              </a:xfrm>
            </p:grpSpPr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9460FCF6-6AD3-3CB9-735B-16E4E51A322E}"/>
                    </a:ext>
                  </a:extLst>
                </p:cNvPr>
                <p:cNvSpPr/>
                <p:nvPr/>
              </p:nvSpPr>
              <p:spPr>
                <a:xfrm>
                  <a:off x="4194824" y="3579569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" name="Freeform 78">
                  <a:extLst>
                    <a:ext uri="{FF2B5EF4-FFF2-40B4-BE49-F238E27FC236}">
                      <a16:creationId xmlns:a16="http://schemas.microsoft.com/office/drawing/2014/main" id="{E7056DE4-CA23-C34B-0E6B-24B58334C620}"/>
                    </a:ext>
                  </a:extLst>
                </p:cNvPr>
                <p:cNvSpPr/>
                <p:nvPr/>
              </p:nvSpPr>
              <p:spPr>
                <a:xfrm>
                  <a:off x="4164631" y="3602268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0" name="Graphic 7">
                <a:extLst>
                  <a:ext uri="{FF2B5EF4-FFF2-40B4-BE49-F238E27FC236}">
                    <a16:creationId xmlns:a16="http://schemas.microsoft.com/office/drawing/2014/main" id="{9F62C23B-F1F1-7286-6B3F-F4D64535C3D3}"/>
                  </a:ext>
                </a:extLst>
              </p:cNvPr>
              <p:cNvGrpSpPr/>
              <p:nvPr/>
            </p:nvGrpSpPr>
            <p:grpSpPr>
              <a:xfrm>
                <a:off x="3007223" y="3511471"/>
                <a:ext cx="57870" cy="44137"/>
                <a:chOff x="3007223" y="3511471"/>
                <a:chExt cx="57870" cy="44137"/>
              </a:xfrm>
            </p:grpSpPr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181B6DAA-94D2-2F6D-EAFD-FC795E6D7EFE}"/>
                    </a:ext>
                  </a:extLst>
                </p:cNvPr>
                <p:cNvSpPr/>
                <p:nvPr/>
              </p:nvSpPr>
              <p:spPr>
                <a:xfrm>
                  <a:off x="3037417" y="3511471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12112DA6-3BD2-B92E-66D1-11B448D28DB0}"/>
                    </a:ext>
                  </a:extLst>
                </p:cNvPr>
                <p:cNvSpPr/>
                <p:nvPr/>
              </p:nvSpPr>
              <p:spPr>
                <a:xfrm>
                  <a:off x="3007223" y="3534170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3" name="Graphic 7">
                <a:extLst>
                  <a:ext uri="{FF2B5EF4-FFF2-40B4-BE49-F238E27FC236}">
                    <a16:creationId xmlns:a16="http://schemas.microsoft.com/office/drawing/2014/main" id="{E483700B-98B9-518C-F41F-81D907A887D3}"/>
                  </a:ext>
                </a:extLst>
              </p:cNvPr>
              <p:cNvGrpSpPr/>
              <p:nvPr/>
            </p:nvGrpSpPr>
            <p:grpSpPr>
              <a:xfrm>
                <a:off x="2868838" y="3471117"/>
                <a:ext cx="57870" cy="44137"/>
                <a:chOff x="2868838" y="3471117"/>
                <a:chExt cx="57870" cy="44137"/>
              </a:xfrm>
            </p:grpSpPr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825EB3D5-313F-7526-19C9-D56253B6B368}"/>
                    </a:ext>
                  </a:extLst>
                </p:cNvPr>
                <p:cNvSpPr/>
                <p:nvPr/>
              </p:nvSpPr>
              <p:spPr>
                <a:xfrm>
                  <a:off x="2899031" y="3471117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985EBB25-FCFC-30A4-3817-BF7110FFC4E3}"/>
                    </a:ext>
                  </a:extLst>
                </p:cNvPr>
                <p:cNvSpPr/>
                <p:nvPr/>
              </p:nvSpPr>
              <p:spPr>
                <a:xfrm>
                  <a:off x="2868838" y="3493816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6" name="Graphic 7">
                <a:extLst>
                  <a:ext uri="{FF2B5EF4-FFF2-40B4-BE49-F238E27FC236}">
                    <a16:creationId xmlns:a16="http://schemas.microsoft.com/office/drawing/2014/main" id="{1AA3A495-7505-815D-4494-FDACEB9BE2BE}"/>
                  </a:ext>
                </a:extLst>
              </p:cNvPr>
              <p:cNvGrpSpPr/>
              <p:nvPr/>
            </p:nvGrpSpPr>
            <p:grpSpPr>
              <a:xfrm>
                <a:off x="2758129" y="3461028"/>
                <a:ext cx="57870" cy="44137"/>
                <a:chOff x="2758129" y="3461028"/>
                <a:chExt cx="57870" cy="44137"/>
              </a:xfrm>
            </p:grpSpPr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23674EC6-B92F-7F7E-F4AE-0C336A98B818}"/>
                    </a:ext>
                  </a:extLst>
                </p:cNvPr>
                <p:cNvSpPr/>
                <p:nvPr/>
              </p:nvSpPr>
              <p:spPr>
                <a:xfrm>
                  <a:off x="2787064" y="3461028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3624EB45-C67D-BC00-A492-CDD3F877304D}"/>
                    </a:ext>
                  </a:extLst>
                </p:cNvPr>
                <p:cNvSpPr/>
                <p:nvPr/>
              </p:nvSpPr>
              <p:spPr>
                <a:xfrm>
                  <a:off x="2758129" y="3483727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9" name="Graphic 7">
                <a:extLst>
                  <a:ext uri="{FF2B5EF4-FFF2-40B4-BE49-F238E27FC236}">
                    <a16:creationId xmlns:a16="http://schemas.microsoft.com/office/drawing/2014/main" id="{92289F37-394B-21D0-91FF-65BB2A674E50}"/>
                  </a:ext>
                </a:extLst>
              </p:cNvPr>
              <p:cNvGrpSpPr/>
              <p:nvPr/>
            </p:nvGrpSpPr>
            <p:grpSpPr>
              <a:xfrm>
                <a:off x="2302714" y="3292045"/>
                <a:ext cx="56612" cy="44137"/>
                <a:chOff x="2302714" y="3292045"/>
                <a:chExt cx="56612" cy="44137"/>
              </a:xfrm>
            </p:grpSpPr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889A2C01-9ED9-A411-FABA-BDE814FA5401}"/>
                    </a:ext>
                  </a:extLst>
                </p:cNvPr>
                <p:cNvSpPr/>
                <p:nvPr/>
              </p:nvSpPr>
              <p:spPr>
                <a:xfrm>
                  <a:off x="2331649" y="3292045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8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8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83E2CB90-C7AB-1969-7C75-E53786F463E9}"/>
                    </a:ext>
                  </a:extLst>
                </p:cNvPr>
                <p:cNvSpPr/>
                <p:nvPr/>
              </p:nvSpPr>
              <p:spPr>
                <a:xfrm>
                  <a:off x="2302714" y="3313483"/>
                  <a:ext cx="56612" cy="12610"/>
                </a:xfrm>
                <a:custGeom>
                  <a:avLst/>
                  <a:gdLst>
                    <a:gd name="connsiteX0" fmla="*/ 0 w 56612"/>
                    <a:gd name="connsiteY0" fmla="*/ 0 h 12610"/>
                    <a:gd name="connsiteX1" fmla="*/ 56612 w 56612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612" h="12610">
                      <a:moveTo>
                        <a:pt x="0" y="0"/>
                      </a:moveTo>
                      <a:lnTo>
                        <a:pt x="56612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92" name="Graphic 7">
                <a:extLst>
                  <a:ext uri="{FF2B5EF4-FFF2-40B4-BE49-F238E27FC236}">
                    <a16:creationId xmlns:a16="http://schemas.microsoft.com/office/drawing/2014/main" id="{200BAA8C-CE87-43C8-D2A3-5D8E1028B1BD}"/>
                  </a:ext>
                </a:extLst>
              </p:cNvPr>
              <p:cNvGrpSpPr/>
              <p:nvPr/>
            </p:nvGrpSpPr>
            <p:grpSpPr>
              <a:xfrm>
                <a:off x="2215908" y="3265562"/>
                <a:ext cx="57870" cy="44137"/>
                <a:chOff x="2215908" y="3265562"/>
                <a:chExt cx="57870" cy="44137"/>
              </a:xfrm>
            </p:grpSpPr>
            <p:sp>
              <p:nvSpPr>
                <p:cNvPr id="93" name="Freeform 92">
                  <a:extLst>
                    <a:ext uri="{FF2B5EF4-FFF2-40B4-BE49-F238E27FC236}">
                      <a16:creationId xmlns:a16="http://schemas.microsoft.com/office/drawing/2014/main" id="{5A85896F-AD2C-2283-AF33-2044FCDF0756}"/>
                    </a:ext>
                  </a:extLst>
                </p:cNvPr>
                <p:cNvSpPr/>
                <p:nvPr/>
              </p:nvSpPr>
              <p:spPr>
                <a:xfrm>
                  <a:off x="2246102" y="3265562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" name="Freeform 93">
                  <a:extLst>
                    <a:ext uri="{FF2B5EF4-FFF2-40B4-BE49-F238E27FC236}">
                      <a16:creationId xmlns:a16="http://schemas.microsoft.com/office/drawing/2014/main" id="{A8D6BAD3-9A21-5D97-1138-0E231BFF5650}"/>
                    </a:ext>
                  </a:extLst>
                </p:cNvPr>
                <p:cNvSpPr/>
                <p:nvPr/>
              </p:nvSpPr>
              <p:spPr>
                <a:xfrm>
                  <a:off x="2215908" y="3287001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95" name="Graphic 7">
                <a:extLst>
                  <a:ext uri="{FF2B5EF4-FFF2-40B4-BE49-F238E27FC236}">
                    <a16:creationId xmlns:a16="http://schemas.microsoft.com/office/drawing/2014/main" id="{41D2385A-D298-B0D6-D115-DFC31535859F}"/>
                  </a:ext>
                </a:extLst>
              </p:cNvPr>
              <p:cNvGrpSpPr/>
              <p:nvPr/>
            </p:nvGrpSpPr>
            <p:grpSpPr>
              <a:xfrm>
                <a:off x="1881267" y="2976777"/>
                <a:ext cx="57870" cy="44137"/>
                <a:chOff x="1881267" y="2976777"/>
                <a:chExt cx="57870" cy="44137"/>
              </a:xfrm>
            </p:grpSpPr>
            <p:sp>
              <p:nvSpPr>
                <p:cNvPr id="96" name="Freeform 95">
                  <a:extLst>
                    <a:ext uri="{FF2B5EF4-FFF2-40B4-BE49-F238E27FC236}">
                      <a16:creationId xmlns:a16="http://schemas.microsoft.com/office/drawing/2014/main" id="{409DAE79-5672-E15C-5FFA-59332712F4C5}"/>
                    </a:ext>
                  </a:extLst>
                </p:cNvPr>
                <p:cNvSpPr/>
                <p:nvPr/>
              </p:nvSpPr>
              <p:spPr>
                <a:xfrm>
                  <a:off x="1911460" y="2976777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8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8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" name="Freeform 96">
                  <a:extLst>
                    <a:ext uri="{FF2B5EF4-FFF2-40B4-BE49-F238E27FC236}">
                      <a16:creationId xmlns:a16="http://schemas.microsoft.com/office/drawing/2014/main" id="{B57863FA-51B3-2AEB-A5A2-0F70FC1ACE41}"/>
                    </a:ext>
                  </a:extLst>
                </p:cNvPr>
                <p:cNvSpPr/>
                <p:nvPr/>
              </p:nvSpPr>
              <p:spPr>
                <a:xfrm>
                  <a:off x="1881267" y="2999477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98" name="Graphic 7">
                <a:extLst>
                  <a:ext uri="{FF2B5EF4-FFF2-40B4-BE49-F238E27FC236}">
                    <a16:creationId xmlns:a16="http://schemas.microsoft.com/office/drawing/2014/main" id="{115F9FBF-C95E-51D1-6F36-FFD79355DD3D}"/>
                  </a:ext>
                </a:extLst>
              </p:cNvPr>
              <p:cNvGrpSpPr/>
              <p:nvPr/>
            </p:nvGrpSpPr>
            <p:grpSpPr>
              <a:xfrm>
                <a:off x="1830944" y="2885980"/>
                <a:ext cx="56612" cy="44137"/>
                <a:chOff x="1830944" y="2885980"/>
                <a:chExt cx="56612" cy="44137"/>
              </a:xfrm>
            </p:grpSpPr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E660EE2F-37BC-2741-F317-8D571064FF6C}"/>
                    </a:ext>
                  </a:extLst>
                </p:cNvPr>
                <p:cNvSpPr/>
                <p:nvPr/>
              </p:nvSpPr>
              <p:spPr>
                <a:xfrm>
                  <a:off x="1859880" y="2885980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" name="Freeform 99">
                  <a:extLst>
                    <a:ext uri="{FF2B5EF4-FFF2-40B4-BE49-F238E27FC236}">
                      <a16:creationId xmlns:a16="http://schemas.microsoft.com/office/drawing/2014/main" id="{5C3A25EE-B0FA-D773-0DD2-AEE4FF542FB3}"/>
                    </a:ext>
                  </a:extLst>
                </p:cNvPr>
                <p:cNvSpPr/>
                <p:nvPr/>
              </p:nvSpPr>
              <p:spPr>
                <a:xfrm>
                  <a:off x="1830944" y="2908680"/>
                  <a:ext cx="56612" cy="12610"/>
                </a:xfrm>
                <a:custGeom>
                  <a:avLst/>
                  <a:gdLst>
                    <a:gd name="connsiteX0" fmla="*/ 0 w 56612"/>
                    <a:gd name="connsiteY0" fmla="*/ 0 h 12610"/>
                    <a:gd name="connsiteX1" fmla="*/ 56612 w 56612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612" h="12610">
                      <a:moveTo>
                        <a:pt x="0" y="0"/>
                      </a:moveTo>
                      <a:lnTo>
                        <a:pt x="56612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1" name="Graphic 7">
                <a:extLst>
                  <a:ext uri="{FF2B5EF4-FFF2-40B4-BE49-F238E27FC236}">
                    <a16:creationId xmlns:a16="http://schemas.microsoft.com/office/drawing/2014/main" id="{D4312335-15D0-5303-3AC7-55DA7D0EFAF8}"/>
                  </a:ext>
                </a:extLst>
              </p:cNvPr>
              <p:cNvGrpSpPr/>
              <p:nvPr/>
            </p:nvGrpSpPr>
            <p:grpSpPr>
              <a:xfrm>
                <a:off x="1596947" y="2484960"/>
                <a:ext cx="56612" cy="44137"/>
                <a:chOff x="1596947" y="2484960"/>
                <a:chExt cx="56612" cy="44137"/>
              </a:xfrm>
            </p:grpSpPr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08228B1A-BC28-EB9E-2E6F-EC099F0D7E63}"/>
                    </a:ext>
                  </a:extLst>
                </p:cNvPr>
                <p:cNvSpPr/>
                <p:nvPr/>
              </p:nvSpPr>
              <p:spPr>
                <a:xfrm>
                  <a:off x="1625882" y="2484960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5699FE0B-FA3D-DB1A-0272-899DC2F3FAC1}"/>
                    </a:ext>
                  </a:extLst>
                </p:cNvPr>
                <p:cNvSpPr/>
                <p:nvPr/>
              </p:nvSpPr>
              <p:spPr>
                <a:xfrm>
                  <a:off x="1596947" y="2507660"/>
                  <a:ext cx="56612" cy="12610"/>
                </a:xfrm>
                <a:custGeom>
                  <a:avLst/>
                  <a:gdLst>
                    <a:gd name="connsiteX0" fmla="*/ 0 w 56612"/>
                    <a:gd name="connsiteY0" fmla="*/ 0 h 12610"/>
                    <a:gd name="connsiteX1" fmla="*/ 56612 w 56612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612" h="12610">
                      <a:moveTo>
                        <a:pt x="0" y="0"/>
                      </a:moveTo>
                      <a:lnTo>
                        <a:pt x="56612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4" name="Graphic 7">
                <a:extLst>
                  <a:ext uri="{FF2B5EF4-FFF2-40B4-BE49-F238E27FC236}">
                    <a16:creationId xmlns:a16="http://schemas.microsoft.com/office/drawing/2014/main" id="{9AC2AB18-756B-77EC-1FF0-BA197E01F0D1}"/>
                  </a:ext>
                </a:extLst>
              </p:cNvPr>
              <p:cNvGrpSpPr/>
              <p:nvPr/>
            </p:nvGrpSpPr>
            <p:grpSpPr>
              <a:xfrm>
                <a:off x="1568012" y="2426951"/>
                <a:ext cx="56612" cy="44137"/>
                <a:chOff x="1568012" y="2426951"/>
                <a:chExt cx="56612" cy="44137"/>
              </a:xfrm>
            </p:grpSpPr>
            <p:sp>
              <p:nvSpPr>
                <p:cNvPr id="105" name="Freeform 104">
                  <a:extLst>
                    <a:ext uri="{FF2B5EF4-FFF2-40B4-BE49-F238E27FC236}">
                      <a16:creationId xmlns:a16="http://schemas.microsoft.com/office/drawing/2014/main" id="{5F464EB6-E88B-1498-CA44-65B24D90A532}"/>
                    </a:ext>
                  </a:extLst>
                </p:cNvPr>
                <p:cNvSpPr/>
                <p:nvPr/>
              </p:nvSpPr>
              <p:spPr>
                <a:xfrm>
                  <a:off x="1596947" y="2426951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" name="Freeform 105">
                  <a:extLst>
                    <a:ext uri="{FF2B5EF4-FFF2-40B4-BE49-F238E27FC236}">
                      <a16:creationId xmlns:a16="http://schemas.microsoft.com/office/drawing/2014/main" id="{2EB57C03-54EB-0D34-0083-CC3682717F8B}"/>
                    </a:ext>
                  </a:extLst>
                </p:cNvPr>
                <p:cNvSpPr/>
                <p:nvPr/>
              </p:nvSpPr>
              <p:spPr>
                <a:xfrm>
                  <a:off x="1568012" y="2449650"/>
                  <a:ext cx="56612" cy="12610"/>
                </a:xfrm>
                <a:custGeom>
                  <a:avLst/>
                  <a:gdLst>
                    <a:gd name="connsiteX0" fmla="*/ 0 w 56612"/>
                    <a:gd name="connsiteY0" fmla="*/ 0 h 12610"/>
                    <a:gd name="connsiteX1" fmla="*/ 56612 w 56612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612" h="12610">
                      <a:moveTo>
                        <a:pt x="0" y="0"/>
                      </a:moveTo>
                      <a:lnTo>
                        <a:pt x="56612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7" name="Graphic 7">
                <a:extLst>
                  <a:ext uri="{FF2B5EF4-FFF2-40B4-BE49-F238E27FC236}">
                    <a16:creationId xmlns:a16="http://schemas.microsoft.com/office/drawing/2014/main" id="{B6F53531-2B8F-33E5-533E-1A10923E553B}"/>
                  </a:ext>
                </a:extLst>
              </p:cNvPr>
              <p:cNvGrpSpPr/>
              <p:nvPr/>
            </p:nvGrpSpPr>
            <p:grpSpPr>
              <a:xfrm>
                <a:off x="1507625" y="2353809"/>
                <a:ext cx="57870" cy="44137"/>
                <a:chOff x="1507625" y="2353809"/>
                <a:chExt cx="57870" cy="44137"/>
              </a:xfrm>
            </p:grpSpPr>
            <p:sp>
              <p:nvSpPr>
                <p:cNvPr id="108" name="Freeform 107">
                  <a:extLst>
                    <a:ext uri="{FF2B5EF4-FFF2-40B4-BE49-F238E27FC236}">
                      <a16:creationId xmlns:a16="http://schemas.microsoft.com/office/drawing/2014/main" id="{1CCF349C-1DFA-650B-9A4A-DADC8BB15B64}"/>
                    </a:ext>
                  </a:extLst>
                </p:cNvPr>
                <p:cNvSpPr/>
                <p:nvPr/>
              </p:nvSpPr>
              <p:spPr>
                <a:xfrm>
                  <a:off x="1537818" y="2353809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" name="Freeform 108">
                  <a:extLst>
                    <a:ext uri="{FF2B5EF4-FFF2-40B4-BE49-F238E27FC236}">
                      <a16:creationId xmlns:a16="http://schemas.microsoft.com/office/drawing/2014/main" id="{C594EC42-FA20-20F1-8C8B-22C5273CB937}"/>
                    </a:ext>
                  </a:extLst>
                </p:cNvPr>
                <p:cNvSpPr/>
                <p:nvPr/>
              </p:nvSpPr>
              <p:spPr>
                <a:xfrm>
                  <a:off x="1507625" y="2376508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10" name="Graphic 7">
                <a:extLst>
                  <a:ext uri="{FF2B5EF4-FFF2-40B4-BE49-F238E27FC236}">
                    <a16:creationId xmlns:a16="http://schemas.microsoft.com/office/drawing/2014/main" id="{32337B50-D057-7F71-93B0-EB27C5DFDC4B}"/>
                  </a:ext>
                </a:extLst>
              </p:cNvPr>
              <p:cNvGrpSpPr/>
              <p:nvPr/>
            </p:nvGrpSpPr>
            <p:grpSpPr>
              <a:xfrm>
                <a:off x="1447239" y="2175998"/>
                <a:ext cx="57870" cy="44137"/>
                <a:chOff x="1447239" y="2175998"/>
                <a:chExt cx="57870" cy="44137"/>
              </a:xfrm>
            </p:grpSpPr>
            <p:sp>
              <p:nvSpPr>
                <p:cNvPr id="111" name="Freeform 110">
                  <a:extLst>
                    <a:ext uri="{FF2B5EF4-FFF2-40B4-BE49-F238E27FC236}">
                      <a16:creationId xmlns:a16="http://schemas.microsoft.com/office/drawing/2014/main" id="{31564D4C-F6CA-AA92-2109-E9AA84DFEA23}"/>
                    </a:ext>
                  </a:extLst>
                </p:cNvPr>
                <p:cNvSpPr/>
                <p:nvPr/>
              </p:nvSpPr>
              <p:spPr>
                <a:xfrm>
                  <a:off x="1477432" y="2175998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" name="Freeform 111">
                  <a:extLst>
                    <a:ext uri="{FF2B5EF4-FFF2-40B4-BE49-F238E27FC236}">
                      <a16:creationId xmlns:a16="http://schemas.microsoft.com/office/drawing/2014/main" id="{B8B8DE15-215C-ACA0-F01C-FB85452C2F64}"/>
                    </a:ext>
                  </a:extLst>
                </p:cNvPr>
                <p:cNvSpPr/>
                <p:nvPr/>
              </p:nvSpPr>
              <p:spPr>
                <a:xfrm>
                  <a:off x="1447239" y="2198698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13" name="Graphic 7">
                <a:extLst>
                  <a:ext uri="{FF2B5EF4-FFF2-40B4-BE49-F238E27FC236}">
                    <a16:creationId xmlns:a16="http://schemas.microsoft.com/office/drawing/2014/main" id="{1510B1E8-6A76-4D30-6F73-6B861D816F83}"/>
                  </a:ext>
                </a:extLst>
              </p:cNvPr>
              <p:cNvGrpSpPr/>
              <p:nvPr/>
            </p:nvGrpSpPr>
            <p:grpSpPr>
              <a:xfrm>
                <a:off x="1427110" y="2168432"/>
                <a:ext cx="57870" cy="44137"/>
                <a:chOff x="1427110" y="2168432"/>
                <a:chExt cx="57870" cy="44137"/>
              </a:xfrm>
            </p:grpSpPr>
            <p:sp>
              <p:nvSpPr>
                <p:cNvPr id="114" name="Freeform 113">
                  <a:extLst>
                    <a:ext uri="{FF2B5EF4-FFF2-40B4-BE49-F238E27FC236}">
                      <a16:creationId xmlns:a16="http://schemas.microsoft.com/office/drawing/2014/main" id="{3E9953D3-B027-FD33-A86E-BFE16F12F92F}"/>
                    </a:ext>
                  </a:extLst>
                </p:cNvPr>
                <p:cNvSpPr/>
                <p:nvPr/>
              </p:nvSpPr>
              <p:spPr>
                <a:xfrm>
                  <a:off x="1457303" y="2168432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" name="Freeform 114">
                  <a:extLst>
                    <a:ext uri="{FF2B5EF4-FFF2-40B4-BE49-F238E27FC236}">
                      <a16:creationId xmlns:a16="http://schemas.microsoft.com/office/drawing/2014/main" id="{0508C355-B3A4-BCE0-C7C0-341DC3F1987B}"/>
                    </a:ext>
                  </a:extLst>
                </p:cNvPr>
                <p:cNvSpPr/>
                <p:nvPr/>
              </p:nvSpPr>
              <p:spPr>
                <a:xfrm>
                  <a:off x="1427110" y="2191131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16" name="Graphic 7">
                <a:extLst>
                  <a:ext uri="{FF2B5EF4-FFF2-40B4-BE49-F238E27FC236}">
                    <a16:creationId xmlns:a16="http://schemas.microsoft.com/office/drawing/2014/main" id="{656E7E61-E3DB-A5CC-4C9A-218802FF24CF}"/>
                  </a:ext>
                </a:extLst>
              </p:cNvPr>
              <p:cNvGrpSpPr/>
              <p:nvPr/>
            </p:nvGrpSpPr>
            <p:grpSpPr>
              <a:xfrm>
                <a:off x="1410755" y="2152038"/>
                <a:ext cx="56612" cy="44137"/>
                <a:chOff x="1410755" y="2152038"/>
                <a:chExt cx="56612" cy="44137"/>
              </a:xfrm>
            </p:grpSpPr>
            <p:sp>
              <p:nvSpPr>
                <p:cNvPr id="117" name="Freeform 116">
                  <a:extLst>
                    <a:ext uri="{FF2B5EF4-FFF2-40B4-BE49-F238E27FC236}">
                      <a16:creationId xmlns:a16="http://schemas.microsoft.com/office/drawing/2014/main" id="{077D2FBE-7B47-5B35-F5C3-9023B0AFAD90}"/>
                    </a:ext>
                  </a:extLst>
                </p:cNvPr>
                <p:cNvSpPr/>
                <p:nvPr/>
              </p:nvSpPr>
              <p:spPr>
                <a:xfrm>
                  <a:off x="1439690" y="2152038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" name="Freeform 117">
                  <a:extLst>
                    <a:ext uri="{FF2B5EF4-FFF2-40B4-BE49-F238E27FC236}">
                      <a16:creationId xmlns:a16="http://schemas.microsoft.com/office/drawing/2014/main" id="{6E925205-5C74-F55F-8B1F-1BA1DFAC627F}"/>
                    </a:ext>
                  </a:extLst>
                </p:cNvPr>
                <p:cNvSpPr/>
                <p:nvPr/>
              </p:nvSpPr>
              <p:spPr>
                <a:xfrm>
                  <a:off x="1410755" y="2174737"/>
                  <a:ext cx="56612" cy="12610"/>
                </a:xfrm>
                <a:custGeom>
                  <a:avLst/>
                  <a:gdLst>
                    <a:gd name="connsiteX0" fmla="*/ 0 w 56612"/>
                    <a:gd name="connsiteY0" fmla="*/ 0 h 12610"/>
                    <a:gd name="connsiteX1" fmla="*/ 56612 w 56612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612" h="12610">
                      <a:moveTo>
                        <a:pt x="0" y="0"/>
                      </a:moveTo>
                      <a:lnTo>
                        <a:pt x="56612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19" name="Graphic 7">
                <a:extLst>
                  <a:ext uri="{FF2B5EF4-FFF2-40B4-BE49-F238E27FC236}">
                    <a16:creationId xmlns:a16="http://schemas.microsoft.com/office/drawing/2014/main" id="{27EB2A47-3F85-DC01-752A-3C4C7C5CEB2F}"/>
                  </a:ext>
                </a:extLst>
              </p:cNvPr>
              <p:cNvGrpSpPr/>
              <p:nvPr/>
            </p:nvGrpSpPr>
            <p:grpSpPr>
              <a:xfrm>
                <a:off x="1393142" y="2100334"/>
                <a:ext cx="57870" cy="44137"/>
                <a:chOff x="1393142" y="2100334"/>
                <a:chExt cx="57870" cy="44137"/>
              </a:xfrm>
            </p:grpSpPr>
            <p:sp>
              <p:nvSpPr>
                <p:cNvPr id="120" name="Freeform 119">
                  <a:extLst>
                    <a:ext uri="{FF2B5EF4-FFF2-40B4-BE49-F238E27FC236}">
                      <a16:creationId xmlns:a16="http://schemas.microsoft.com/office/drawing/2014/main" id="{96F84DE7-4A1C-49AF-2134-A2EFA388E268}"/>
                    </a:ext>
                  </a:extLst>
                </p:cNvPr>
                <p:cNvSpPr/>
                <p:nvPr/>
              </p:nvSpPr>
              <p:spPr>
                <a:xfrm>
                  <a:off x="1422078" y="2100334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" name="Freeform 120">
                  <a:extLst>
                    <a:ext uri="{FF2B5EF4-FFF2-40B4-BE49-F238E27FC236}">
                      <a16:creationId xmlns:a16="http://schemas.microsoft.com/office/drawing/2014/main" id="{F29C511C-DED7-F89D-1543-5C8203F82F7F}"/>
                    </a:ext>
                  </a:extLst>
                </p:cNvPr>
                <p:cNvSpPr/>
                <p:nvPr/>
              </p:nvSpPr>
              <p:spPr>
                <a:xfrm>
                  <a:off x="1393142" y="2123033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22" name="Graphic 7">
                <a:extLst>
                  <a:ext uri="{FF2B5EF4-FFF2-40B4-BE49-F238E27FC236}">
                    <a16:creationId xmlns:a16="http://schemas.microsoft.com/office/drawing/2014/main" id="{D81D8FC5-4DFC-A3D5-605B-D5FE551B42CE}"/>
                  </a:ext>
                </a:extLst>
              </p:cNvPr>
              <p:cNvGrpSpPr/>
              <p:nvPr/>
            </p:nvGrpSpPr>
            <p:grpSpPr>
              <a:xfrm>
                <a:off x="1384336" y="2073852"/>
                <a:ext cx="57870" cy="44137"/>
                <a:chOff x="1384336" y="2073852"/>
                <a:chExt cx="57870" cy="44137"/>
              </a:xfrm>
            </p:grpSpPr>
            <p:sp>
              <p:nvSpPr>
                <p:cNvPr id="123" name="Freeform 122">
                  <a:extLst>
                    <a:ext uri="{FF2B5EF4-FFF2-40B4-BE49-F238E27FC236}">
                      <a16:creationId xmlns:a16="http://schemas.microsoft.com/office/drawing/2014/main" id="{BE4B31FA-AE3D-E405-BD6E-4F2090D58E86}"/>
                    </a:ext>
                  </a:extLst>
                </p:cNvPr>
                <p:cNvSpPr/>
                <p:nvPr/>
              </p:nvSpPr>
              <p:spPr>
                <a:xfrm>
                  <a:off x="1413271" y="2073852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" name="Freeform 123">
                  <a:extLst>
                    <a:ext uri="{FF2B5EF4-FFF2-40B4-BE49-F238E27FC236}">
                      <a16:creationId xmlns:a16="http://schemas.microsoft.com/office/drawing/2014/main" id="{FE380070-8703-213E-57CE-DD8890E038F6}"/>
                    </a:ext>
                  </a:extLst>
                </p:cNvPr>
                <p:cNvSpPr/>
                <p:nvPr/>
              </p:nvSpPr>
              <p:spPr>
                <a:xfrm>
                  <a:off x="1384336" y="2096551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25" name="Graphic 7">
                <a:extLst>
                  <a:ext uri="{FF2B5EF4-FFF2-40B4-BE49-F238E27FC236}">
                    <a16:creationId xmlns:a16="http://schemas.microsoft.com/office/drawing/2014/main" id="{1E9221DA-4D96-6840-EE8D-59B17EC6EAAA}"/>
                  </a:ext>
                </a:extLst>
              </p:cNvPr>
              <p:cNvGrpSpPr/>
              <p:nvPr/>
            </p:nvGrpSpPr>
            <p:grpSpPr>
              <a:xfrm>
                <a:off x="1369239" y="2041064"/>
                <a:ext cx="57870" cy="42876"/>
                <a:chOff x="1369239" y="2041064"/>
                <a:chExt cx="57870" cy="42876"/>
              </a:xfrm>
            </p:grpSpPr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id="{F2EE7554-5BCA-69C7-67FE-220C1D9C2A72}"/>
                    </a:ext>
                  </a:extLst>
                </p:cNvPr>
                <p:cNvSpPr/>
                <p:nvPr/>
              </p:nvSpPr>
              <p:spPr>
                <a:xfrm>
                  <a:off x="1399433" y="2041064"/>
                  <a:ext cx="12580" cy="42876"/>
                </a:xfrm>
                <a:custGeom>
                  <a:avLst/>
                  <a:gdLst>
                    <a:gd name="connsiteX0" fmla="*/ 0 w 12580"/>
                    <a:gd name="connsiteY0" fmla="*/ 0 h 42876"/>
                    <a:gd name="connsiteX1" fmla="*/ 0 w 12580"/>
                    <a:gd name="connsiteY1" fmla="*/ 42876 h 42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2876">
                      <a:moveTo>
                        <a:pt x="0" y="0"/>
                      </a:moveTo>
                      <a:lnTo>
                        <a:pt x="0" y="42876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C959074D-AFD3-9089-6E10-E62F3A80DA9A}"/>
                    </a:ext>
                  </a:extLst>
                </p:cNvPr>
                <p:cNvSpPr/>
                <p:nvPr/>
              </p:nvSpPr>
              <p:spPr>
                <a:xfrm>
                  <a:off x="1369239" y="2062502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28" name="Graphic 7">
                <a:extLst>
                  <a:ext uri="{FF2B5EF4-FFF2-40B4-BE49-F238E27FC236}">
                    <a16:creationId xmlns:a16="http://schemas.microsoft.com/office/drawing/2014/main" id="{C1FB2411-7B4B-A9ED-66B8-D2E081F611EE}"/>
                  </a:ext>
                </a:extLst>
              </p:cNvPr>
              <p:cNvGrpSpPr/>
              <p:nvPr/>
            </p:nvGrpSpPr>
            <p:grpSpPr>
              <a:xfrm>
                <a:off x="1355401" y="1998188"/>
                <a:ext cx="57870" cy="44137"/>
                <a:chOff x="1355401" y="1998188"/>
                <a:chExt cx="57870" cy="44137"/>
              </a:xfrm>
            </p:grpSpPr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id="{2BFD56F7-B7B5-8B40-508B-9D153E61639E}"/>
                    </a:ext>
                  </a:extLst>
                </p:cNvPr>
                <p:cNvSpPr/>
                <p:nvPr/>
              </p:nvSpPr>
              <p:spPr>
                <a:xfrm>
                  <a:off x="1384336" y="1998188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0" name="Freeform 129">
                  <a:extLst>
                    <a:ext uri="{FF2B5EF4-FFF2-40B4-BE49-F238E27FC236}">
                      <a16:creationId xmlns:a16="http://schemas.microsoft.com/office/drawing/2014/main" id="{EF819520-74CD-FCC3-9287-74BB59FC6FF5}"/>
                    </a:ext>
                  </a:extLst>
                </p:cNvPr>
                <p:cNvSpPr/>
                <p:nvPr/>
              </p:nvSpPr>
              <p:spPr>
                <a:xfrm>
                  <a:off x="1355401" y="2020887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31" name="Graphic 7">
                <a:extLst>
                  <a:ext uri="{FF2B5EF4-FFF2-40B4-BE49-F238E27FC236}">
                    <a16:creationId xmlns:a16="http://schemas.microsoft.com/office/drawing/2014/main" id="{698019C0-9D3F-6AA2-7A91-1D635EE6C9D4}"/>
                  </a:ext>
                </a:extLst>
              </p:cNvPr>
              <p:cNvGrpSpPr/>
              <p:nvPr/>
            </p:nvGrpSpPr>
            <p:grpSpPr>
              <a:xfrm>
                <a:off x="1334014" y="1980533"/>
                <a:ext cx="57870" cy="44137"/>
                <a:chOff x="1334014" y="1980533"/>
                <a:chExt cx="57870" cy="44137"/>
              </a:xfrm>
            </p:grpSpPr>
            <p:sp>
              <p:nvSpPr>
                <p:cNvPr id="132" name="Freeform 131">
                  <a:extLst>
                    <a:ext uri="{FF2B5EF4-FFF2-40B4-BE49-F238E27FC236}">
                      <a16:creationId xmlns:a16="http://schemas.microsoft.com/office/drawing/2014/main" id="{FD28A376-E866-ED88-4735-4BAE913B1E30}"/>
                    </a:ext>
                  </a:extLst>
                </p:cNvPr>
                <p:cNvSpPr/>
                <p:nvPr/>
              </p:nvSpPr>
              <p:spPr>
                <a:xfrm>
                  <a:off x="1362949" y="1980533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" name="Freeform 132">
                  <a:extLst>
                    <a:ext uri="{FF2B5EF4-FFF2-40B4-BE49-F238E27FC236}">
                      <a16:creationId xmlns:a16="http://schemas.microsoft.com/office/drawing/2014/main" id="{C558ECF4-A818-9D2A-9F7B-7EA47CBC221C}"/>
                    </a:ext>
                  </a:extLst>
                </p:cNvPr>
                <p:cNvSpPr/>
                <p:nvPr/>
              </p:nvSpPr>
              <p:spPr>
                <a:xfrm>
                  <a:off x="1334014" y="2001971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34" name="Graphic 7">
                <a:extLst>
                  <a:ext uri="{FF2B5EF4-FFF2-40B4-BE49-F238E27FC236}">
                    <a16:creationId xmlns:a16="http://schemas.microsoft.com/office/drawing/2014/main" id="{5E1CE2E8-FF3E-E306-B411-2408C7B520DC}"/>
                  </a:ext>
                </a:extLst>
              </p:cNvPr>
              <p:cNvGrpSpPr/>
              <p:nvPr/>
            </p:nvGrpSpPr>
            <p:grpSpPr>
              <a:xfrm>
                <a:off x="1289982" y="1954050"/>
                <a:ext cx="57870" cy="44137"/>
                <a:chOff x="1289982" y="1954050"/>
                <a:chExt cx="57870" cy="44137"/>
              </a:xfrm>
            </p:grpSpPr>
            <p:sp>
              <p:nvSpPr>
                <p:cNvPr id="135" name="Freeform 134">
                  <a:extLst>
                    <a:ext uri="{FF2B5EF4-FFF2-40B4-BE49-F238E27FC236}">
                      <a16:creationId xmlns:a16="http://schemas.microsoft.com/office/drawing/2014/main" id="{A4E1D061-4F88-46D1-109A-3256C6069BB3}"/>
                    </a:ext>
                  </a:extLst>
                </p:cNvPr>
                <p:cNvSpPr/>
                <p:nvPr/>
              </p:nvSpPr>
              <p:spPr>
                <a:xfrm>
                  <a:off x="1320175" y="1954050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6" name="Freeform 135">
                  <a:extLst>
                    <a:ext uri="{FF2B5EF4-FFF2-40B4-BE49-F238E27FC236}">
                      <a16:creationId xmlns:a16="http://schemas.microsoft.com/office/drawing/2014/main" id="{5923907A-2601-9AD2-324C-0C7081C67826}"/>
                    </a:ext>
                  </a:extLst>
                </p:cNvPr>
                <p:cNvSpPr/>
                <p:nvPr/>
              </p:nvSpPr>
              <p:spPr>
                <a:xfrm>
                  <a:off x="1289982" y="1976749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37" name="Graphic 7">
                <a:extLst>
                  <a:ext uri="{FF2B5EF4-FFF2-40B4-BE49-F238E27FC236}">
                    <a16:creationId xmlns:a16="http://schemas.microsoft.com/office/drawing/2014/main" id="{C6CDADEA-E2EA-EBB2-6914-476505E736D5}"/>
                  </a:ext>
                </a:extLst>
              </p:cNvPr>
              <p:cNvGrpSpPr/>
              <p:nvPr/>
            </p:nvGrpSpPr>
            <p:grpSpPr>
              <a:xfrm>
                <a:off x="1281176" y="1927568"/>
                <a:ext cx="57870" cy="44137"/>
                <a:chOff x="1281176" y="1927568"/>
                <a:chExt cx="57870" cy="44137"/>
              </a:xfrm>
            </p:grpSpPr>
            <p:sp>
              <p:nvSpPr>
                <p:cNvPr id="138" name="Freeform 137">
                  <a:extLst>
                    <a:ext uri="{FF2B5EF4-FFF2-40B4-BE49-F238E27FC236}">
                      <a16:creationId xmlns:a16="http://schemas.microsoft.com/office/drawing/2014/main" id="{91C733BC-3687-F670-6BDD-83F948E86571}"/>
                    </a:ext>
                  </a:extLst>
                </p:cNvPr>
                <p:cNvSpPr/>
                <p:nvPr/>
              </p:nvSpPr>
              <p:spPr>
                <a:xfrm>
                  <a:off x="1311369" y="1927568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9" name="Freeform 138">
                  <a:extLst>
                    <a:ext uri="{FF2B5EF4-FFF2-40B4-BE49-F238E27FC236}">
                      <a16:creationId xmlns:a16="http://schemas.microsoft.com/office/drawing/2014/main" id="{91FDD268-9EC2-C0D8-3C6B-AB0AFB686F9B}"/>
                    </a:ext>
                  </a:extLst>
                </p:cNvPr>
                <p:cNvSpPr/>
                <p:nvPr/>
              </p:nvSpPr>
              <p:spPr>
                <a:xfrm>
                  <a:off x="1281176" y="1950267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0" name="Graphic 7">
                <a:extLst>
                  <a:ext uri="{FF2B5EF4-FFF2-40B4-BE49-F238E27FC236}">
                    <a16:creationId xmlns:a16="http://schemas.microsoft.com/office/drawing/2014/main" id="{0038CCF3-5429-DE2D-1071-04CC33C436DB}"/>
                  </a:ext>
                </a:extLst>
              </p:cNvPr>
              <p:cNvGrpSpPr/>
              <p:nvPr/>
            </p:nvGrpSpPr>
            <p:grpSpPr>
              <a:xfrm>
                <a:off x="1287466" y="1927568"/>
                <a:ext cx="57870" cy="44137"/>
                <a:chOff x="1287466" y="1927568"/>
                <a:chExt cx="57870" cy="44137"/>
              </a:xfrm>
            </p:grpSpPr>
            <p:sp>
              <p:nvSpPr>
                <p:cNvPr id="141" name="Freeform 140">
                  <a:extLst>
                    <a:ext uri="{FF2B5EF4-FFF2-40B4-BE49-F238E27FC236}">
                      <a16:creationId xmlns:a16="http://schemas.microsoft.com/office/drawing/2014/main" id="{5B594FBE-988A-D493-2DF7-BD0F5E9616B5}"/>
                    </a:ext>
                  </a:extLst>
                </p:cNvPr>
                <p:cNvSpPr/>
                <p:nvPr/>
              </p:nvSpPr>
              <p:spPr>
                <a:xfrm>
                  <a:off x="1317659" y="1927568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2" name="Freeform 141">
                  <a:extLst>
                    <a:ext uri="{FF2B5EF4-FFF2-40B4-BE49-F238E27FC236}">
                      <a16:creationId xmlns:a16="http://schemas.microsoft.com/office/drawing/2014/main" id="{4F07349C-FB90-B896-E251-418F52C9B8D5}"/>
                    </a:ext>
                  </a:extLst>
                </p:cNvPr>
                <p:cNvSpPr/>
                <p:nvPr/>
              </p:nvSpPr>
              <p:spPr>
                <a:xfrm>
                  <a:off x="1287466" y="1950267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3" name="Graphic 7">
                <a:extLst>
                  <a:ext uri="{FF2B5EF4-FFF2-40B4-BE49-F238E27FC236}">
                    <a16:creationId xmlns:a16="http://schemas.microsoft.com/office/drawing/2014/main" id="{A34DC3B0-EC79-C756-CD79-939C2C02B9E8}"/>
                  </a:ext>
                </a:extLst>
              </p:cNvPr>
              <p:cNvGrpSpPr/>
              <p:nvPr/>
            </p:nvGrpSpPr>
            <p:grpSpPr>
              <a:xfrm>
                <a:off x="1269853" y="1864514"/>
                <a:ext cx="56612" cy="44137"/>
                <a:chOff x="1269853" y="1864514"/>
                <a:chExt cx="56612" cy="44137"/>
              </a:xfrm>
            </p:grpSpPr>
            <p:sp>
              <p:nvSpPr>
                <p:cNvPr id="144" name="Freeform 143">
                  <a:extLst>
                    <a:ext uri="{FF2B5EF4-FFF2-40B4-BE49-F238E27FC236}">
                      <a16:creationId xmlns:a16="http://schemas.microsoft.com/office/drawing/2014/main" id="{7921AD3A-6607-DDB8-707C-F45CB5F7226C}"/>
                    </a:ext>
                  </a:extLst>
                </p:cNvPr>
                <p:cNvSpPr/>
                <p:nvPr/>
              </p:nvSpPr>
              <p:spPr>
                <a:xfrm>
                  <a:off x="1298788" y="1864514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5" name="Freeform 144">
                  <a:extLst>
                    <a:ext uri="{FF2B5EF4-FFF2-40B4-BE49-F238E27FC236}">
                      <a16:creationId xmlns:a16="http://schemas.microsoft.com/office/drawing/2014/main" id="{47048952-6DA1-B60C-8B84-AEE2EE3E7896}"/>
                    </a:ext>
                  </a:extLst>
                </p:cNvPr>
                <p:cNvSpPr/>
                <p:nvPr/>
              </p:nvSpPr>
              <p:spPr>
                <a:xfrm>
                  <a:off x="1269853" y="1887214"/>
                  <a:ext cx="56612" cy="12610"/>
                </a:xfrm>
                <a:custGeom>
                  <a:avLst/>
                  <a:gdLst>
                    <a:gd name="connsiteX0" fmla="*/ 0 w 56612"/>
                    <a:gd name="connsiteY0" fmla="*/ 0 h 12610"/>
                    <a:gd name="connsiteX1" fmla="*/ 56612 w 56612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612" h="12610">
                      <a:moveTo>
                        <a:pt x="0" y="0"/>
                      </a:moveTo>
                      <a:lnTo>
                        <a:pt x="56612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6" name="Graphic 7">
                <a:extLst>
                  <a:ext uri="{FF2B5EF4-FFF2-40B4-BE49-F238E27FC236}">
                    <a16:creationId xmlns:a16="http://schemas.microsoft.com/office/drawing/2014/main" id="{9A5E3DB5-97B7-2A20-1BAA-B0AB57C46AF3}"/>
                  </a:ext>
                </a:extLst>
              </p:cNvPr>
              <p:cNvGrpSpPr/>
              <p:nvPr/>
            </p:nvGrpSpPr>
            <p:grpSpPr>
              <a:xfrm>
                <a:off x="1228337" y="1815333"/>
                <a:ext cx="56612" cy="44137"/>
                <a:chOff x="1228337" y="1815333"/>
                <a:chExt cx="56612" cy="44137"/>
              </a:xfrm>
            </p:grpSpPr>
            <p:sp>
              <p:nvSpPr>
                <p:cNvPr id="147" name="Freeform 146">
                  <a:extLst>
                    <a:ext uri="{FF2B5EF4-FFF2-40B4-BE49-F238E27FC236}">
                      <a16:creationId xmlns:a16="http://schemas.microsoft.com/office/drawing/2014/main" id="{EF157E81-ACC2-2C7F-E64E-80AE8132E10C}"/>
                    </a:ext>
                  </a:extLst>
                </p:cNvPr>
                <p:cNvSpPr/>
                <p:nvPr/>
              </p:nvSpPr>
              <p:spPr>
                <a:xfrm>
                  <a:off x="1257273" y="1815333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8" name="Freeform 147">
                  <a:extLst>
                    <a:ext uri="{FF2B5EF4-FFF2-40B4-BE49-F238E27FC236}">
                      <a16:creationId xmlns:a16="http://schemas.microsoft.com/office/drawing/2014/main" id="{10B80F1E-D2F0-110D-AC1C-D0209D9FA181}"/>
                    </a:ext>
                  </a:extLst>
                </p:cNvPr>
                <p:cNvSpPr/>
                <p:nvPr/>
              </p:nvSpPr>
              <p:spPr>
                <a:xfrm>
                  <a:off x="1228337" y="1838032"/>
                  <a:ext cx="56612" cy="12610"/>
                </a:xfrm>
                <a:custGeom>
                  <a:avLst/>
                  <a:gdLst>
                    <a:gd name="connsiteX0" fmla="*/ 0 w 56612"/>
                    <a:gd name="connsiteY0" fmla="*/ 0 h 12610"/>
                    <a:gd name="connsiteX1" fmla="*/ 56612 w 56612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612" h="12610">
                      <a:moveTo>
                        <a:pt x="0" y="0"/>
                      </a:moveTo>
                      <a:lnTo>
                        <a:pt x="56612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9" name="Graphic 7">
                <a:extLst>
                  <a:ext uri="{FF2B5EF4-FFF2-40B4-BE49-F238E27FC236}">
                    <a16:creationId xmlns:a16="http://schemas.microsoft.com/office/drawing/2014/main" id="{2F10FB65-85A1-5A61-F8F9-B532C8DE99A4}"/>
                  </a:ext>
                </a:extLst>
              </p:cNvPr>
              <p:cNvGrpSpPr/>
              <p:nvPr/>
            </p:nvGrpSpPr>
            <p:grpSpPr>
              <a:xfrm>
                <a:off x="1218273" y="1811549"/>
                <a:ext cx="56612" cy="44137"/>
                <a:chOff x="1218273" y="1811549"/>
                <a:chExt cx="56612" cy="44137"/>
              </a:xfrm>
            </p:grpSpPr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799E114F-6EB6-1D4A-0675-6680CC59215E}"/>
                    </a:ext>
                  </a:extLst>
                </p:cNvPr>
                <p:cNvSpPr/>
                <p:nvPr/>
              </p:nvSpPr>
              <p:spPr>
                <a:xfrm>
                  <a:off x="1247208" y="1811549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:a16="http://schemas.microsoft.com/office/drawing/2014/main" id="{036A8550-3BDF-BF2E-5A2C-38719964DED7}"/>
                    </a:ext>
                  </a:extLst>
                </p:cNvPr>
                <p:cNvSpPr/>
                <p:nvPr/>
              </p:nvSpPr>
              <p:spPr>
                <a:xfrm>
                  <a:off x="1218273" y="1834249"/>
                  <a:ext cx="56612" cy="12610"/>
                </a:xfrm>
                <a:custGeom>
                  <a:avLst/>
                  <a:gdLst>
                    <a:gd name="connsiteX0" fmla="*/ 0 w 56612"/>
                    <a:gd name="connsiteY0" fmla="*/ 0 h 12610"/>
                    <a:gd name="connsiteX1" fmla="*/ 56612 w 56612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612" h="12610">
                      <a:moveTo>
                        <a:pt x="0" y="0"/>
                      </a:moveTo>
                      <a:lnTo>
                        <a:pt x="56612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52" name="Graphic 7">
                <a:extLst>
                  <a:ext uri="{FF2B5EF4-FFF2-40B4-BE49-F238E27FC236}">
                    <a16:creationId xmlns:a16="http://schemas.microsoft.com/office/drawing/2014/main" id="{DEBB3E56-D8A7-7C98-078D-FB7889963B57}"/>
                  </a:ext>
                </a:extLst>
              </p:cNvPr>
              <p:cNvGrpSpPr/>
              <p:nvPr/>
            </p:nvGrpSpPr>
            <p:grpSpPr>
              <a:xfrm>
                <a:off x="1209467" y="1807766"/>
                <a:ext cx="56612" cy="44137"/>
                <a:chOff x="1209467" y="1807766"/>
                <a:chExt cx="56612" cy="44137"/>
              </a:xfrm>
            </p:grpSpPr>
            <p:sp>
              <p:nvSpPr>
                <p:cNvPr id="153" name="Freeform 152">
                  <a:extLst>
                    <a:ext uri="{FF2B5EF4-FFF2-40B4-BE49-F238E27FC236}">
                      <a16:creationId xmlns:a16="http://schemas.microsoft.com/office/drawing/2014/main" id="{6B7FDCCD-CFD6-A31E-B0D5-746D7CBF87FC}"/>
                    </a:ext>
                  </a:extLst>
                </p:cNvPr>
                <p:cNvSpPr/>
                <p:nvPr/>
              </p:nvSpPr>
              <p:spPr>
                <a:xfrm>
                  <a:off x="1238402" y="1807766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" name="Freeform 153">
                  <a:extLst>
                    <a:ext uri="{FF2B5EF4-FFF2-40B4-BE49-F238E27FC236}">
                      <a16:creationId xmlns:a16="http://schemas.microsoft.com/office/drawing/2014/main" id="{7D7DA390-1D6D-33C4-618D-C0D8E8504B43}"/>
                    </a:ext>
                  </a:extLst>
                </p:cNvPr>
                <p:cNvSpPr/>
                <p:nvPr/>
              </p:nvSpPr>
              <p:spPr>
                <a:xfrm>
                  <a:off x="1209467" y="1830465"/>
                  <a:ext cx="56612" cy="12610"/>
                </a:xfrm>
                <a:custGeom>
                  <a:avLst/>
                  <a:gdLst>
                    <a:gd name="connsiteX0" fmla="*/ 0 w 56612"/>
                    <a:gd name="connsiteY0" fmla="*/ 0 h 12610"/>
                    <a:gd name="connsiteX1" fmla="*/ 56612 w 56612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612" h="12610">
                      <a:moveTo>
                        <a:pt x="0" y="0"/>
                      </a:moveTo>
                      <a:lnTo>
                        <a:pt x="56612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55" name="Graphic 7">
                <a:extLst>
                  <a:ext uri="{FF2B5EF4-FFF2-40B4-BE49-F238E27FC236}">
                    <a16:creationId xmlns:a16="http://schemas.microsoft.com/office/drawing/2014/main" id="{AC3CF371-55D4-AFCD-F90A-19DD4E9FD230}"/>
                  </a:ext>
                </a:extLst>
              </p:cNvPr>
              <p:cNvGrpSpPr/>
              <p:nvPr/>
            </p:nvGrpSpPr>
            <p:grpSpPr>
              <a:xfrm>
                <a:off x="1199402" y="1797678"/>
                <a:ext cx="57870" cy="44137"/>
                <a:chOff x="1199402" y="1797678"/>
                <a:chExt cx="57870" cy="44137"/>
              </a:xfrm>
            </p:grpSpPr>
            <p:sp>
              <p:nvSpPr>
                <p:cNvPr id="156" name="Freeform 155">
                  <a:extLst>
                    <a:ext uri="{FF2B5EF4-FFF2-40B4-BE49-F238E27FC236}">
                      <a16:creationId xmlns:a16="http://schemas.microsoft.com/office/drawing/2014/main" id="{6007E6E7-E698-666B-F01E-35B2152FE846}"/>
                    </a:ext>
                  </a:extLst>
                </p:cNvPr>
                <p:cNvSpPr/>
                <p:nvPr/>
              </p:nvSpPr>
              <p:spPr>
                <a:xfrm>
                  <a:off x="1228337" y="1797678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id="{B3054D7C-FE1B-B57E-9B3B-2651872150D0}"/>
                    </a:ext>
                  </a:extLst>
                </p:cNvPr>
                <p:cNvSpPr/>
                <p:nvPr/>
              </p:nvSpPr>
              <p:spPr>
                <a:xfrm>
                  <a:off x="1199402" y="1820377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58" name="Graphic 7">
                <a:extLst>
                  <a:ext uri="{FF2B5EF4-FFF2-40B4-BE49-F238E27FC236}">
                    <a16:creationId xmlns:a16="http://schemas.microsoft.com/office/drawing/2014/main" id="{B03B7048-4BA7-F800-3E89-E07FBE47A010}"/>
                  </a:ext>
                </a:extLst>
              </p:cNvPr>
              <p:cNvGrpSpPr/>
              <p:nvPr/>
            </p:nvGrpSpPr>
            <p:grpSpPr>
              <a:xfrm>
                <a:off x="1195628" y="1788850"/>
                <a:ext cx="57870" cy="44137"/>
                <a:chOff x="1195628" y="1788850"/>
                <a:chExt cx="57870" cy="44137"/>
              </a:xfrm>
            </p:grpSpPr>
            <p:sp>
              <p:nvSpPr>
                <p:cNvPr id="159" name="Freeform 158">
                  <a:extLst>
                    <a:ext uri="{FF2B5EF4-FFF2-40B4-BE49-F238E27FC236}">
                      <a16:creationId xmlns:a16="http://schemas.microsoft.com/office/drawing/2014/main" id="{E962BB00-654A-4183-96BE-A09F0330885F}"/>
                    </a:ext>
                  </a:extLst>
                </p:cNvPr>
                <p:cNvSpPr/>
                <p:nvPr/>
              </p:nvSpPr>
              <p:spPr>
                <a:xfrm>
                  <a:off x="1225821" y="1788850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0671518D-0935-1E23-5551-3FC75DB8626A}"/>
                    </a:ext>
                  </a:extLst>
                </p:cNvPr>
                <p:cNvSpPr/>
                <p:nvPr/>
              </p:nvSpPr>
              <p:spPr>
                <a:xfrm>
                  <a:off x="1195628" y="1811549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61" name="Graphic 7">
                <a:extLst>
                  <a:ext uri="{FF2B5EF4-FFF2-40B4-BE49-F238E27FC236}">
                    <a16:creationId xmlns:a16="http://schemas.microsoft.com/office/drawing/2014/main" id="{2C305D42-6D21-77B5-9997-0C21F16416BE}"/>
                  </a:ext>
                </a:extLst>
              </p:cNvPr>
              <p:cNvGrpSpPr/>
              <p:nvPr/>
            </p:nvGrpSpPr>
            <p:grpSpPr>
              <a:xfrm>
                <a:off x="1184306" y="1777500"/>
                <a:ext cx="57870" cy="44137"/>
                <a:chOff x="1184306" y="1777500"/>
                <a:chExt cx="57870" cy="44137"/>
              </a:xfrm>
            </p:grpSpPr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23FD4E08-7A27-5FA4-0754-EF98A61B5B1E}"/>
                    </a:ext>
                  </a:extLst>
                </p:cNvPr>
                <p:cNvSpPr/>
                <p:nvPr/>
              </p:nvSpPr>
              <p:spPr>
                <a:xfrm>
                  <a:off x="1214499" y="1777500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433BA5FC-C723-0A02-53B5-5A3B11EB6905}"/>
                    </a:ext>
                  </a:extLst>
                </p:cNvPr>
                <p:cNvSpPr/>
                <p:nvPr/>
              </p:nvSpPr>
              <p:spPr>
                <a:xfrm>
                  <a:off x="1184306" y="1800200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64" name="Graphic 7">
                <a:extLst>
                  <a:ext uri="{FF2B5EF4-FFF2-40B4-BE49-F238E27FC236}">
                    <a16:creationId xmlns:a16="http://schemas.microsoft.com/office/drawing/2014/main" id="{4A027A66-A2F0-8F6B-A501-47876287CDCE}"/>
                  </a:ext>
                </a:extLst>
              </p:cNvPr>
              <p:cNvGrpSpPr/>
              <p:nvPr/>
            </p:nvGrpSpPr>
            <p:grpSpPr>
              <a:xfrm>
                <a:off x="1161661" y="1761107"/>
                <a:ext cx="57870" cy="44137"/>
                <a:chOff x="1161661" y="1761107"/>
                <a:chExt cx="57870" cy="44137"/>
              </a:xfrm>
            </p:grpSpPr>
            <p:sp>
              <p:nvSpPr>
                <p:cNvPr id="165" name="Freeform 164">
                  <a:extLst>
                    <a:ext uri="{FF2B5EF4-FFF2-40B4-BE49-F238E27FC236}">
                      <a16:creationId xmlns:a16="http://schemas.microsoft.com/office/drawing/2014/main" id="{B3FF6E60-44B2-E85F-71F7-93D0329B0D92}"/>
                    </a:ext>
                  </a:extLst>
                </p:cNvPr>
                <p:cNvSpPr/>
                <p:nvPr/>
              </p:nvSpPr>
              <p:spPr>
                <a:xfrm>
                  <a:off x="1191854" y="1761107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6" name="Freeform 165">
                  <a:extLst>
                    <a:ext uri="{FF2B5EF4-FFF2-40B4-BE49-F238E27FC236}">
                      <a16:creationId xmlns:a16="http://schemas.microsoft.com/office/drawing/2014/main" id="{0381443D-F0F9-1249-CDCF-D9DA0C85B3EC}"/>
                    </a:ext>
                  </a:extLst>
                </p:cNvPr>
                <p:cNvSpPr/>
                <p:nvPr/>
              </p:nvSpPr>
              <p:spPr>
                <a:xfrm>
                  <a:off x="1161661" y="1782545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67" name="Graphic 7">
                <a:extLst>
                  <a:ext uri="{FF2B5EF4-FFF2-40B4-BE49-F238E27FC236}">
                    <a16:creationId xmlns:a16="http://schemas.microsoft.com/office/drawing/2014/main" id="{C10545C4-0FB3-E77B-52AF-02B28A633D21}"/>
                  </a:ext>
                </a:extLst>
              </p:cNvPr>
              <p:cNvGrpSpPr/>
              <p:nvPr/>
            </p:nvGrpSpPr>
            <p:grpSpPr>
              <a:xfrm>
                <a:off x="1152854" y="1753540"/>
                <a:ext cx="57870" cy="44137"/>
                <a:chOff x="1152854" y="1753540"/>
                <a:chExt cx="57870" cy="44137"/>
              </a:xfrm>
            </p:grpSpPr>
            <p:sp>
              <p:nvSpPr>
                <p:cNvPr id="168" name="Freeform 167">
                  <a:extLst>
                    <a:ext uri="{FF2B5EF4-FFF2-40B4-BE49-F238E27FC236}">
                      <a16:creationId xmlns:a16="http://schemas.microsoft.com/office/drawing/2014/main" id="{F6BF8EF8-D314-FC54-686A-7FF479BD4574}"/>
                    </a:ext>
                  </a:extLst>
                </p:cNvPr>
                <p:cNvSpPr/>
                <p:nvPr/>
              </p:nvSpPr>
              <p:spPr>
                <a:xfrm>
                  <a:off x="1183048" y="1753540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" name="Freeform 168">
                  <a:extLst>
                    <a:ext uri="{FF2B5EF4-FFF2-40B4-BE49-F238E27FC236}">
                      <a16:creationId xmlns:a16="http://schemas.microsoft.com/office/drawing/2014/main" id="{B09E438C-4018-3911-6CD2-63D7817063E0}"/>
                    </a:ext>
                  </a:extLst>
                </p:cNvPr>
                <p:cNvSpPr/>
                <p:nvPr/>
              </p:nvSpPr>
              <p:spPr>
                <a:xfrm>
                  <a:off x="1152854" y="1776239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70" name="Graphic 7">
                <a:extLst>
                  <a:ext uri="{FF2B5EF4-FFF2-40B4-BE49-F238E27FC236}">
                    <a16:creationId xmlns:a16="http://schemas.microsoft.com/office/drawing/2014/main" id="{4E1B2B79-B0C0-B7A7-DAC3-BCCA880597B9}"/>
                  </a:ext>
                </a:extLst>
              </p:cNvPr>
              <p:cNvGrpSpPr/>
              <p:nvPr/>
            </p:nvGrpSpPr>
            <p:grpSpPr>
              <a:xfrm>
                <a:off x="1144048" y="1745974"/>
                <a:ext cx="56612" cy="44137"/>
                <a:chOff x="1144048" y="1745974"/>
                <a:chExt cx="56612" cy="44137"/>
              </a:xfrm>
            </p:grpSpPr>
            <p:sp>
              <p:nvSpPr>
                <p:cNvPr id="171" name="Freeform 170">
                  <a:extLst>
                    <a:ext uri="{FF2B5EF4-FFF2-40B4-BE49-F238E27FC236}">
                      <a16:creationId xmlns:a16="http://schemas.microsoft.com/office/drawing/2014/main" id="{34AD1806-0AC1-162E-928A-98DC389C0B02}"/>
                    </a:ext>
                  </a:extLst>
                </p:cNvPr>
                <p:cNvSpPr/>
                <p:nvPr/>
              </p:nvSpPr>
              <p:spPr>
                <a:xfrm>
                  <a:off x="1172983" y="1745974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2" name="Freeform 171">
                  <a:extLst>
                    <a:ext uri="{FF2B5EF4-FFF2-40B4-BE49-F238E27FC236}">
                      <a16:creationId xmlns:a16="http://schemas.microsoft.com/office/drawing/2014/main" id="{0DB6B7BE-2DF6-C87E-FDED-9B4081460563}"/>
                    </a:ext>
                  </a:extLst>
                </p:cNvPr>
                <p:cNvSpPr/>
                <p:nvPr/>
              </p:nvSpPr>
              <p:spPr>
                <a:xfrm>
                  <a:off x="1144048" y="1768673"/>
                  <a:ext cx="56612" cy="12610"/>
                </a:xfrm>
                <a:custGeom>
                  <a:avLst/>
                  <a:gdLst>
                    <a:gd name="connsiteX0" fmla="*/ 0 w 56612"/>
                    <a:gd name="connsiteY0" fmla="*/ 0 h 12610"/>
                    <a:gd name="connsiteX1" fmla="*/ 56612 w 56612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612" h="12610">
                      <a:moveTo>
                        <a:pt x="0" y="0"/>
                      </a:moveTo>
                      <a:lnTo>
                        <a:pt x="56612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73" name="Graphic 7">
                <a:extLst>
                  <a:ext uri="{FF2B5EF4-FFF2-40B4-BE49-F238E27FC236}">
                    <a16:creationId xmlns:a16="http://schemas.microsoft.com/office/drawing/2014/main" id="{C9306ACB-3DE0-D5C5-8F3B-C34476BE5863}"/>
                  </a:ext>
                </a:extLst>
              </p:cNvPr>
              <p:cNvGrpSpPr/>
              <p:nvPr/>
            </p:nvGrpSpPr>
            <p:grpSpPr>
              <a:xfrm>
                <a:off x="1133984" y="1738407"/>
                <a:ext cx="57870" cy="44137"/>
                <a:chOff x="1133984" y="1738407"/>
                <a:chExt cx="57870" cy="44137"/>
              </a:xfrm>
            </p:grpSpPr>
            <p:sp>
              <p:nvSpPr>
                <p:cNvPr id="174" name="Freeform 173">
                  <a:extLst>
                    <a:ext uri="{FF2B5EF4-FFF2-40B4-BE49-F238E27FC236}">
                      <a16:creationId xmlns:a16="http://schemas.microsoft.com/office/drawing/2014/main" id="{64DC8EEC-AC64-514A-DA10-5D60770B3F6D}"/>
                    </a:ext>
                  </a:extLst>
                </p:cNvPr>
                <p:cNvSpPr/>
                <p:nvPr/>
              </p:nvSpPr>
              <p:spPr>
                <a:xfrm>
                  <a:off x="1162919" y="1738407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5" name="Freeform 174">
                  <a:extLst>
                    <a:ext uri="{FF2B5EF4-FFF2-40B4-BE49-F238E27FC236}">
                      <a16:creationId xmlns:a16="http://schemas.microsoft.com/office/drawing/2014/main" id="{3129064A-C1BF-76CC-E985-2DF0D495A5EA}"/>
                    </a:ext>
                  </a:extLst>
                </p:cNvPr>
                <p:cNvSpPr/>
                <p:nvPr/>
              </p:nvSpPr>
              <p:spPr>
                <a:xfrm>
                  <a:off x="1133984" y="1761107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76" name="Graphic 7">
                <a:extLst>
                  <a:ext uri="{FF2B5EF4-FFF2-40B4-BE49-F238E27FC236}">
                    <a16:creationId xmlns:a16="http://schemas.microsoft.com/office/drawing/2014/main" id="{383DBF69-554E-41E8-EFE4-7D06B44B89A3}"/>
                  </a:ext>
                </a:extLst>
              </p:cNvPr>
              <p:cNvGrpSpPr/>
              <p:nvPr/>
            </p:nvGrpSpPr>
            <p:grpSpPr>
              <a:xfrm>
                <a:off x="1126435" y="1738407"/>
                <a:ext cx="57870" cy="44137"/>
                <a:chOff x="1126435" y="1738407"/>
                <a:chExt cx="57870" cy="44137"/>
              </a:xfrm>
            </p:grpSpPr>
            <p:sp>
              <p:nvSpPr>
                <p:cNvPr id="177" name="Freeform 176">
                  <a:extLst>
                    <a:ext uri="{FF2B5EF4-FFF2-40B4-BE49-F238E27FC236}">
                      <a16:creationId xmlns:a16="http://schemas.microsoft.com/office/drawing/2014/main" id="{FEF9F1D4-98F4-33B3-0C4B-A8D9DF55B66F}"/>
                    </a:ext>
                  </a:extLst>
                </p:cNvPr>
                <p:cNvSpPr/>
                <p:nvPr/>
              </p:nvSpPr>
              <p:spPr>
                <a:xfrm>
                  <a:off x="1155370" y="1738407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8" name="Freeform 177">
                  <a:extLst>
                    <a:ext uri="{FF2B5EF4-FFF2-40B4-BE49-F238E27FC236}">
                      <a16:creationId xmlns:a16="http://schemas.microsoft.com/office/drawing/2014/main" id="{0BF67B07-FCF8-E324-2EF1-AE7EB952C568}"/>
                    </a:ext>
                  </a:extLst>
                </p:cNvPr>
                <p:cNvSpPr/>
                <p:nvPr/>
              </p:nvSpPr>
              <p:spPr>
                <a:xfrm>
                  <a:off x="1126435" y="1761107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79" name="Graphic 7">
                <a:extLst>
                  <a:ext uri="{FF2B5EF4-FFF2-40B4-BE49-F238E27FC236}">
                    <a16:creationId xmlns:a16="http://schemas.microsoft.com/office/drawing/2014/main" id="{3DCCC59D-75A1-25CF-9D7B-CB3135C06433}"/>
                  </a:ext>
                </a:extLst>
              </p:cNvPr>
              <p:cNvGrpSpPr/>
              <p:nvPr/>
            </p:nvGrpSpPr>
            <p:grpSpPr>
              <a:xfrm>
                <a:off x="1115113" y="1738407"/>
                <a:ext cx="57870" cy="44137"/>
                <a:chOff x="1115113" y="1738407"/>
                <a:chExt cx="57870" cy="44137"/>
              </a:xfrm>
            </p:grpSpPr>
            <p:sp>
              <p:nvSpPr>
                <p:cNvPr id="180" name="Freeform 179">
                  <a:extLst>
                    <a:ext uri="{FF2B5EF4-FFF2-40B4-BE49-F238E27FC236}">
                      <a16:creationId xmlns:a16="http://schemas.microsoft.com/office/drawing/2014/main" id="{106E23EE-E781-00E6-4F3C-B456A929AB3E}"/>
                    </a:ext>
                  </a:extLst>
                </p:cNvPr>
                <p:cNvSpPr/>
                <p:nvPr/>
              </p:nvSpPr>
              <p:spPr>
                <a:xfrm>
                  <a:off x="1145306" y="1738407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1" name="Freeform 180">
                  <a:extLst>
                    <a:ext uri="{FF2B5EF4-FFF2-40B4-BE49-F238E27FC236}">
                      <a16:creationId xmlns:a16="http://schemas.microsoft.com/office/drawing/2014/main" id="{533DFF09-1809-535E-828B-F4CC585B3932}"/>
                    </a:ext>
                  </a:extLst>
                </p:cNvPr>
                <p:cNvSpPr/>
                <p:nvPr/>
              </p:nvSpPr>
              <p:spPr>
                <a:xfrm>
                  <a:off x="1115113" y="1761107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82" name="Graphic 7">
                <a:extLst>
                  <a:ext uri="{FF2B5EF4-FFF2-40B4-BE49-F238E27FC236}">
                    <a16:creationId xmlns:a16="http://schemas.microsoft.com/office/drawing/2014/main" id="{9D90FCFF-0F33-420F-417B-E7B447A06494}"/>
                  </a:ext>
                </a:extLst>
              </p:cNvPr>
              <p:cNvGrpSpPr/>
              <p:nvPr/>
            </p:nvGrpSpPr>
            <p:grpSpPr>
              <a:xfrm>
                <a:off x="1108823" y="1728319"/>
                <a:ext cx="57870" cy="44137"/>
                <a:chOff x="1108823" y="1728319"/>
                <a:chExt cx="57870" cy="44137"/>
              </a:xfrm>
            </p:grpSpPr>
            <p:sp>
              <p:nvSpPr>
                <p:cNvPr id="183" name="Freeform 182">
                  <a:extLst>
                    <a:ext uri="{FF2B5EF4-FFF2-40B4-BE49-F238E27FC236}">
                      <a16:creationId xmlns:a16="http://schemas.microsoft.com/office/drawing/2014/main" id="{3ACDF2EE-BBF9-9B39-2804-8F7AE820E926}"/>
                    </a:ext>
                  </a:extLst>
                </p:cNvPr>
                <p:cNvSpPr/>
                <p:nvPr/>
              </p:nvSpPr>
              <p:spPr>
                <a:xfrm>
                  <a:off x="1137758" y="1728319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" name="Freeform 183">
                  <a:extLst>
                    <a:ext uri="{FF2B5EF4-FFF2-40B4-BE49-F238E27FC236}">
                      <a16:creationId xmlns:a16="http://schemas.microsoft.com/office/drawing/2014/main" id="{B492304D-CC56-98A2-F499-BFEACCC311BE}"/>
                    </a:ext>
                  </a:extLst>
                </p:cNvPr>
                <p:cNvSpPr/>
                <p:nvPr/>
              </p:nvSpPr>
              <p:spPr>
                <a:xfrm>
                  <a:off x="1108823" y="1751018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85" name="Graphic 7">
                <a:extLst>
                  <a:ext uri="{FF2B5EF4-FFF2-40B4-BE49-F238E27FC236}">
                    <a16:creationId xmlns:a16="http://schemas.microsoft.com/office/drawing/2014/main" id="{D9C215E5-C23F-EA59-4700-F482BFC57190}"/>
                  </a:ext>
                </a:extLst>
              </p:cNvPr>
              <p:cNvGrpSpPr/>
              <p:nvPr/>
            </p:nvGrpSpPr>
            <p:grpSpPr>
              <a:xfrm>
                <a:off x="1091210" y="1727058"/>
                <a:ext cx="56612" cy="44137"/>
                <a:chOff x="1091210" y="1727058"/>
                <a:chExt cx="56612" cy="44137"/>
              </a:xfrm>
            </p:grpSpPr>
            <p:sp>
              <p:nvSpPr>
                <p:cNvPr id="186" name="Freeform 185">
                  <a:extLst>
                    <a:ext uri="{FF2B5EF4-FFF2-40B4-BE49-F238E27FC236}">
                      <a16:creationId xmlns:a16="http://schemas.microsoft.com/office/drawing/2014/main" id="{AFBFA990-F3BD-EE33-93F4-3BFB02EEC0F0}"/>
                    </a:ext>
                  </a:extLst>
                </p:cNvPr>
                <p:cNvSpPr/>
                <p:nvPr/>
              </p:nvSpPr>
              <p:spPr>
                <a:xfrm>
                  <a:off x="1120145" y="1727058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7" name="Freeform 186">
                  <a:extLst>
                    <a:ext uri="{FF2B5EF4-FFF2-40B4-BE49-F238E27FC236}">
                      <a16:creationId xmlns:a16="http://schemas.microsoft.com/office/drawing/2014/main" id="{355C8035-99E5-59D4-D1B1-D472BECE3663}"/>
                    </a:ext>
                  </a:extLst>
                </p:cNvPr>
                <p:cNvSpPr/>
                <p:nvPr/>
              </p:nvSpPr>
              <p:spPr>
                <a:xfrm>
                  <a:off x="1091210" y="1749757"/>
                  <a:ext cx="56612" cy="12610"/>
                </a:xfrm>
                <a:custGeom>
                  <a:avLst/>
                  <a:gdLst>
                    <a:gd name="connsiteX0" fmla="*/ 0 w 56612"/>
                    <a:gd name="connsiteY0" fmla="*/ 0 h 12610"/>
                    <a:gd name="connsiteX1" fmla="*/ 56612 w 56612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612" h="12610">
                      <a:moveTo>
                        <a:pt x="0" y="0"/>
                      </a:moveTo>
                      <a:lnTo>
                        <a:pt x="56612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88" name="Graphic 7">
                <a:extLst>
                  <a:ext uri="{FF2B5EF4-FFF2-40B4-BE49-F238E27FC236}">
                    <a16:creationId xmlns:a16="http://schemas.microsoft.com/office/drawing/2014/main" id="{0B55CF5E-6DF1-2CC9-51D0-BB025C3CA904}"/>
                  </a:ext>
                </a:extLst>
              </p:cNvPr>
              <p:cNvGrpSpPr/>
              <p:nvPr/>
            </p:nvGrpSpPr>
            <p:grpSpPr>
              <a:xfrm>
                <a:off x="1091210" y="1716969"/>
                <a:ext cx="56612" cy="44137"/>
                <a:chOff x="1091210" y="1716969"/>
                <a:chExt cx="56612" cy="44137"/>
              </a:xfrm>
            </p:grpSpPr>
            <p:sp>
              <p:nvSpPr>
                <p:cNvPr id="189" name="Freeform 188">
                  <a:extLst>
                    <a:ext uri="{FF2B5EF4-FFF2-40B4-BE49-F238E27FC236}">
                      <a16:creationId xmlns:a16="http://schemas.microsoft.com/office/drawing/2014/main" id="{0A7F2C27-05E9-D94E-20B3-60539D694B61}"/>
                    </a:ext>
                  </a:extLst>
                </p:cNvPr>
                <p:cNvSpPr/>
                <p:nvPr/>
              </p:nvSpPr>
              <p:spPr>
                <a:xfrm>
                  <a:off x="1120145" y="1716969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0" name="Freeform 189">
                  <a:extLst>
                    <a:ext uri="{FF2B5EF4-FFF2-40B4-BE49-F238E27FC236}">
                      <a16:creationId xmlns:a16="http://schemas.microsoft.com/office/drawing/2014/main" id="{63CF8ACC-A136-E003-CC73-C50D596D3436}"/>
                    </a:ext>
                  </a:extLst>
                </p:cNvPr>
                <p:cNvSpPr/>
                <p:nvPr/>
              </p:nvSpPr>
              <p:spPr>
                <a:xfrm>
                  <a:off x="1091210" y="1739668"/>
                  <a:ext cx="56612" cy="12610"/>
                </a:xfrm>
                <a:custGeom>
                  <a:avLst/>
                  <a:gdLst>
                    <a:gd name="connsiteX0" fmla="*/ 0 w 56612"/>
                    <a:gd name="connsiteY0" fmla="*/ 0 h 12610"/>
                    <a:gd name="connsiteX1" fmla="*/ 56612 w 56612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612" h="12610">
                      <a:moveTo>
                        <a:pt x="0" y="0"/>
                      </a:moveTo>
                      <a:lnTo>
                        <a:pt x="56612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91" name="Graphic 7">
                <a:extLst>
                  <a:ext uri="{FF2B5EF4-FFF2-40B4-BE49-F238E27FC236}">
                    <a16:creationId xmlns:a16="http://schemas.microsoft.com/office/drawing/2014/main" id="{DFDE3CB3-187F-6852-CD16-D62AE65A2731}"/>
                  </a:ext>
                </a:extLst>
              </p:cNvPr>
              <p:cNvGrpSpPr/>
              <p:nvPr/>
            </p:nvGrpSpPr>
            <p:grpSpPr>
              <a:xfrm>
                <a:off x="1079887" y="1716969"/>
                <a:ext cx="57870" cy="44137"/>
                <a:chOff x="1079887" y="1716969"/>
                <a:chExt cx="57870" cy="44137"/>
              </a:xfrm>
            </p:grpSpPr>
            <p:sp>
              <p:nvSpPr>
                <p:cNvPr id="192" name="Freeform 191">
                  <a:extLst>
                    <a:ext uri="{FF2B5EF4-FFF2-40B4-BE49-F238E27FC236}">
                      <a16:creationId xmlns:a16="http://schemas.microsoft.com/office/drawing/2014/main" id="{C71BA0B7-EB01-69C9-1E8D-8C439B6812BB}"/>
                    </a:ext>
                  </a:extLst>
                </p:cNvPr>
                <p:cNvSpPr/>
                <p:nvPr/>
              </p:nvSpPr>
              <p:spPr>
                <a:xfrm>
                  <a:off x="1108823" y="1716969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" name="Freeform 192">
                  <a:extLst>
                    <a:ext uri="{FF2B5EF4-FFF2-40B4-BE49-F238E27FC236}">
                      <a16:creationId xmlns:a16="http://schemas.microsoft.com/office/drawing/2014/main" id="{BCFB4230-DA2C-9A0A-0884-6AF07584532C}"/>
                    </a:ext>
                  </a:extLst>
                </p:cNvPr>
                <p:cNvSpPr/>
                <p:nvPr/>
              </p:nvSpPr>
              <p:spPr>
                <a:xfrm>
                  <a:off x="1079887" y="1739668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94" name="Graphic 7">
                <a:extLst>
                  <a:ext uri="{FF2B5EF4-FFF2-40B4-BE49-F238E27FC236}">
                    <a16:creationId xmlns:a16="http://schemas.microsoft.com/office/drawing/2014/main" id="{B869C018-210C-04BE-8077-583938B2A47F}"/>
                  </a:ext>
                </a:extLst>
              </p:cNvPr>
              <p:cNvGrpSpPr/>
              <p:nvPr/>
            </p:nvGrpSpPr>
            <p:grpSpPr>
              <a:xfrm>
                <a:off x="1068565" y="1709403"/>
                <a:ext cx="57870" cy="44137"/>
                <a:chOff x="1068565" y="1709403"/>
                <a:chExt cx="57870" cy="44137"/>
              </a:xfrm>
            </p:grpSpPr>
            <p:sp>
              <p:nvSpPr>
                <p:cNvPr id="195" name="Freeform 194">
                  <a:extLst>
                    <a:ext uri="{FF2B5EF4-FFF2-40B4-BE49-F238E27FC236}">
                      <a16:creationId xmlns:a16="http://schemas.microsoft.com/office/drawing/2014/main" id="{A698524F-5C36-83B0-36FD-59B6F9AAB1A7}"/>
                    </a:ext>
                  </a:extLst>
                </p:cNvPr>
                <p:cNvSpPr/>
                <p:nvPr/>
              </p:nvSpPr>
              <p:spPr>
                <a:xfrm>
                  <a:off x="1098758" y="1709403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" name="Freeform 195">
                  <a:extLst>
                    <a:ext uri="{FF2B5EF4-FFF2-40B4-BE49-F238E27FC236}">
                      <a16:creationId xmlns:a16="http://schemas.microsoft.com/office/drawing/2014/main" id="{47578B68-6E29-57CB-5573-F8D56B526A9E}"/>
                    </a:ext>
                  </a:extLst>
                </p:cNvPr>
                <p:cNvSpPr/>
                <p:nvPr/>
              </p:nvSpPr>
              <p:spPr>
                <a:xfrm>
                  <a:off x="1068565" y="1732102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97" name="Graphic 7">
                <a:extLst>
                  <a:ext uri="{FF2B5EF4-FFF2-40B4-BE49-F238E27FC236}">
                    <a16:creationId xmlns:a16="http://schemas.microsoft.com/office/drawing/2014/main" id="{15EB5358-543F-C33D-577A-F11FEDA5841E}"/>
                  </a:ext>
                </a:extLst>
              </p:cNvPr>
              <p:cNvGrpSpPr/>
              <p:nvPr/>
            </p:nvGrpSpPr>
            <p:grpSpPr>
              <a:xfrm>
                <a:off x="1062275" y="1696792"/>
                <a:ext cx="57870" cy="44137"/>
                <a:chOff x="1062275" y="1696792"/>
                <a:chExt cx="57870" cy="44137"/>
              </a:xfrm>
            </p:grpSpPr>
            <p:sp>
              <p:nvSpPr>
                <p:cNvPr id="198" name="Freeform 197">
                  <a:extLst>
                    <a:ext uri="{FF2B5EF4-FFF2-40B4-BE49-F238E27FC236}">
                      <a16:creationId xmlns:a16="http://schemas.microsoft.com/office/drawing/2014/main" id="{28795958-EB9C-656C-26DE-794145985359}"/>
                    </a:ext>
                  </a:extLst>
                </p:cNvPr>
                <p:cNvSpPr/>
                <p:nvPr/>
              </p:nvSpPr>
              <p:spPr>
                <a:xfrm>
                  <a:off x="1091210" y="1696792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9" name="Freeform 198">
                  <a:extLst>
                    <a:ext uri="{FF2B5EF4-FFF2-40B4-BE49-F238E27FC236}">
                      <a16:creationId xmlns:a16="http://schemas.microsoft.com/office/drawing/2014/main" id="{64016461-7503-247B-318D-054191976FBE}"/>
                    </a:ext>
                  </a:extLst>
                </p:cNvPr>
                <p:cNvSpPr/>
                <p:nvPr/>
              </p:nvSpPr>
              <p:spPr>
                <a:xfrm>
                  <a:off x="1062275" y="1719491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00" name="Graphic 7">
                <a:extLst>
                  <a:ext uri="{FF2B5EF4-FFF2-40B4-BE49-F238E27FC236}">
                    <a16:creationId xmlns:a16="http://schemas.microsoft.com/office/drawing/2014/main" id="{02CBF672-7DCF-1276-35D2-23E7062A14ED}"/>
                  </a:ext>
                </a:extLst>
              </p:cNvPr>
              <p:cNvGrpSpPr/>
              <p:nvPr/>
            </p:nvGrpSpPr>
            <p:grpSpPr>
              <a:xfrm>
                <a:off x="1250982" y="1864514"/>
                <a:ext cx="57870" cy="44137"/>
                <a:chOff x="1250982" y="1864514"/>
                <a:chExt cx="57870" cy="44137"/>
              </a:xfrm>
            </p:grpSpPr>
            <p:sp>
              <p:nvSpPr>
                <p:cNvPr id="201" name="Freeform 200">
                  <a:extLst>
                    <a:ext uri="{FF2B5EF4-FFF2-40B4-BE49-F238E27FC236}">
                      <a16:creationId xmlns:a16="http://schemas.microsoft.com/office/drawing/2014/main" id="{40E22BEF-8B79-D25E-D7CA-4616EEE5DC81}"/>
                    </a:ext>
                  </a:extLst>
                </p:cNvPr>
                <p:cNvSpPr/>
                <p:nvPr/>
              </p:nvSpPr>
              <p:spPr>
                <a:xfrm>
                  <a:off x="1279918" y="1864514"/>
                  <a:ext cx="12580" cy="44137"/>
                </a:xfrm>
                <a:custGeom>
                  <a:avLst/>
                  <a:gdLst>
                    <a:gd name="connsiteX0" fmla="*/ 0 w 12580"/>
                    <a:gd name="connsiteY0" fmla="*/ 0 h 44137"/>
                    <a:gd name="connsiteX1" fmla="*/ 0 w 12580"/>
                    <a:gd name="connsiteY1" fmla="*/ 44137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80" h="44137">
                      <a:moveTo>
                        <a:pt x="0" y="0"/>
                      </a:moveTo>
                      <a:lnTo>
                        <a:pt x="0" y="44137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2" name="Freeform 201">
                  <a:extLst>
                    <a:ext uri="{FF2B5EF4-FFF2-40B4-BE49-F238E27FC236}">
                      <a16:creationId xmlns:a16="http://schemas.microsoft.com/office/drawing/2014/main" id="{E5881BE6-C5D6-B89B-1A59-22BDC2422E0D}"/>
                    </a:ext>
                  </a:extLst>
                </p:cNvPr>
                <p:cNvSpPr/>
                <p:nvPr/>
              </p:nvSpPr>
              <p:spPr>
                <a:xfrm>
                  <a:off x="1250982" y="1887214"/>
                  <a:ext cx="57870" cy="12610"/>
                </a:xfrm>
                <a:custGeom>
                  <a:avLst/>
                  <a:gdLst>
                    <a:gd name="connsiteX0" fmla="*/ 0 w 57870"/>
                    <a:gd name="connsiteY0" fmla="*/ 0 h 12610"/>
                    <a:gd name="connsiteX1" fmla="*/ 57870 w 57870"/>
                    <a:gd name="connsiteY1" fmla="*/ 0 h 12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70" h="12610">
                      <a:moveTo>
                        <a:pt x="0" y="0"/>
                      </a:moveTo>
                      <a:lnTo>
                        <a:pt x="57870" y="0"/>
                      </a:lnTo>
                    </a:path>
                  </a:pathLst>
                </a:custGeom>
                <a:ln w="12700" cap="flat">
                  <a:solidFill>
                    <a:srgbClr val="4472C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03" name="Graphic 7">
            <a:extLst>
              <a:ext uri="{FF2B5EF4-FFF2-40B4-BE49-F238E27FC236}">
                <a16:creationId xmlns:a16="http://schemas.microsoft.com/office/drawing/2014/main" id="{C3510D22-EAE9-E805-C20E-635D7A50410D}"/>
              </a:ext>
            </a:extLst>
          </p:cNvPr>
          <p:cNvGrpSpPr/>
          <p:nvPr/>
        </p:nvGrpSpPr>
        <p:grpSpPr>
          <a:xfrm>
            <a:off x="746699" y="1271648"/>
            <a:ext cx="3069332" cy="1456535"/>
            <a:chOff x="995598" y="1695531"/>
            <a:chExt cx="4092443" cy="1942046"/>
          </a:xfrm>
          <a:noFill/>
        </p:grpSpPr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2F48E3D3-7F33-02CD-9FF2-9C82ED312875}"/>
                </a:ext>
              </a:extLst>
            </p:cNvPr>
            <p:cNvSpPr/>
            <p:nvPr/>
          </p:nvSpPr>
          <p:spPr>
            <a:xfrm>
              <a:off x="995598" y="1695531"/>
              <a:ext cx="4063508" cy="1919347"/>
            </a:xfrm>
            <a:custGeom>
              <a:avLst/>
              <a:gdLst>
                <a:gd name="connsiteX0" fmla="*/ 4063509 w 4063508"/>
                <a:gd name="connsiteY0" fmla="*/ 1919348 h 1919347"/>
                <a:gd name="connsiteX1" fmla="*/ 3541417 w 4063508"/>
                <a:gd name="connsiteY1" fmla="*/ 1919348 h 1919347"/>
                <a:gd name="connsiteX2" fmla="*/ 3541417 w 4063508"/>
                <a:gd name="connsiteY2" fmla="*/ 1894126 h 1919347"/>
                <a:gd name="connsiteX3" fmla="*/ 2977810 w 4063508"/>
                <a:gd name="connsiteY3" fmla="*/ 1894126 h 1919347"/>
                <a:gd name="connsiteX4" fmla="*/ 2977810 w 4063508"/>
                <a:gd name="connsiteY4" fmla="*/ 1881516 h 1919347"/>
                <a:gd name="connsiteX5" fmla="*/ 2660780 w 4063508"/>
                <a:gd name="connsiteY5" fmla="*/ 1881516 h 1919347"/>
                <a:gd name="connsiteX6" fmla="*/ 2660780 w 4063508"/>
                <a:gd name="connsiteY6" fmla="*/ 1872688 h 1919347"/>
                <a:gd name="connsiteX7" fmla="*/ 2651974 w 4063508"/>
                <a:gd name="connsiteY7" fmla="*/ 1872688 h 1919347"/>
                <a:gd name="connsiteX8" fmla="*/ 2651974 w 4063508"/>
                <a:gd name="connsiteY8" fmla="*/ 1861339 h 1919347"/>
                <a:gd name="connsiteX9" fmla="*/ 2435589 w 4063508"/>
                <a:gd name="connsiteY9" fmla="*/ 1861339 h 1919347"/>
                <a:gd name="connsiteX10" fmla="*/ 2435589 w 4063508"/>
                <a:gd name="connsiteY10" fmla="*/ 1851250 h 1919347"/>
                <a:gd name="connsiteX11" fmla="*/ 2264494 w 4063508"/>
                <a:gd name="connsiteY11" fmla="*/ 1851250 h 1919347"/>
                <a:gd name="connsiteX12" fmla="*/ 2264494 w 4063508"/>
                <a:gd name="connsiteY12" fmla="*/ 1841161 h 1919347"/>
                <a:gd name="connsiteX13" fmla="*/ 2222978 w 4063508"/>
                <a:gd name="connsiteY13" fmla="*/ 1841161 h 1919347"/>
                <a:gd name="connsiteX14" fmla="*/ 2222978 w 4063508"/>
                <a:gd name="connsiteY14" fmla="*/ 1838639 h 1919347"/>
                <a:gd name="connsiteX15" fmla="*/ 2214172 w 4063508"/>
                <a:gd name="connsiteY15" fmla="*/ 1838639 h 1919347"/>
                <a:gd name="connsiteX16" fmla="*/ 2214172 w 4063508"/>
                <a:gd name="connsiteY16" fmla="*/ 1829812 h 1919347"/>
                <a:gd name="connsiteX17" fmla="*/ 1999045 w 4063508"/>
                <a:gd name="connsiteY17" fmla="*/ 1829812 h 1919347"/>
                <a:gd name="connsiteX18" fmla="*/ 1999045 w 4063508"/>
                <a:gd name="connsiteY18" fmla="*/ 1820984 h 1919347"/>
                <a:gd name="connsiteX19" fmla="*/ 1972626 w 4063508"/>
                <a:gd name="connsiteY19" fmla="*/ 1820984 h 1919347"/>
                <a:gd name="connsiteX20" fmla="*/ 1972626 w 4063508"/>
                <a:gd name="connsiteY20" fmla="*/ 1805851 h 1919347"/>
                <a:gd name="connsiteX21" fmla="*/ 1947465 w 4063508"/>
                <a:gd name="connsiteY21" fmla="*/ 1805851 h 1919347"/>
                <a:gd name="connsiteX22" fmla="*/ 1947465 w 4063508"/>
                <a:gd name="connsiteY22" fmla="*/ 1800807 h 1919347"/>
                <a:gd name="connsiteX23" fmla="*/ 1894627 w 4063508"/>
                <a:gd name="connsiteY23" fmla="*/ 1800807 h 1919347"/>
                <a:gd name="connsiteX24" fmla="*/ 1883304 w 4063508"/>
                <a:gd name="connsiteY24" fmla="*/ 1800807 h 1919347"/>
                <a:gd name="connsiteX25" fmla="*/ 1883304 w 4063508"/>
                <a:gd name="connsiteY25" fmla="*/ 1789457 h 1919347"/>
                <a:gd name="connsiteX26" fmla="*/ 1797757 w 4063508"/>
                <a:gd name="connsiteY26" fmla="*/ 1789457 h 1919347"/>
                <a:gd name="connsiteX27" fmla="*/ 1797757 w 4063508"/>
                <a:gd name="connsiteY27" fmla="*/ 1784413 h 1919347"/>
                <a:gd name="connsiteX28" fmla="*/ 1761273 w 4063508"/>
                <a:gd name="connsiteY28" fmla="*/ 1784413 h 1919347"/>
                <a:gd name="connsiteX29" fmla="*/ 1761273 w 4063508"/>
                <a:gd name="connsiteY29" fmla="*/ 1766758 h 1919347"/>
                <a:gd name="connsiteX30" fmla="*/ 1749951 w 4063508"/>
                <a:gd name="connsiteY30" fmla="*/ 1766758 h 1919347"/>
                <a:gd name="connsiteX31" fmla="*/ 1749951 w 4063508"/>
                <a:gd name="connsiteY31" fmla="*/ 1760453 h 1919347"/>
                <a:gd name="connsiteX32" fmla="*/ 1727306 w 4063508"/>
                <a:gd name="connsiteY32" fmla="*/ 1760453 h 1919347"/>
                <a:gd name="connsiteX33" fmla="*/ 1727306 w 4063508"/>
                <a:gd name="connsiteY33" fmla="*/ 1750364 h 1919347"/>
                <a:gd name="connsiteX34" fmla="*/ 1651823 w 4063508"/>
                <a:gd name="connsiteY34" fmla="*/ 1750364 h 1919347"/>
                <a:gd name="connsiteX35" fmla="*/ 1651823 w 4063508"/>
                <a:gd name="connsiteY35" fmla="*/ 1746581 h 1919347"/>
                <a:gd name="connsiteX36" fmla="*/ 1592694 w 4063508"/>
                <a:gd name="connsiteY36" fmla="*/ 1746581 h 1919347"/>
                <a:gd name="connsiteX37" fmla="*/ 1592694 w 4063508"/>
                <a:gd name="connsiteY37" fmla="*/ 1740276 h 1919347"/>
                <a:gd name="connsiteX38" fmla="*/ 1552436 w 4063508"/>
                <a:gd name="connsiteY38" fmla="*/ 1740276 h 1919347"/>
                <a:gd name="connsiteX39" fmla="*/ 1552436 w 4063508"/>
                <a:gd name="connsiteY39" fmla="*/ 1722621 h 1919347"/>
                <a:gd name="connsiteX40" fmla="*/ 1537340 w 4063508"/>
                <a:gd name="connsiteY40" fmla="*/ 1722621 h 1919347"/>
                <a:gd name="connsiteX41" fmla="*/ 1537340 w 4063508"/>
                <a:gd name="connsiteY41" fmla="*/ 1713793 h 1919347"/>
                <a:gd name="connsiteX42" fmla="*/ 1532308 w 4063508"/>
                <a:gd name="connsiteY42" fmla="*/ 1713793 h 1919347"/>
                <a:gd name="connsiteX43" fmla="*/ 1532308 w 4063508"/>
                <a:gd name="connsiteY43" fmla="*/ 1699922 h 1919347"/>
                <a:gd name="connsiteX44" fmla="*/ 1524759 w 4063508"/>
                <a:gd name="connsiteY44" fmla="*/ 1699922 h 1919347"/>
                <a:gd name="connsiteX45" fmla="*/ 1524759 w 4063508"/>
                <a:gd name="connsiteY45" fmla="*/ 1694877 h 1919347"/>
                <a:gd name="connsiteX46" fmla="*/ 1513437 w 4063508"/>
                <a:gd name="connsiteY46" fmla="*/ 1694877 h 1919347"/>
                <a:gd name="connsiteX47" fmla="*/ 1513437 w 4063508"/>
                <a:gd name="connsiteY47" fmla="*/ 1689833 h 1919347"/>
                <a:gd name="connsiteX48" fmla="*/ 1481986 w 4063508"/>
                <a:gd name="connsiteY48" fmla="*/ 1689833 h 1919347"/>
                <a:gd name="connsiteX49" fmla="*/ 1464373 w 4063508"/>
                <a:gd name="connsiteY49" fmla="*/ 1689833 h 1919347"/>
                <a:gd name="connsiteX50" fmla="*/ 1464373 w 4063508"/>
                <a:gd name="connsiteY50" fmla="*/ 1674700 h 1919347"/>
                <a:gd name="connsiteX51" fmla="*/ 1426631 w 4063508"/>
                <a:gd name="connsiteY51" fmla="*/ 1674700 h 1919347"/>
                <a:gd name="connsiteX52" fmla="*/ 1426631 w 4063508"/>
                <a:gd name="connsiteY52" fmla="*/ 1646957 h 1919347"/>
                <a:gd name="connsiteX53" fmla="*/ 1419083 w 4063508"/>
                <a:gd name="connsiteY53" fmla="*/ 1646957 h 1919347"/>
                <a:gd name="connsiteX54" fmla="*/ 1419083 w 4063508"/>
                <a:gd name="connsiteY54" fmla="*/ 1639390 h 1919347"/>
                <a:gd name="connsiteX55" fmla="*/ 1411535 w 4063508"/>
                <a:gd name="connsiteY55" fmla="*/ 1639390 h 1919347"/>
                <a:gd name="connsiteX56" fmla="*/ 1411535 w 4063508"/>
                <a:gd name="connsiteY56" fmla="*/ 1631824 h 1919347"/>
                <a:gd name="connsiteX57" fmla="*/ 1409018 w 4063508"/>
                <a:gd name="connsiteY57" fmla="*/ 1631824 h 1919347"/>
                <a:gd name="connsiteX58" fmla="*/ 1409018 w 4063508"/>
                <a:gd name="connsiteY58" fmla="*/ 1620474 h 1919347"/>
                <a:gd name="connsiteX59" fmla="*/ 1405244 w 4063508"/>
                <a:gd name="connsiteY59" fmla="*/ 1620474 h 1919347"/>
                <a:gd name="connsiteX60" fmla="*/ 1405244 w 4063508"/>
                <a:gd name="connsiteY60" fmla="*/ 1616691 h 1919347"/>
                <a:gd name="connsiteX61" fmla="*/ 1386374 w 4063508"/>
                <a:gd name="connsiteY61" fmla="*/ 1616691 h 1919347"/>
                <a:gd name="connsiteX62" fmla="*/ 1386374 w 4063508"/>
                <a:gd name="connsiteY62" fmla="*/ 1606602 h 1919347"/>
                <a:gd name="connsiteX63" fmla="*/ 1343600 w 4063508"/>
                <a:gd name="connsiteY63" fmla="*/ 1606602 h 1919347"/>
                <a:gd name="connsiteX64" fmla="*/ 1343600 w 4063508"/>
                <a:gd name="connsiteY64" fmla="*/ 1593992 h 1919347"/>
                <a:gd name="connsiteX65" fmla="*/ 1319697 w 4063508"/>
                <a:gd name="connsiteY65" fmla="*/ 1593992 h 1919347"/>
                <a:gd name="connsiteX66" fmla="*/ 1319697 w 4063508"/>
                <a:gd name="connsiteY66" fmla="*/ 1585164 h 1919347"/>
                <a:gd name="connsiteX67" fmla="*/ 1293278 w 4063508"/>
                <a:gd name="connsiteY67" fmla="*/ 1585164 h 1919347"/>
                <a:gd name="connsiteX68" fmla="*/ 1293278 w 4063508"/>
                <a:gd name="connsiteY68" fmla="*/ 1580120 h 1919347"/>
                <a:gd name="connsiteX69" fmla="*/ 1231633 w 4063508"/>
                <a:gd name="connsiteY69" fmla="*/ 1580120 h 1919347"/>
                <a:gd name="connsiteX70" fmla="*/ 1231633 w 4063508"/>
                <a:gd name="connsiteY70" fmla="*/ 1564987 h 1919347"/>
                <a:gd name="connsiteX71" fmla="*/ 1225343 w 4063508"/>
                <a:gd name="connsiteY71" fmla="*/ 1564987 h 1919347"/>
                <a:gd name="connsiteX72" fmla="*/ 1225343 w 4063508"/>
                <a:gd name="connsiteY72" fmla="*/ 1551115 h 1919347"/>
                <a:gd name="connsiteX73" fmla="*/ 1188859 w 4063508"/>
                <a:gd name="connsiteY73" fmla="*/ 1551115 h 1919347"/>
                <a:gd name="connsiteX74" fmla="*/ 1188859 w 4063508"/>
                <a:gd name="connsiteY74" fmla="*/ 1543549 h 1919347"/>
                <a:gd name="connsiteX75" fmla="*/ 1151118 w 4063508"/>
                <a:gd name="connsiteY75" fmla="*/ 1543549 h 1919347"/>
                <a:gd name="connsiteX76" fmla="*/ 1151118 w 4063508"/>
                <a:gd name="connsiteY76" fmla="*/ 1534721 h 1919347"/>
                <a:gd name="connsiteX77" fmla="*/ 1134763 w 4063508"/>
                <a:gd name="connsiteY77" fmla="*/ 1534721 h 1919347"/>
                <a:gd name="connsiteX78" fmla="*/ 1134763 w 4063508"/>
                <a:gd name="connsiteY78" fmla="*/ 1504456 h 1919347"/>
                <a:gd name="connsiteX79" fmla="*/ 1114634 w 4063508"/>
                <a:gd name="connsiteY79" fmla="*/ 1504456 h 1919347"/>
                <a:gd name="connsiteX80" fmla="*/ 1114634 w 4063508"/>
                <a:gd name="connsiteY80" fmla="*/ 1499411 h 1919347"/>
                <a:gd name="connsiteX81" fmla="*/ 1108344 w 4063508"/>
                <a:gd name="connsiteY81" fmla="*/ 1499411 h 1919347"/>
                <a:gd name="connsiteX82" fmla="*/ 1108344 w 4063508"/>
                <a:gd name="connsiteY82" fmla="*/ 1469146 h 1919347"/>
                <a:gd name="connsiteX83" fmla="*/ 1076893 w 4063508"/>
                <a:gd name="connsiteY83" fmla="*/ 1469146 h 1919347"/>
                <a:gd name="connsiteX84" fmla="*/ 1076893 w 4063508"/>
                <a:gd name="connsiteY84" fmla="*/ 1450230 h 1919347"/>
                <a:gd name="connsiteX85" fmla="*/ 1045441 w 4063508"/>
                <a:gd name="connsiteY85" fmla="*/ 1450230 h 1919347"/>
                <a:gd name="connsiteX86" fmla="*/ 1045441 w 4063508"/>
                <a:gd name="connsiteY86" fmla="*/ 1446447 h 1919347"/>
                <a:gd name="connsiteX87" fmla="*/ 1040409 w 4063508"/>
                <a:gd name="connsiteY87" fmla="*/ 1446447 h 1919347"/>
                <a:gd name="connsiteX88" fmla="*/ 1040409 w 4063508"/>
                <a:gd name="connsiteY88" fmla="*/ 1440141 h 1919347"/>
                <a:gd name="connsiteX89" fmla="*/ 1037893 w 4063508"/>
                <a:gd name="connsiteY89" fmla="*/ 1440141 h 1919347"/>
                <a:gd name="connsiteX90" fmla="*/ 1037893 w 4063508"/>
                <a:gd name="connsiteY90" fmla="*/ 1435097 h 1919347"/>
                <a:gd name="connsiteX91" fmla="*/ 1020280 w 4063508"/>
                <a:gd name="connsiteY91" fmla="*/ 1435097 h 1919347"/>
                <a:gd name="connsiteX92" fmla="*/ 1020280 w 4063508"/>
                <a:gd name="connsiteY92" fmla="*/ 1431314 h 1919347"/>
                <a:gd name="connsiteX93" fmla="*/ 1007700 w 4063508"/>
                <a:gd name="connsiteY93" fmla="*/ 1431314 h 1919347"/>
                <a:gd name="connsiteX94" fmla="*/ 1007700 w 4063508"/>
                <a:gd name="connsiteY94" fmla="*/ 1423747 h 1919347"/>
                <a:gd name="connsiteX95" fmla="*/ 1003926 w 4063508"/>
                <a:gd name="connsiteY95" fmla="*/ 1423747 h 1919347"/>
                <a:gd name="connsiteX96" fmla="*/ 1003926 w 4063508"/>
                <a:gd name="connsiteY96" fmla="*/ 1408615 h 1919347"/>
                <a:gd name="connsiteX97" fmla="*/ 998893 w 4063508"/>
                <a:gd name="connsiteY97" fmla="*/ 1408615 h 1919347"/>
                <a:gd name="connsiteX98" fmla="*/ 998893 w 4063508"/>
                <a:gd name="connsiteY98" fmla="*/ 1399787 h 1919347"/>
                <a:gd name="connsiteX99" fmla="*/ 993861 w 4063508"/>
                <a:gd name="connsiteY99" fmla="*/ 1399787 h 1919347"/>
                <a:gd name="connsiteX100" fmla="*/ 993861 w 4063508"/>
                <a:gd name="connsiteY100" fmla="*/ 1390960 h 1919347"/>
                <a:gd name="connsiteX101" fmla="*/ 972474 w 4063508"/>
                <a:gd name="connsiteY101" fmla="*/ 1390960 h 1919347"/>
                <a:gd name="connsiteX102" fmla="*/ 972474 w 4063508"/>
                <a:gd name="connsiteY102" fmla="*/ 1382132 h 1919347"/>
                <a:gd name="connsiteX103" fmla="*/ 966184 w 4063508"/>
                <a:gd name="connsiteY103" fmla="*/ 1382132 h 1919347"/>
                <a:gd name="connsiteX104" fmla="*/ 966184 w 4063508"/>
                <a:gd name="connsiteY104" fmla="*/ 1358172 h 1919347"/>
                <a:gd name="connsiteX105" fmla="*/ 953604 w 4063508"/>
                <a:gd name="connsiteY105" fmla="*/ 1358172 h 1919347"/>
                <a:gd name="connsiteX106" fmla="*/ 953604 w 4063508"/>
                <a:gd name="connsiteY106" fmla="*/ 1350605 h 1919347"/>
                <a:gd name="connsiteX107" fmla="*/ 948571 w 4063508"/>
                <a:gd name="connsiteY107" fmla="*/ 1350605 h 1919347"/>
                <a:gd name="connsiteX108" fmla="*/ 948571 w 4063508"/>
                <a:gd name="connsiteY108" fmla="*/ 1336734 h 1919347"/>
                <a:gd name="connsiteX109" fmla="*/ 941023 w 4063508"/>
                <a:gd name="connsiteY109" fmla="*/ 1336734 h 1919347"/>
                <a:gd name="connsiteX110" fmla="*/ 941023 w 4063508"/>
                <a:gd name="connsiteY110" fmla="*/ 1329167 h 1919347"/>
                <a:gd name="connsiteX111" fmla="*/ 935991 w 4063508"/>
                <a:gd name="connsiteY111" fmla="*/ 1329167 h 1919347"/>
                <a:gd name="connsiteX112" fmla="*/ 935991 w 4063508"/>
                <a:gd name="connsiteY112" fmla="*/ 1325384 h 1919347"/>
                <a:gd name="connsiteX113" fmla="*/ 929701 w 4063508"/>
                <a:gd name="connsiteY113" fmla="*/ 1325384 h 1919347"/>
                <a:gd name="connsiteX114" fmla="*/ 929701 w 4063508"/>
                <a:gd name="connsiteY114" fmla="*/ 1308990 h 1919347"/>
                <a:gd name="connsiteX115" fmla="*/ 920894 w 4063508"/>
                <a:gd name="connsiteY115" fmla="*/ 1308990 h 1919347"/>
                <a:gd name="connsiteX116" fmla="*/ 920894 w 4063508"/>
                <a:gd name="connsiteY116" fmla="*/ 1288813 h 1919347"/>
                <a:gd name="connsiteX117" fmla="*/ 915862 w 4063508"/>
                <a:gd name="connsiteY117" fmla="*/ 1288813 h 1919347"/>
                <a:gd name="connsiteX118" fmla="*/ 915862 w 4063508"/>
                <a:gd name="connsiteY118" fmla="*/ 1285030 h 1919347"/>
                <a:gd name="connsiteX119" fmla="*/ 893217 w 4063508"/>
                <a:gd name="connsiteY119" fmla="*/ 1285030 h 1919347"/>
                <a:gd name="connsiteX120" fmla="*/ 893217 w 4063508"/>
                <a:gd name="connsiteY120" fmla="*/ 1274941 h 1919347"/>
                <a:gd name="connsiteX121" fmla="*/ 886927 w 4063508"/>
                <a:gd name="connsiteY121" fmla="*/ 1274941 h 1919347"/>
                <a:gd name="connsiteX122" fmla="*/ 886927 w 4063508"/>
                <a:gd name="connsiteY122" fmla="*/ 1268636 h 1919347"/>
                <a:gd name="connsiteX123" fmla="*/ 876862 w 4063508"/>
                <a:gd name="connsiteY123" fmla="*/ 1268636 h 1919347"/>
                <a:gd name="connsiteX124" fmla="*/ 876862 w 4063508"/>
                <a:gd name="connsiteY124" fmla="*/ 1262331 h 1919347"/>
                <a:gd name="connsiteX125" fmla="*/ 871830 w 4063508"/>
                <a:gd name="connsiteY125" fmla="*/ 1262331 h 1919347"/>
                <a:gd name="connsiteX126" fmla="*/ 871830 w 4063508"/>
                <a:gd name="connsiteY126" fmla="*/ 1258547 h 1919347"/>
                <a:gd name="connsiteX127" fmla="*/ 842895 w 4063508"/>
                <a:gd name="connsiteY127" fmla="*/ 1258547 h 1919347"/>
                <a:gd name="connsiteX128" fmla="*/ 842895 w 4063508"/>
                <a:gd name="connsiteY128" fmla="*/ 1249720 h 1919347"/>
                <a:gd name="connsiteX129" fmla="*/ 839121 w 4063508"/>
                <a:gd name="connsiteY129" fmla="*/ 1249720 h 1919347"/>
                <a:gd name="connsiteX130" fmla="*/ 839121 w 4063508"/>
                <a:gd name="connsiteY130" fmla="*/ 1233326 h 1919347"/>
                <a:gd name="connsiteX131" fmla="*/ 834089 w 4063508"/>
                <a:gd name="connsiteY131" fmla="*/ 1233326 h 1919347"/>
                <a:gd name="connsiteX132" fmla="*/ 834089 w 4063508"/>
                <a:gd name="connsiteY132" fmla="*/ 1227021 h 1919347"/>
                <a:gd name="connsiteX133" fmla="*/ 826540 w 4063508"/>
                <a:gd name="connsiteY133" fmla="*/ 1227021 h 1919347"/>
                <a:gd name="connsiteX134" fmla="*/ 826540 w 4063508"/>
                <a:gd name="connsiteY134" fmla="*/ 1220715 h 1919347"/>
                <a:gd name="connsiteX135" fmla="*/ 821508 w 4063508"/>
                <a:gd name="connsiteY135" fmla="*/ 1220715 h 1919347"/>
                <a:gd name="connsiteX136" fmla="*/ 821508 w 4063508"/>
                <a:gd name="connsiteY136" fmla="*/ 1210627 h 1919347"/>
                <a:gd name="connsiteX137" fmla="*/ 811444 w 4063508"/>
                <a:gd name="connsiteY137" fmla="*/ 1210627 h 1919347"/>
                <a:gd name="connsiteX138" fmla="*/ 811444 w 4063508"/>
                <a:gd name="connsiteY138" fmla="*/ 1182883 h 1919347"/>
                <a:gd name="connsiteX139" fmla="*/ 792573 w 4063508"/>
                <a:gd name="connsiteY139" fmla="*/ 1182883 h 1919347"/>
                <a:gd name="connsiteX140" fmla="*/ 792573 w 4063508"/>
                <a:gd name="connsiteY140" fmla="*/ 1172795 h 1919347"/>
                <a:gd name="connsiteX141" fmla="*/ 792573 w 4063508"/>
                <a:gd name="connsiteY141" fmla="*/ 1163967 h 1919347"/>
                <a:gd name="connsiteX142" fmla="*/ 776218 w 4063508"/>
                <a:gd name="connsiteY142" fmla="*/ 1163967 h 1919347"/>
                <a:gd name="connsiteX143" fmla="*/ 776218 w 4063508"/>
                <a:gd name="connsiteY143" fmla="*/ 1155140 h 1919347"/>
                <a:gd name="connsiteX144" fmla="*/ 767412 w 4063508"/>
                <a:gd name="connsiteY144" fmla="*/ 1155140 h 1919347"/>
                <a:gd name="connsiteX145" fmla="*/ 767412 w 4063508"/>
                <a:gd name="connsiteY145" fmla="*/ 1148834 h 1919347"/>
                <a:gd name="connsiteX146" fmla="*/ 758606 w 4063508"/>
                <a:gd name="connsiteY146" fmla="*/ 1148834 h 1919347"/>
                <a:gd name="connsiteX147" fmla="*/ 758606 w 4063508"/>
                <a:gd name="connsiteY147" fmla="*/ 1123613 h 1919347"/>
                <a:gd name="connsiteX148" fmla="*/ 740993 w 4063508"/>
                <a:gd name="connsiteY148" fmla="*/ 1123613 h 1919347"/>
                <a:gd name="connsiteX149" fmla="*/ 740993 w 4063508"/>
                <a:gd name="connsiteY149" fmla="*/ 1105958 h 1919347"/>
                <a:gd name="connsiteX150" fmla="*/ 732186 w 4063508"/>
                <a:gd name="connsiteY150" fmla="*/ 1105958 h 1919347"/>
                <a:gd name="connsiteX151" fmla="*/ 732186 w 4063508"/>
                <a:gd name="connsiteY151" fmla="*/ 1094608 h 1919347"/>
                <a:gd name="connsiteX152" fmla="*/ 728412 w 4063508"/>
                <a:gd name="connsiteY152" fmla="*/ 1094608 h 1919347"/>
                <a:gd name="connsiteX153" fmla="*/ 728412 w 4063508"/>
                <a:gd name="connsiteY153" fmla="*/ 1065604 h 1919347"/>
                <a:gd name="connsiteX154" fmla="*/ 722122 w 4063508"/>
                <a:gd name="connsiteY154" fmla="*/ 1065604 h 1919347"/>
                <a:gd name="connsiteX155" fmla="*/ 722122 w 4063508"/>
                <a:gd name="connsiteY155" fmla="*/ 1055515 h 1919347"/>
                <a:gd name="connsiteX156" fmla="*/ 712058 w 4063508"/>
                <a:gd name="connsiteY156" fmla="*/ 1055515 h 1919347"/>
                <a:gd name="connsiteX157" fmla="*/ 712058 w 4063508"/>
                <a:gd name="connsiteY157" fmla="*/ 1032816 h 1919347"/>
                <a:gd name="connsiteX158" fmla="*/ 705767 w 4063508"/>
                <a:gd name="connsiteY158" fmla="*/ 1032816 h 1919347"/>
                <a:gd name="connsiteX159" fmla="*/ 705767 w 4063508"/>
                <a:gd name="connsiteY159" fmla="*/ 1026511 h 1919347"/>
                <a:gd name="connsiteX160" fmla="*/ 700735 w 4063508"/>
                <a:gd name="connsiteY160" fmla="*/ 1026511 h 1919347"/>
                <a:gd name="connsiteX161" fmla="*/ 700735 w 4063508"/>
                <a:gd name="connsiteY161" fmla="*/ 1021466 h 1919347"/>
                <a:gd name="connsiteX162" fmla="*/ 693187 w 4063508"/>
                <a:gd name="connsiteY162" fmla="*/ 1021466 h 1919347"/>
                <a:gd name="connsiteX163" fmla="*/ 693187 w 4063508"/>
                <a:gd name="connsiteY163" fmla="*/ 1016422 h 1919347"/>
                <a:gd name="connsiteX164" fmla="*/ 689413 w 4063508"/>
                <a:gd name="connsiteY164" fmla="*/ 1016422 h 1919347"/>
                <a:gd name="connsiteX165" fmla="*/ 689413 w 4063508"/>
                <a:gd name="connsiteY165" fmla="*/ 1010117 h 1919347"/>
                <a:gd name="connsiteX166" fmla="*/ 647897 w 4063508"/>
                <a:gd name="connsiteY166" fmla="*/ 1010117 h 1919347"/>
                <a:gd name="connsiteX167" fmla="*/ 647897 w 4063508"/>
                <a:gd name="connsiteY167" fmla="*/ 996245 h 1919347"/>
                <a:gd name="connsiteX168" fmla="*/ 640349 w 4063508"/>
                <a:gd name="connsiteY168" fmla="*/ 996245 h 1919347"/>
                <a:gd name="connsiteX169" fmla="*/ 640349 w 4063508"/>
                <a:gd name="connsiteY169" fmla="*/ 987417 h 1919347"/>
                <a:gd name="connsiteX170" fmla="*/ 632800 w 4063508"/>
                <a:gd name="connsiteY170" fmla="*/ 987417 h 1919347"/>
                <a:gd name="connsiteX171" fmla="*/ 632800 w 4063508"/>
                <a:gd name="connsiteY171" fmla="*/ 976068 h 1919347"/>
                <a:gd name="connsiteX172" fmla="*/ 627768 w 4063508"/>
                <a:gd name="connsiteY172" fmla="*/ 976068 h 1919347"/>
                <a:gd name="connsiteX173" fmla="*/ 627768 w 4063508"/>
                <a:gd name="connsiteY173" fmla="*/ 967240 h 1919347"/>
                <a:gd name="connsiteX174" fmla="*/ 621478 w 4063508"/>
                <a:gd name="connsiteY174" fmla="*/ 967240 h 1919347"/>
                <a:gd name="connsiteX175" fmla="*/ 621478 w 4063508"/>
                <a:gd name="connsiteY175" fmla="*/ 925625 h 1919347"/>
                <a:gd name="connsiteX176" fmla="*/ 616446 w 4063508"/>
                <a:gd name="connsiteY176" fmla="*/ 925625 h 1919347"/>
                <a:gd name="connsiteX177" fmla="*/ 616446 w 4063508"/>
                <a:gd name="connsiteY177" fmla="*/ 875182 h 1919347"/>
                <a:gd name="connsiteX178" fmla="*/ 616446 w 4063508"/>
                <a:gd name="connsiteY178" fmla="*/ 868877 h 1919347"/>
                <a:gd name="connsiteX179" fmla="*/ 612671 w 4063508"/>
                <a:gd name="connsiteY179" fmla="*/ 868877 h 1919347"/>
                <a:gd name="connsiteX180" fmla="*/ 612671 w 4063508"/>
                <a:gd name="connsiteY180" fmla="*/ 829784 h 1919347"/>
                <a:gd name="connsiteX181" fmla="*/ 607639 w 4063508"/>
                <a:gd name="connsiteY181" fmla="*/ 829784 h 1919347"/>
                <a:gd name="connsiteX182" fmla="*/ 607639 w 4063508"/>
                <a:gd name="connsiteY182" fmla="*/ 805823 h 1919347"/>
                <a:gd name="connsiteX183" fmla="*/ 607639 w 4063508"/>
                <a:gd name="connsiteY183" fmla="*/ 793213 h 1919347"/>
                <a:gd name="connsiteX184" fmla="*/ 593801 w 4063508"/>
                <a:gd name="connsiteY184" fmla="*/ 793213 h 1919347"/>
                <a:gd name="connsiteX185" fmla="*/ 593801 w 4063508"/>
                <a:gd name="connsiteY185" fmla="*/ 785646 h 1919347"/>
                <a:gd name="connsiteX186" fmla="*/ 578704 w 4063508"/>
                <a:gd name="connsiteY186" fmla="*/ 785646 h 1919347"/>
                <a:gd name="connsiteX187" fmla="*/ 578704 w 4063508"/>
                <a:gd name="connsiteY187" fmla="*/ 756642 h 1919347"/>
                <a:gd name="connsiteX188" fmla="*/ 566124 w 4063508"/>
                <a:gd name="connsiteY188" fmla="*/ 756642 h 1919347"/>
                <a:gd name="connsiteX189" fmla="*/ 566124 w 4063508"/>
                <a:gd name="connsiteY189" fmla="*/ 747814 h 1919347"/>
                <a:gd name="connsiteX190" fmla="*/ 552285 w 4063508"/>
                <a:gd name="connsiteY190" fmla="*/ 747814 h 1919347"/>
                <a:gd name="connsiteX191" fmla="*/ 552285 w 4063508"/>
                <a:gd name="connsiteY191" fmla="*/ 741509 h 1919347"/>
                <a:gd name="connsiteX192" fmla="*/ 534672 w 4063508"/>
                <a:gd name="connsiteY192" fmla="*/ 741509 h 1919347"/>
                <a:gd name="connsiteX193" fmla="*/ 534672 w 4063508"/>
                <a:gd name="connsiteY193" fmla="*/ 697371 h 1919347"/>
                <a:gd name="connsiteX194" fmla="*/ 522092 w 4063508"/>
                <a:gd name="connsiteY194" fmla="*/ 697371 h 1919347"/>
                <a:gd name="connsiteX195" fmla="*/ 522092 w 4063508"/>
                <a:gd name="connsiteY195" fmla="*/ 683500 h 1919347"/>
                <a:gd name="connsiteX196" fmla="*/ 517059 w 4063508"/>
                <a:gd name="connsiteY196" fmla="*/ 683500 h 1919347"/>
                <a:gd name="connsiteX197" fmla="*/ 517059 w 4063508"/>
                <a:gd name="connsiteY197" fmla="*/ 669628 h 1919347"/>
                <a:gd name="connsiteX198" fmla="*/ 510769 w 4063508"/>
                <a:gd name="connsiteY198" fmla="*/ 669628 h 1919347"/>
                <a:gd name="connsiteX199" fmla="*/ 510769 w 4063508"/>
                <a:gd name="connsiteY199" fmla="*/ 645668 h 1919347"/>
                <a:gd name="connsiteX200" fmla="*/ 506995 w 4063508"/>
                <a:gd name="connsiteY200" fmla="*/ 645668 h 1919347"/>
                <a:gd name="connsiteX201" fmla="*/ 506995 w 4063508"/>
                <a:gd name="connsiteY201" fmla="*/ 609097 h 1919347"/>
                <a:gd name="connsiteX202" fmla="*/ 498189 w 4063508"/>
                <a:gd name="connsiteY202" fmla="*/ 609097 h 1919347"/>
                <a:gd name="connsiteX203" fmla="*/ 498189 w 4063508"/>
                <a:gd name="connsiteY203" fmla="*/ 590181 h 1919347"/>
                <a:gd name="connsiteX204" fmla="*/ 491898 w 4063508"/>
                <a:gd name="connsiteY204" fmla="*/ 590181 h 1919347"/>
                <a:gd name="connsiteX205" fmla="*/ 491898 w 4063508"/>
                <a:gd name="connsiteY205" fmla="*/ 564959 h 1919347"/>
                <a:gd name="connsiteX206" fmla="*/ 486866 w 4063508"/>
                <a:gd name="connsiteY206" fmla="*/ 564959 h 1919347"/>
                <a:gd name="connsiteX207" fmla="*/ 486866 w 4063508"/>
                <a:gd name="connsiteY207" fmla="*/ 552348 h 1919347"/>
                <a:gd name="connsiteX208" fmla="*/ 476802 w 4063508"/>
                <a:gd name="connsiteY208" fmla="*/ 552348 h 1919347"/>
                <a:gd name="connsiteX209" fmla="*/ 476802 w 4063508"/>
                <a:gd name="connsiteY209" fmla="*/ 540999 h 1919347"/>
                <a:gd name="connsiteX210" fmla="*/ 456673 w 4063508"/>
                <a:gd name="connsiteY210" fmla="*/ 540999 h 1919347"/>
                <a:gd name="connsiteX211" fmla="*/ 449125 w 4063508"/>
                <a:gd name="connsiteY211" fmla="*/ 540999 h 1919347"/>
                <a:gd name="connsiteX212" fmla="*/ 449125 w 4063508"/>
                <a:gd name="connsiteY212" fmla="*/ 515777 h 1919347"/>
                <a:gd name="connsiteX213" fmla="*/ 434028 w 4063508"/>
                <a:gd name="connsiteY213" fmla="*/ 515777 h 1919347"/>
                <a:gd name="connsiteX214" fmla="*/ 434028 w 4063508"/>
                <a:gd name="connsiteY214" fmla="*/ 498122 h 1919347"/>
                <a:gd name="connsiteX215" fmla="*/ 428996 w 4063508"/>
                <a:gd name="connsiteY215" fmla="*/ 498122 h 1919347"/>
                <a:gd name="connsiteX216" fmla="*/ 428996 w 4063508"/>
                <a:gd name="connsiteY216" fmla="*/ 480467 h 1919347"/>
                <a:gd name="connsiteX217" fmla="*/ 422706 w 4063508"/>
                <a:gd name="connsiteY217" fmla="*/ 480467 h 1919347"/>
                <a:gd name="connsiteX218" fmla="*/ 422706 w 4063508"/>
                <a:gd name="connsiteY218" fmla="*/ 464074 h 1919347"/>
                <a:gd name="connsiteX219" fmla="*/ 416415 w 4063508"/>
                <a:gd name="connsiteY219" fmla="*/ 464074 h 1919347"/>
                <a:gd name="connsiteX220" fmla="*/ 416415 w 4063508"/>
                <a:gd name="connsiteY220" fmla="*/ 426241 h 1919347"/>
                <a:gd name="connsiteX221" fmla="*/ 406351 w 4063508"/>
                <a:gd name="connsiteY221" fmla="*/ 426241 h 1919347"/>
                <a:gd name="connsiteX222" fmla="*/ 406351 w 4063508"/>
                <a:gd name="connsiteY222" fmla="*/ 393454 h 1919347"/>
                <a:gd name="connsiteX223" fmla="*/ 406351 w 4063508"/>
                <a:gd name="connsiteY223" fmla="*/ 387148 h 1919347"/>
                <a:gd name="connsiteX224" fmla="*/ 395028 w 4063508"/>
                <a:gd name="connsiteY224" fmla="*/ 387148 h 1919347"/>
                <a:gd name="connsiteX225" fmla="*/ 395028 w 4063508"/>
                <a:gd name="connsiteY225" fmla="*/ 374538 h 1919347"/>
                <a:gd name="connsiteX226" fmla="*/ 388738 w 4063508"/>
                <a:gd name="connsiteY226" fmla="*/ 374538 h 1919347"/>
                <a:gd name="connsiteX227" fmla="*/ 388738 w 4063508"/>
                <a:gd name="connsiteY227" fmla="*/ 351838 h 1919347"/>
                <a:gd name="connsiteX228" fmla="*/ 373641 w 4063508"/>
                <a:gd name="connsiteY228" fmla="*/ 351838 h 1919347"/>
                <a:gd name="connsiteX229" fmla="*/ 373641 w 4063508"/>
                <a:gd name="connsiteY229" fmla="*/ 341750 h 1919347"/>
                <a:gd name="connsiteX230" fmla="*/ 367351 w 4063508"/>
                <a:gd name="connsiteY230" fmla="*/ 341750 h 1919347"/>
                <a:gd name="connsiteX231" fmla="*/ 367351 w 4063508"/>
                <a:gd name="connsiteY231" fmla="*/ 334183 h 1919347"/>
                <a:gd name="connsiteX232" fmla="*/ 361061 w 4063508"/>
                <a:gd name="connsiteY232" fmla="*/ 334183 h 1919347"/>
                <a:gd name="connsiteX233" fmla="*/ 361061 w 4063508"/>
                <a:gd name="connsiteY233" fmla="*/ 327878 h 1919347"/>
                <a:gd name="connsiteX234" fmla="*/ 354771 w 4063508"/>
                <a:gd name="connsiteY234" fmla="*/ 327878 h 1919347"/>
                <a:gd name="connsiteX235" fmla="*/ 354771 w 4063508"/>
                <a:gd name="connsiteY235" fmla="*/ 303918 h 1919347"/>
                <a:gd name="connsiteX236" fmla="*/ 338416 w 4063508"/>
                <a:gd name="connsiteY236" fmla="*/ 303918 h 1919347"/>
                <a:gd name="connsiteX237" fmla="*/ 338416 w 4063508"/>
                <a:gd name="connsiteY237" fmla="*/ 287524 h 1919347"/>
                <a:gd name="connsiteX238" fmla="*/ 319545 w 4063508"/>
                <a:gd name="connsiteY238" fmla="*/ 287524 h 1919347"/>
                <a:gd name="connsiteX239" fmla="*/ 319545 w 4063508"/>
                <a:gd name="connsiteY239" fmla="*/ 255997 h 1919347"/>
                <a:gd name="connsiteX240" fmla="*/ 304449 w 4063508"/>
                <a:gd name="connsiteY240" fmla="*/ 255997 h 1919347"/>
                <a:gd name="connsiteX241" fmla="*/ 304449 w 4063508"/>
                <a:gd name="connsiteY241" fmla="*/ 229515 h 1919347"/>
                <a:gd name="connsiteX242" fmla="*/ 291868 w 4063508"/>
                <a:gd name="connsiteY242" fmla="*/ 229515 h 1919347"/>
                <a:gd name="connsiteX243" fmla="*/ 291868 w 4063508"/>
                <a:gd name="connsiteY243" fmla="*/ 214382 h 1919347"/>
                <a:gd name="connsiteX244" fmla="*/ 278030 w 4063508"/>
                <a:gd name="connsiteY244" fmla="*/ 214382 h 1919347"/>
                <a:gd name="connsiteX245" fmla="*/ 278030 w 4063508"/>
                <a:gd name="connsiteY245" fmla="*/ 192944 h 1919347"/>
                <a:gd name="connsiteX246" fmla="*/ 269223 w 4063508"/>
                <a:gd name="connsiteY246" fmla="*/ 192944 h 1919347"/>
                <a:gd name="connsiteX247" fmla="*/ 269223 w 4063508"/>
                <a:gd name="connsiteY247" fmla="*/ 175289 h 1919347"/>
                <a:gd name="connsiteX248" fmla="*/ 264191 w 4063508"/>
                <a:gd name="connsiteY248" fmla="*/ 175289 h 1919347"/>
                <a:gd name="connsiteX249" fmla="*/ 264191 w 4063508"/>
                <a:gd name="connsiteY249" fmla="*/ 163939 h 1919347"/>
                <a:gd name="connsiteX250" fmla="*/ 257901 w 4063508"/>
                <a:gd name="connsiteY250" fmla="*/ 163939 h 1919347"/>
                <a:gd name="connsiteX251" fmla="*/ 257901 w 4063508"/>
                <a:gd name="connsiteY251" fmla="*/ 151328 h 1919347"/>
                <a:gd name="connsiteX252" fmla="*/ 237772 w 4063508"/>
                <a:gd name="connsiteY252" fmla="*/ 151328 h 1919347"/>
                <a:gd name="connsiteX253" fmla="*/ 237772 w 4063508"/>
                <a:gd name="connsiteY253" fmla="*/ 143762 h 1919347"/>
                <a:gd name="connsiteX254" fmla="*/ 222675 w 4063508"/>
                <a:gd name="connsiteY254" fmla="*/ 143762 h 1919347"/>
                <a:gd name="connsiteX255" fmla="*/ 222675 w 4063508"/>
                <a:gd name="connsiteY255" fmla="*/ 133673 h 1919347"/>
                <a:gd name="connsiteX256" fmla="*/ 201288 w 4063508"/>
                <a:gd name="connsiteY256" fmla="*/ 133673 h 1919347"/>
                <a:gd name="connsiteX257" fmla="*/ 201288 w 4063508"/>
                <a:gd name="connsiteY257" fmla="*/ 119802 h 1919347"/>
                <a:gd name="connsiteX258" fmla="*/ 193740 w 4063508"/>
                <a:gd name="connsiteY258" fmla="*/ 119802 h 1919347"/>
                <a:gd name="connsiteX259" fmla="*/ 193740 w 4063508"/>
                <a:gd name="connsiteY259" fmla="*/ 107191 h 1919347"/>
                <a:gd name="connsiteX260" fmla="*/ 179901 w 4063508"/>
                <a:gd name="connsiteY260" fmla="*/ 107191 h 1919347"/>
                <a:gd name="connsiteX261" fmla="*/ 163547 w 4063508"/>
                <a:gd name="connsiteY261" fmla="*/ 107191 h 1919347"/>
                <a:gd name="connsiteX262" fmla="*/ 163547 w 4063508"/>
                <a:gd name="connsiteY262" fmla="*/ 93319 h 1919347"/>
                <a:gd name="connsiteX263" fmla="*/ 153482 w 4063508"/>
                <a:gd name="connsiteY263" fmla="*/ 93319 h 1919347"/>
                <a:gd name="connsiteX264" fmla="*/ 153482 w 4063508"/>
                <a:gd name="connsiteY264" fmla="*/ 81970 h 1919347"/>
                <a:gd name="connsiteX265" fmla="*/ 129579 w 4063508"/>
                <a:gd name="connsiteY265" fmla="*/ 81970 h 1919347"/>
                <a:gd name="connsiteX266" fmla="*/ 129579 w 4063508"/>
                <a:gd name="connsiteY266" fmla="*/ 71881 h 1919347"/>
                <a:gd name="connsiteX267" fmla="*/ 110709 w 4063508"/>
                <a:gd name="connsiteY267" fmla="*/ 71881 h 1919347"/>
                <a:gd name="connsiteX268" fmla="*/ 110709 w 4063508"/>
                <a:gd name="connsiteY268" fmla="*/ 61792 h 1919347"/>
                <a:gd name="connsiteX269" fmla="*/ 93096 w 4063508"/>
                <a:gd name="connsiteY269" fmla="*/ 61792 h 1919347"/>
                <a:gd name="connsiteX270" fmla="*/ 93096 w 4063508"/>
                <a:gd name="connsiteY270" fmla="*/ 44137 h 1919347"/>
                <a:gd name="connsiteX271" fmla="*/ 84290 w 4063508"/>
                <a:gd name="connsiteY271" fmla="*/ 44137 h 1919347"/>
                <a:gd name="connsiteX272" fmla="*/ 84290 w 4063508"/>
                <a:gd name="connsiteY272" fmla="*/ 36571 h 1919347"/>
                <a:gd name="connsiteX273" fmla="*/ 80515 w 4063508"/>
                <a:gd name="connsiteY273" fmla="*/ 36571 h 1919347"/>
                <a:gd name="connsiteX274" fmla="*/ 80515 w 4063508"/>
                <a:gd name="connsiteY274" fmla="*/ 5044 h 1919347"/>
                <a:gd name="connsiteX275" fmla="*/ 27677 w 4063508"/>
                <a:gd name="connsiteY275" fmla="*/ 5044 h 1919347"/>
                <a:gd name="connsiteX276" fmla="*/ 27677 w 4063508"/>
                <a:gd name="connsiteY276" fmla="*/ 0 h 1919347"/>
                <a:gd name="connsiteX277" fmla="*/ 0 w 4063508"/>
                <a:gd name="connsiteY277" fmla="*/ 0 h 191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</a:cxnLst>
              <a:rect l="l" t="t" r="r" b="b"/>
              <a:pathLst>
                <a:path w="4063508" h="1919347">
                  <a:moveTo>
                    <a:pt x="4063509" y="1919348"/>
                  </a:moveTo>
                  <a:lnTo>
                    <a:pt x="3541417" y="1919348"/>
                  </a:lnTo>
                  <a:lnTo>
                    <a:pt x="3541417" y="1894126"/>
                  </a:lnTo>
                  <a:lnTo>
                    <a:pt x="2977810" y="1894126"/>
                  </a:lnTo>
                  <a:lnTo>
                    <a:pt x="2977810" y="1881516"/>
                  </a:lnTo>
                  <a:lnTo>
                    <a:pt x="2660780" y="1881516"/>
                  </a:lnTo>
                  <a:lnTo>
                    <a:pt x="2660780" y="1872688"/>
                  </a:lnTo>
                  <a:lnTo>
                    <a:pt x="2651974" y="1872688"/>
                  </a:lnTo>
                  <a:lnTo>
                    <a:pt x="2651974" y="1861339"/>
                  </a:lnTo>
                  <a:lnTo>
                    <a:pt x="2435589" y="1861339"/>
                  </a:lnTo>
                  <a:lnTo>
                    <a:pt x="2435589" y="1851250"/>
                  </a:lnTo>
                  <a:lnTo>
                    <a:pt x="2264494" y="1851250"/>
                  </a:lnTo>
                  <a:lnTo>
                    <a:pt x="2264494" y="1841161"/>
                  </a:lnTo>
                  <a:lnTo>
                    <a:pt x="2222978" y="1841161"/>
                  </a:lnTo>
                  <a:lnTo>
                    <a:pt x="2222978" y="1838639"/>
                  </a:lnTo>
                  <a:lnTo>
                    <a:pt x="2214172" y="1838639"/>
                  </a:lnTo>
                  <a:lnTo>
                    <a:pt x="2214172" y="1829812"/>
                  </a:lnTo>
                  <a:lnTo>
                    <a:pt x="1999045" y="1829812"/>
                  </a:lnTo>
                  <a:lnTo>
                    <a:pt x="1999045" y="1820984"/>
                  </a:lnTo>
                  <a:lnTo>
                    <a:pt x="1972626" y="1820984"/>
                  </a:lnTo>
                  <a:lnTo>
                    <a:pt x="1972626" y="1805851"/>
                  </a:lnTo>
                  <a:lnTo>
                    <a:pt x="1947465" y="1805851"/>
                  </a:lnTo>
                  <a:lnTo>
                    <a:pt x="1947465" y="1800807"/>
                  </a:lnTo>
                  <a:lnTo>
                    <a:pt x="1894627" y="1800807"/>
                  </a:lnTo>
                  <a:lnTo>
                    <a:pt x="1883304" y="1800807"/>
                  </a:lnTo>
                  <a:lnTo>
                    <a:pt x="1883304" y="1789457"/>
                  </a:lnTo>
                  <a:lnTo>
                    <a:pt x="1797757" y="1789457"/>
                  </a:lnTo>
                  <a:lnTo>
                    <a:pt x="1797757" y="1784413"/>
                  </a:lnTo>
                  <a:lnTo>
                    <a:pt x="1761273" y="1784413"/>
                  </a:lnTo>
                  <a:lnTo>
                    <a:pt x="1761273" y="1766758"/>
                  </a:lnTo>
                  <a:lnTo>
                    <a:pt x="1749951" y="1766758"/>
                  </a:lnTo>
                  <a:lnTo>
                    <a:pt x="1749951" y="1760453"/>
                  </a:lnTo>
                  <a:lnTo>
                    <a:pt x="1727306" y="1760453"/>
                  </a:lnTo>
                  <a:lnTo>
                    <a:pt x="1727306" y="1750364"/>
                  </a:lnTo>
                  <a:lnTo>
                    <a:pt x="1651823" y="1750364"/>
                  </a:lnTo>
                  <a:lnTo>
                    <a:pt x="1651823" y="1746581"/>
                  </a:lnTo>
                  <a:lnTo>
                    <a:pt x="1592694" y="1746581"/>
                  </a:lnTo>
                  <a:lnTo>
                    <a:pt x="1592694" y="1740276"/>
                  </a:lnTo>
                  <a:lnTo>
                    <a:pt x="1552436" y="1740276"/>
                  </a:lnTo>
                  <a:lnTo>
                    <a:pt x="1552436" y="1722621"/>
                  </a:lnTo>
                  <a:lnTo>
                    <a:pt x="1537340" y="1722621"/>
                  </a:lnTo>
                  <a:lnTo>
                    <a:pt x="1537340" y="1713793"/>
                  </a:lnTo>
                  <a:lnTo>
                    <a:pt x="1532308" y="1713793"/>
                  </a:lnTo>
                  <a:lnTo>
                    <a:pt x="1532308" y="1699922"/>
                  </a:lnTo>
                  <a:lnTo>
                    <a:pt x="1524759" y="1699922"/>
                  </a:lnTo>
                  <a:lnTo>
                    <a:pt x="1524759" y="1694877"/>
                  </a:lnTo>
                  <a:lnTo>
                    <a:pt x="1513437" y="1694877"/>
                  </a:lnTo>
                  <a:lnTo>
                    <a:pt x="1513437" y="1689833"/>
                  </a:lnTo>
                  <a:lnTo>
                    <a:pt x="1481986" y="1689833"/>
                  </a:lnTo>
                  <a:lnTo>
                    <a:pt x="1464373" y="1689833"/>
                  </a:lnTo>
                  <a:lnTo>
                    <a:pt x="1464373" y="1674700"/>
                  </a:lnTo>
                  <a:lnTo>
                    <a:pt x="1426631" y="1674700"/>
                  </a:lnTo>
                  <a:lnTo>
                    <a:pt x="1426631" y="1646957"/>
                  </a:lnTo>
                  <a:lnTo>
                    <a:pt x="1419083" y="1646957"/>
                  </a:lnTo>
                  <a:lnTo>
                    <a:pt x="1419083" y="1639390"/>
                  </a:lnTo>
                  <a:lnTo>
                    <a:pt x="1411535" y="1639390"/>
                  </a:lnTo>
                  <a:lnTo>
                    <a:pt x="1411535" y="1631824"/>
                  </a:lnTo>
                  <a:lnTo>
                    <a:pt x="1409018" y="1631824"/>
                  </a:lnTo>
                  <a:lnTo>
                    <a:pt x="1409018" y="1620474"/>
                  </a:lnTo>
                  <a:lnTo>
                    <a:pt x="1405244" y="1620474"/>
                  </a:lnTo>
                  <a:lnTo>
                    <a:pt x="1405244" y="1616691"/>
                  </a:lnTo>
                  <a:lnTo>
                    <a:pt x="1386374" y="1616691"/>
                  </a:lnTo>
                  <a:lnTo>
                    <a:pt x="1386374" y="1606602"/>
                  </a:lnTo>
                  <a:lnTo>
                    <a:pt x="1343600" y="1606602"/>
                  </a:lnTo>
                  <a:lnTo>
                    <a:pt x="1343600" y="1593992"/>
                  </a:lnTo>
                  <a:lnTo>
                    <a:pt x="1319697" y="1593992"/>
                  </a:lnTo>
                  <a:lnTo>
                    <a:pt x="1319697" y="1585164"/>
                  </a:lnTo>
                  <a:lnTo>
                    <a:pt x="1293278" y="1585164"/>
                  </a:lnTo>
                  <a:lnTo>
                    <a:pt x="1293278" y="1580120"/>
                  </a:lnTo>
                  <a:lnTo>
                    <a:pt x="1231633" y="1580120"/>
                  </a:lnTo>
                  <a:lnTo>
                    <a:pt x="1231633" y="1564987"/>
                  </a:lnTo>
                  <a:lnTo>
                    <a:pt x="1225343" y="1564987"/>
                  </a:lnTo>
                  <a:lnTo>
                    <a:pt x="1225343" y="1551115"/>
                  </a:lnTo>
                  <a:lnTo>
                    <a:pt x="1188859" y="1551115"/>
                  </a:lnTo>
                  <a:lnTo>
                    <a:pt x="1188859" y="1543549"/>
                  </a:lnTo>
                  <a:lnTo>
                    <a:pt x="1151118" y="1543549"/>
                  </a:lnTo>
                  <a:lnTo>
                    <a:pt x="1151118" y="1534721"/>
                  </a:lnTo>
                  <a:lnTo>
                    <a:pt x="1134763" y="1534721"/>
                  </a:lnTo>
                  <a:lnTo>
                    <a:pt x="1134763" y="1504456"/>
                  </a:lnTo>
                  <a:lnTo>
                    <a:pt x="1114634" y="1504456"/>
                  </a:lnTo>
                  <a:lnTo>
                    <a:pt x="1114634" y="1499411"/>
                  </a:lnTo>
                  <a:lnTo>
                    <a:pt x="1108344" y="1499411"/>
                  </a:lnTo>
                  <a:lnTo>
                    <a:pt x="1108344" y="1469146"/>
                  </a:lnTo>
                  <a:lnTo>
                    <a:pt x="1076893" y="1469146"/>
                  </a:lnTo>
                  <a:lnTo>
                    <a:pt x="1076893" y="1450230"/>
                  </a:lnTo>
                  <a:lnTo>
                    <a:pt x="1045441" y="1450230"/>
                  </a:lnTo>
                  <a:lnTo>
                    <a:pt x="1045441" y="1446447"/>
                  </a:lnTo>
                  <a:lnTo>
                    <a:pt x="1040409" y="1446447"/>
                  </a:lnTo>
                  <a:lnTo>
                    <a:pt x="1040409" y="1440141"/>
                  </a:lnTo>
                  <a:lnTo>
                    <a:pt x="1037893" y="1440141"/>
                  </a:lnTo>
                  <a:lnTo>
                    <a:pt x="1037893" y="1435097"/>
                  </a:lnTo>
                  <a:lnTo>
                    <a:pt x="1020280" y="1435097"/>
                  </a:lnTo>
                  <a:lnTo>
                    <a:pt x="1020280" y="1431314"/>
                  </a:lnTo>
                  <a:lnTo>
                    <a:pt x="1007700" y="1431314"/>
                  </a:lnTo>
                  <a:lnTo>
                    <a:pt x="1007700" y="1423747"/>
                  </a:lnTo>
                  <a:lnTo>
                    <a:pt x="1003926" y="1423747"/>
                  </a:lnTo>
                  <a:lnTo>
                    <a:pt x="1003926" y="1408615"/>
                  </a:lnTo>
                  <a:lnTo>
                    <a:pt x="998893" y="1408615"/>
                  </a:lnTo>
                  <a:lnTo>
                    <a:pt x="998893" y="1399787"/>
                  </a:lnTo>
                  <a:lnTo>
                    <a:pt x="993861" y="1399787"/>
                  </a:lnTo>
                  <a:lnTo>
                    <a:pt x="993861" y="1390960"/>
                  </a:lnTo>
                  <a:lnTo>
                    <a:pt x="972474" y="1390960"/>
                  </a:lnTo>
                  <a:lnTo>
                    <a:pt x="972474" y="1382132"/>
                  </a:lnTo>
                  <a:lnTo>
                    <a:pt x="966184" y="1382132"/>
                  </a:lnTo>
                  <a:lnTo>
                    <a:pt x="966184" y="1358172"/>
                  </a:lnTo>
                  <a:lnTo>
                    <a:pt x="953604" y="1358172"/>
                  </a:lnTo>
                  <a:lnTo>
                    <a:pt x="953604" y="1350605"/>
                  </a:lnTo>
                  <a:lnTo>
                    <a:pt x="948571" y="1350605"/>
                  </a:lnTo>
                  <a:lnTo>
                    <a:pt x="948571" y="1336734"/>
                  </a:lnTo>
                  <a:lnTo>
                    <a:pt x="941023" y="1336734"/>
                  </a:lnTo>
                  <a:lnTo>
                    <a:pt x="941023" y="1329167"/>
                  </a:lnTo>
                  <a:lnTo>
                    <a:pt x="935991" y="1329167"/>
                  </a:lnTo>
                  <a:lnTo>
                    <a:pt x="935991" y="1325384"/>
                  </a:lnTo>
                  <a:lnTo>
                    <a:pt x="929701" y="1325384"/>
                  </a:lnTo>
                  <a:lnTo>
                    <a:pt x="929701" y="1308990"/>
                  </a:lnTo>
                  <a:lnTo>
                    <a:pt x="920894" y="1308990"/>
                  </a:lnTo>
                  <a:lnTo>
                    <a:pt x="920894" y="1288813"/>
                  </a:lnTo>
                  <a:lnTo>
                    <a:pt x="915862" y="1288813"/>
                  </a:lnTo>
                  <a:lnTo>
                    <a:pt x="915862" y="1285030"/>
                  </a:lnTo>
                  <a:lnTo>
                    <a:pt x="893217" y="1285030"/>
                  </a:lnTo>
                  <a:lnTo>
                    <a:pt x="893217" y="1274941"/>
                  </a:lnTo>
                  <a:lnTo>
                    <a:pt x="886927" y="1274941"/>
                  </a:lnTo>
                  <a:lnTo>
                    <a:pt x="886927" y="1268636"/>
                  </a:lnTo>
                  <a:lnTo>
                    <a:pt x="876862" y="1268636"/>
                  </a:lnTo>
                  <a:lnTo>
                    <a:pt x="876862" y="1262331"/>
                  </a:lnTo>
                  <a:lnTo>
                    <a:pt x="871830" y="1262331"/>
                  </a:lnTo>
                  <a:lnTo>
                    <a:pt x="871830" y="1258547"/>
                  </a:lnTo>
                  <a:lnTo>
                    <a:pt x="842895" y="1258547"/>
                  </a:lnTo>
                  <a:lnTo>
                    <a:pt x="842895" y="1249720"/>
                  </a:lnTo>
                  <a:lnTo>
                    <a:pt x="839121" y="1249720"/>
                  </a:lnTo>
                  <a:lnTo>
                    <a:pt x="839121" y="1233326"/>
                  </a:lnTo>
                  <a:lnTo>
                    <a:pt x="834089" y="1233326"/>
                  </a:lnTo>
                  <a:lnTo>
                    <a:pt x="834089" y="1227021"/>
                  </a:lnTo>
                  <a:lnTo>
                    <a:pt x="826540" y="1227021"/>
                  </a:lnTo>
                  <a:lnTo>
                    <a:pt x="826540" y="1220715"/>
                  </a:lnTo>
                  <a:lnTo>
                    <a:pt x="821508" y="1220715"/>
                  </a:lnTo>
                  <a:lnTo>
                    <a:pt x="821508" y="1210627"/>
                  </a:lnTo>
                  <a:lnTo>
                    <a:pt x="811444" y="1210627"/>
                  </a:lnTo>
                  <a:lnTo>
                    <a:pt x="811444" y="1182883"/>
                  </a:lnTo>
                  <a:lnTo>
                    <a:pt x="792573" y="1182883"/>
                  </a:lnTo>
                  <a:lnTo>
                    <a:pt x="792573" y="1172795"/>
                  </a:lnTo>
                  <a:lnTo>
                    <a:pt x="792573" y="1163967"/>
                  </a:lnTo>
                  <a:lnTo>
                    <a:pt x="776218" y="1163967"/>
                  </a:lnTo>
                  <a:lnTo>
                    <a:pt x="776218" y="1155140"/>
                  </a:lnTo>
                  <a:lnTo>
                    <a:pt x="767412" y="1155140"/>
                  </a:lnTo>
                  <a:lnTo>
                    <a:pt x="767412" y="1148834"/>
                  </a:lnTo>
                  <a:lnTo>
                    <a:pt x="758606" y="1148834"/>
                  </a:lnTo>
                  <a:lnTo>
                    <a:pt x="758606" y="1123613"/>
                  </a:lnTo>
                  <a:lnTo>
                    <a:pt x="740993" y="1123613"/>
                  </a:lnTo>
                  <a:lnTo>
                    <a:pt x="740993" y="1105958"/>
                  </a:lnTo>
                  <a:lnTo>
                    <a:pt x="732186" y="1105958"/>
                  </a:lnTo>
                  <a:lnTo>
                    <a:pt x="732186" y="1094608"/>
                  </a:lnTo>
                  <a:lnTo>
                    <a:pt x="728412" y="1094608"/>
                  </a:lnTo>
                  <a:lnTo>
                    <a:pt x="728412" y="1065604"/>
                  </a:lnTo>
                  <a:lnTo>
                    <a:pt x="722122" y="1065604"/>
                  </a:lnTo>
                  <a:lnTo>
                    <a:pt x="722122" y="1055515"/>
                  </a:lnTo>
                  <a:lnTo>
                    <a:pt x="712058" y="1055515"/>
                  </a:lnTo>
                  <a:lnTo>
                    <a:pt x="712058" y="1032816"/>
                  </a:lnTo>
                  <a:lnTo>
                    <a:pt x="705767" y="1032816"/>
                  </a:lnTo>
                  <a:lnTo>
                    <a:pt x="705767" y="1026511"/>
                  </a:lnTo>
                  <a:lnTo>
                    <a:pt x="700735" y="1026511"/>
                  </a:lnTo>
                  <a:lnTo>
                    <a:pt x="700735" y="1021466"/>
                  </a:lnTo>
                  <a:lnTo>
                    <a:pt x="693187" y="1021466"/>
                  </a:lnTo>
                  <a:lnTo>
                    <a:pt x="693187" y="1016422"/>
                  </a:lnTo>
                  <a:lnTo>
                    <a:pt x="689413" y="1016422"/>
                  </a:lnTo>
                  <a:lnTo>
                    <a:pt x="689413" y="1010117"/>
                  </a:lnTo>
                  <a:lnTo>
                    <a:pt x="647897" y="1010117"/>
                  </a:lnTo>
                  <a:lnTo>
                    <a:pt x="647897" y="996245"/>
                  </a:lnTo>
                  <a:lnTo>
                    <a:pt x="640349" y="996245"/>
                  </a:lnTo>
                  <a:lnTo>
                    <a:pt x="640349" y="987417"/>
                  </a:lnTo>
                  <a:lnTo>
                    <a:pt x="632800" y="987417"/>
                  </a:lnTo>
                  <a:lnTo>
                    <a:pt x="632800" y="976068"/>
                  </a:lnTo>
                  <a:lnTo>
                    <a:pt x="627768" y="976068"/>
                  </a:lnTo>
                  <a:lnTo>
                    <a:pt x="627768" y="967240"/>
                  </a:lnTo>
                  <a:lnTo>
                    <a:pt x="621478" y="967240"/>
                  </a:lnTo>
                  <a:lnTo>
                    <a:pt x="621478" y="925625"/>
                  </a:lnTo>
                  <a:lnTo>
                    <a:pt x="616446" y="925625"/>
                  </a:lnTo>
                  <a:lnTo>
                    <a:pt x="616446" y="875182"/>
                  </a:lnTo>
                  <a:lnTo>
                    <a:pt x="616446" y="868877"/>
                  </a:lnTo>
                  <a:lnTo>
                    <a:pt x="612671" y="868877"/>
                  </a:lnTo>
                  <a:lnTo>
                    <a:pt x="612671" y="829784"/>
                  </a:lnTo>
                  <a:lnTo>
                    <a:pt x="607639" y="829784"/>
                  </a:lnTo>
                  <a:lnTo>
                    <a:pt x="607639" y="805823"/>
                  </a:lnTo>
                  <a:lnTo>
                    <a:pt x="607639" y="793213"/>
                  </a:lnTo>
                  <a:lnTo>
                    <a:pt x="593801" y="793213"/>
                  </a:lnTo>
                  <a:lnTo>
                    <a:pt x="593801" y="785646"/>
                  </a:lnTo>
                  <a:lnTo>
                    <a:pt x="578704" y="785646"/>
                  </a:lnTo>
                  <a:lnTo>
                    <a:pt x="578704" y="756642"/>
                  </a:lnTo>
                  <a:lnTo>
                    <a:pt x="566124" y="756642"/>
                  </a:lnTo>
                  <a:lnTo>
                    <a:pt x="566124" y="747814"/>
                  </a:lnTo>
                  <a:lnTo>
                    <a:pt x="552285" y="747814"/>
                  </a:lnTo>
                  <a:lnTo>
                    <a:pt x="552285" y="741509"/>
                  </a:lnTo>
                  <a:lnTo>
                    <a:pt x="534672" y="741509"/>
                  </a:lnTo>
                  <a:lnTo>
                    <a:pt x="534672" y="697371"/>
                  </a:lnTo>
                  <a:lnTo>
                    <a:pt x="522092" y="697371"/>
                  </a:lnTo>
                  <a:lnTo>
                    <a:pt x="522092" y="683500"/>
                  </a:lnTo>
                  <a:lnTo>
                    <a:pt x="517059" y="683500"/>
                  </a:lnTo>
                  <a:lnTo>
                    <a:pt x="517059" y="669628"/>
                  </a:lnTo>
                  <a:lnTo>
                    <a:pt x="510769" y="669628"/>
                  </a:lnTo>
                  <a:lnTo>
                    <a:pt x="510769" y="645668"/>
                  </a:lnTo>
                  <a:lnTo>
                    <a:pt x="506995" y="645668"/>
                  </a:lnTo>
                  <a:lnTo>
                    <a:pt x="506995" y="609097"/>
                  </a:lnTo>
                  <a:lnTo>
                    <a:pt x="498189" y="609097"/>
                  </a:lnTo>
                  <a:lnTo>
                    <a:pt x="498189" y="590181"/>
                  </a:lnTo>
                  <a:lnTo>
                    <a:pt x="491898" y="590181"/>
                  </a:lnTo>
                  <a:lnTo>
                    <a:pt x="491898" y="564959"/>
                  </a:lnTo>
                  <a:lnTo>
                    <a:pt x="486866" y="564959"/>
                  </a:lnTo>
                  <a:lnTo>
                    <a:pt x="486866" y="552348"/>
                  </a:lnTo>
                  <a:lnTo>
                    <a:pt x="476802" y="552348"/>
                  </a:lnTo>
                  <a:lnTo>
                    <a:pt x="476802" y="540999"/>
                  </a:lnTo>
                  <a:lnTo>
                    <a:pt x="456673" y="540999"/>
                  </a:lnTo>
                  <a:lnTo>
                    <a:pt x="449125" y="540999"/>
                  </a:lnTo>
                  <a:lnTo>
                    <a:pt x="449125" y="515777"/>
                  </a:lnTo>
                  <a:lnTo>
                    <a:pt x="434028" y="515777"/>
                  </a:lnTo>
                  <a:lnTo>
                    <a:pt x="434028" y="498122"/>
                  </a:lnTo>
                  <a:lnTo>
                    <a:pt x="428996" y="498122"/>
                  </a:lnTo>
                  <a:lnTo>
                    <a:pt x="428996" y="480467"/>
                  </a:lnTo>
                  <a:lnTo>
                    <a:pt x="422706" y="480467"/>
                  </a:lnTo>
                  <a:lnTo>
                    <a:pt x="422706" y="464074"/>
                  </a:lnTo>
                  <a:lnTo>
                    <a:pt x="416415" y="464074"/>
                  </a:lnTo>
                  <a:lnTo>
                    <a:pt x="416415" y="426241"/>
                  </a:lnTo>
                  <a:lnTo>
                    <a:pt x="406351" y="426241"/>
                  </a:lnTo>
                  <a:lnTo>
                    <a:pt x="406351" y="393454"/>
                  </a:lnTo>
                  <a:lnTo>
                    <a:pt x="406351" y="387148"/>
                  </a:lnTo>
                  <a:lnTo>
                    <a:pt x="395028" y="387148"/>
                  </a:lnTo>
                  <a:lnTo>
                    <a:pt x="395028" y="374538"/>
                  </a:lnTo>
                  <a:lnTo>
                    <a:pt x="388738" y="374538"/>
                  </a:lnTo>
                  <a:lnTo>
                    <a:pt x="388738" y="351838"/>
                  </a:lnTo>
                  <a:lnTo>
                    <a:pt x="373641" y="351838"/>
                  </a:lnTo>
                  <a:lnTo>
                    <a:pt x="373641" y="341750"/>
                  </a:lnTo>
                  <a:lnTo>
                    <a:pt x="367351" y="341750"/>
                  </a:lnTo>
                  <a:lnTo>
                    <a:pt x="367351" y="334183"/>
                  </a:lnTo>
                  <a:lnTo>
                    <a:pt x="361061" y="334183"/>
                  </a:lnTo>
                  <a:lnTo>
                    <a:pt x="361061" y="327878"/>
                  </a:lnTo>
                  <a:lnTo>
                    <a:pt x="354771" y="327878"/>
                  </a:lnTo>
                  <a:lnTo>
                    <a:pt x="354771" y="303918"/>
                  </a:lnTo>
                  <a:lnTo>
                    <a:pt x="338416" y="303918"/>
                  </a:lnTo>
                  <a:lnTo>
                    <a:pt x="338416" y="287524"/>
                  </a:lnTo>
                  <a:lnTo>
                    <a:pt x="319545" y="287524"/>
                  </a:lnTo>
                  <a:lnTo>
                    <a:pt x="319545" y="255997"/>
                  </a:lnTo>
                  <a:lnTo>
                    <a:pt x="304449" y="255997"/>
                  </a:lnTo>
                  <a:lnTo>
                    <a:pt x="304449" y="229515"/>
                  </a:lnTo>
                  <a:lnTo>
                    <a:pt x="291868" y="229515"/>
                  </a:lnTo>
                  <a:lnTo>
                    <a:pt x="291868" y="214382"/>
                  </a:lnTo>
                  <a:lnTo>
                    <a:pt x="278030" y="214382"/>
                  </a:lnTo>
                  <a:lnTo>
                    <a:pt x="278030" y="192944"/>
                  </a:lnTo>
                  <a:lnTo>
                    <a:pt x="269223" y="192944"/>
                  </a:lnTo>
                  <a:lnTo>
                    <a:pt x="269223" y="175289"/>
                  </a:lnTo>
                  <a:lnTo>
                    <a:pt x="264191" y="175289"/>
                  </a:lnTo>
                  <a:lnTo>
                    <a:pt x="264191" y="163939"/>
                  </a:lnTo>
                  <a:lnTo>
                    <a:pt x="257901" y="163939"/>
                  </a:lnTo>
                  <a:lnTo>
                    <a:pt x="257901" y="151328"/>
                  </a:lnTo>
                  <a:lnTo>
                    <a:pt x="237772" y="151328"/>
                  </a:lnTo>
                  <a:lnTo>
                    <a:pt x="237772" y="143762"/>
                  </a:lnTo>
                  <a:lnTo>
                    <a:pt x="222675" y="143762"/>
                  </a:lnTo>
                  <a:lnTo>
                    <a:pt x="222675" y="133673"/>
                  </a:lnTo>
                  <a:lnTo>
                    <a:pt x="201288" y="133673"/>
                  </a:lnTo>
                  <a:lnTo>
                    <a:pt x="201288" y="119802"/>
                  </a:lnTo>
                  <a:lnTo>
                    <a:pt x="193740" y="119802"/>
                  </a:lnTo>
                  <a:lnTo>
                    <a:pt x="193740" y="107191"/>
                  </a:lnTo>
                  <a:lnTo>
                    <a:pt x="179901" y="107191"/>
                  </a:lnTo>
                  <a:lnTo>
                    <a:pt x="163547" y="107191"/>
                  </a:lnTo>
                  <a:lnTo>
                    <a:pt x="163547" y="93319"/>
                  </a:lnTo>
                  <a:lnTo>
                    <a:pt x="153482" y="93319"/>
                  </a:lnTo>
                  <a:lnTo>
                    <a:pt x="153482" y="81970"/>
                  </a:lnTo>
                  <a:lnTo>
                    <a:pt x="129579" y="81970"/>
                  </a:lnTo>
                  <a:lnTo>
                    <a:pt x="129579" y="71881"/>
                  </a:lnTo>
                  <a:lnTo>
                    <a:pt x="110709" y="71881"/>
                  </a:lnTo>
                  <a:lnTo>
                    <a:pt x="110709" y="61792"/>
                  </a:lnTo>
                  <a:lnTo>
                    <a:pt x="93096" y="61792"/>
                  </a:lnTo>
                  <a:lnTo>
                    <a:pt x="93096" y="44137"/>
                  </a:lnTo>
                  <a:lnTo>
                    <a:pt x="84290" y="44137"/>
                  </a:lnTo>
                  <a:lnTo>
                    <a:pt x="84290" y="36571"/>
                  </a:lnTo>
                  <a:lnTo>
                    <a:pt x="80515" y="36571"/>
                  </a:lnTo>
                  <a:lnTo>
                    <a:pt x="80515" y="5044"/>
                  </a:lnTo>
                  <a:lnTo>
                    <a:pt x="27677" y="5044"/>
                  </a:lnTo>
                  <a:lnTo>
                    <a:pt x="27677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05" name="Graphic 7">
              <a:extLst>
                <a:ext uri="{FF2B5EF4-FFF2-40B4-BE49-F238E27FC236}">
                  <a16:creationId xmlns:a16="http://schemas.microsoft.com/office/drawing/2014/main" id="{122311EC-35FE-8804-06E1-FCB73AA3E88F}"/>
                </a:ext>
              </a:extLst>
            </p:cNvPr>
            <p:cNvGrpSpPr/>
            <p:nvPr/>
          </p:nvGrpSpPr>
          <p:grpSpPr>
            <a:xfrm>
              <a:off x="5030171" y="3593440"/>
              <a:ext cx="57870" cy="44137"/>
              <a:chOff x="5030171" y="3593440"/>
              <a:chExt cx="57870" cy="44137"/>
            </a:xfrm>
          </p:grpSpPr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E5213C7F-D605-72F1-5BB3-B5C8FDE229F7}"/>
                  </a:ext>
                </a:extLst>
              </p:cNvPr>
              <p:cNvSpPr/>
              <p:nvPr/>
            </p:nvSpPr>
            <p:spPr>
              <a:xfrm>
                <a:off x="5060364" y="3593440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5ABAA474-65E0-8B24-7EBE-4096D9261D65}"/>
                  </a:ext>
                </a:extLst>
              </p:cNvPr>
              <p:cNvSpPr/>
              <p:nvPr/>
            </p:nvSpPr>
            <p:spPr>
              <a:xfrm>
                <a:off x="5030171" y="3614879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8" name="Graphic 7">
              <a:extLst>
                <a:ext uri="{FF2B5EF4-FFF2-40B4-BE49-F238E27FC236}">
                  <a16:creationId xmlns:a16="http://schemas.microsoft.com/office/drawing/2014/main" id="{B1D118B1-48A3-8B00-1D00-9DB1D39FE362}"/>
                </a:ext>
              </a:extLst>
            </p:cNvPr>
            <p:cNvGrpSpPr/>
            <p:nvPr/>
          </p:nvGrpSpPr>
          <p:grpSpPr>
            <a:xfrm>
              <a:off x="4806238" y="3593440"/>
              <a:ext cx="57870" cy="44137"/>
              <a:chOff x="4806238" y="3593440"/>
              <a:chExt cx="57870" cy="44137"/>
            </a:xfrm>
          </p:grpSpPr>
          <p:sp>
            <p:nvSpPr>
              <p:cNvPr id="209" name="Freeform 208">
                <a:extLst>
                  <a:ext uri="{FF2B5EF4-FFF2-40B4-BE49-F238E27FC236}">
                    <a16:creationId xmlns:a16="http://schemas.microsoft.com/office/drawing/2014/main" id="{0DF0466A-5298-B4B0-DA11-DD9CB0451BCB}"/>
                  </a:ext>
                </a:extLst>
              </p:cNvPr>
              <p:cNvSpPr/>
              <p:nvPr/>
            </p:nvSpPr>
            <p:spPr>
              <a:xfrm>
                <a:off x="4836431" y="3593440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D470114C-994D-D5A4-B63F-DD4A2288EDDF}"/>
                  </a:ext>
                </a:extLst>
              </p:cNvPr>
              <p:cNvSpPr/>
              <p:nvPr/>
            </p:nvSpPr>
            <p:spPr>
              <a:xfrm>
                <a:off x="4806238" y="3614879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1" name="Graphic 7">
              <a:extLst>
                <a:ext uri="{FF2B5EF4-FFF2-40B4-BE49-F238E27FC236}">
                  <a16:creationId xmlns:a16="http://schemas.microsoft.com/office/drawing/2014/main" id="{EFF449A4-77A8-C206-592E-4C666A29AA62}"/>
                </a:ext>
              </a:extLst>
            </p:cNvPr>
            <p:cNvGrpSpPr/>
            <p:nvPr/>
          </p:nvGrpSpPr>
          <p:grpSpPr>
            <a:xfrm>
              <a:off x="4757174" y="3593440"/>
              <a:ext cx="57870" cy="44137"/>
              <a:chOff x="4757174" y="3593440"/>
              <a:chExt cx="57870" cy="44137"/>
            </a:xfrm>
          </p:grpSpPr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5EBB333C-4DE6-9802-6EB6-4386EE6DC0BF}"/>
                  </a:ext>
                </a:extLst>
              </p:cNvPr>
              <p:cNvSpPr/>
              <p:nvPr/>
            </p:nvSpPr>
            <p:spPr>
              <a:xfrm>
                <a:off x="4787367" y="3593440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66352072-78CD-7EDA-49F6-7535478EDC5D}"/>
                  </a:ext>
                </a:extLst>
              </p:cNvPr>
              <p:cNvSpPr/>
              <p:nvPr/>
            </p:nvSpPr>
            <p:spPr>
              <a:xfrm>
                <a:off x="4757174" y="3614879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4" name="Graphic 7">
              <a:extLst>
                <a:ext uri="{FF2B5EF4-FFF2-40B4-BE49-F238E27FC236}">
                  <a16:creationId xmlns:a16="http://schemas.microsoft.com/office/drawing/2014/main" id="{C2938EED-5877-B20E-2F0F-4D97815176BA}"/>
                </a:ext>
              </a:extLst>
            </p:cNvPr>
            <p:cNvGrpSpPr/>
            <p:nvPr/>
          </p:nvGrpSpPr>
          <p:grpSpPr>
            <a:xfrm>
              <a:off x="4632627" y="3593440"/>
              <a:ext cx="57870" cy="44137"/>
              <a:chOff x="4632627" y="3593440"/>
              <a:chExt cx="57870" cy="44137"/>
            </a:xfrm>
          </p:grpSpPr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59BAE994-B6EB-D20D-6F8B-7109CE917454}"/>
                  </a:ext>
                </a:extLst>
              </p:cNvPr>
              <p:cNvSpPr/>
              <p:nvPr/>
            </p:nvSpPr>
            <p:spPr>
              <a:xfrm>
                <a:off x="4662820" y="3593440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5D9AA2C1-E7E2-7991-3354-A718444A8E4D}"/>
                  </a:ext>
                </a:extLst>
              </p:cNvPr>
              <p:cNvSpPr/>
              <p:nvPr/>
            </p:nvSpPr>
            <p:spPr>
              <a:xfrm>
                <a:off x="4632627" y="3614879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1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1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7" name="Graphic 7">
              <a:extLst>
                <a:ext uri="{FF2B5EF4-FFF2-40B4-BE49-F238E27FC236}">
                  <a16:creationId xmlns:a16="http://schemas.microsoft.com/office/drawing/2014/main" id="{E8130B13-AA5A-A847-C83B-99B02B798290}"/>
                </a:ext>
              </a:extLst>
            </p:cNvPr>
            <p:cNvGrpSpPr/>
            <p:nvPr/>
          </p:nvGrpSpPr>
          <p:grpSpPr>
            <a:xfrm>
              <a:off x="4252695" y="3566958"/>
              <a:ext cx="57870" cy="44137"/>
              <a:chOff x="4252695" y="3566958"/>
              <a:chExt cx="57870" cy="44137"/>
            </a:xfrm>
          </p:grpSpPr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BFD8D837-6077-2204-3EE7-4DCA0AEE148E}"/>
                  </a:ext>
                </a:extLst>
              </p:cNvPr>
              <p:cNvSpPr/>
              <p:nvPr/>
            </p:nvSpPr>
            <p:spPr>
              <a:xfrm>
                <a:off x="4282888" y="3566958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B3EF4367-13DC-3563-C1D8-77ABC23C7B7F}"/>
                  </a:ext>
                </a:extLst>
              </p:cNvPr>
              <p:cNvSpPr/>
              <p:nvPr/>
            </p:nvSpPr>
            <p:spPr>
              <a:xfrm>
                <a:off x="4252695" y="3589657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0" name="Graphic 7">
              <a:extLst>
                <a:ext uri="{FF2B5EF4-FFF2-40B4-BE49-F238E27FC236}">
                  <a16:creationId xmlns:a16="http://schemas.microsoft.com/office/drawing/2014/main" id="{D04CF476-F407-D049-E5AE-C12B1421A341}"/>
                </a:ext>
              </a:extLst>
            </p:cNvPr>
            <p:cNvGrpSpPr/>
            <p:nvPr/>
          </p:nvGrpSpPr>
          <p:grpSpPr>
            <a:xfrm>
              <a:off x="4182244" y="3566958"/>
              <a:ext cx="57870" cy="44137"/>
              <a:chOff x="4182244" y="3566958"/>
              <a:chExt cx="57870" cy="44137"/>
            </a:xfrm>
          </p:grpSpPr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5E59E0EC-E32E-2915-1BB4-5C16FB4F59D6}"/>
                  </a:ext>
                </a:extLst>
              </p:cNvPr>
              <p:cNvSpPr/>
              <p:nvPr/>
            </p:nvSpPr>
            <p:spPr>
              <a:xfrm>
                <a:off x="4212437" y="3566958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4A97F142-5CC2-7105-6383-9077E5AA3990}"/>
                  </a:ext>
                </a:extLst>
              </p:cNvPr>
              <p:cNvSpPr/>
              <p:nvPr/>
            </p:nvSpPr>
            <p:spPr>
              <a:xfrm>
                <a:off x="4182244" y="3589657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3" name="Graphic 7">
              <a:extLst>
                <a:ext uri="{FF2B5EF4-FFF2-40B4-BE49-F238E27FC236}">
                  <a16:creationId xmlns:a16="http://schemas.microsoft.com/office/drawing/2014/main" id="{7073B3E6-7AD1-73B0-251E-7F529705E8E2}"/>
                </a:ext>
              </a:extLst>
            </p:cNvPr>
            <p:cNvGrpSpPr/>
            <p:nvPr/>
          </p:nvGrpSpPr>
          <p:grpSpPr>
            <a:xfrm>
              <a:off x="4153309" y="3566958"/>
              <a:ext cx="57870" cy="44137"/>
              <a:chOff x="4153309" y="3566958"/>
              <a:chExt cx="57870" cy="44137"/>
            </a:xfrm>
          </p:grpSpPr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255C155B-8F4C-6BE7-D18F-81188B949927}"/>
                  </a:ext>
                </a:extLst>
              </p:cNvPr>
              <p:cNvSpPr/>
              <p:nvPr/>
            </p:nvSpPr>
            <p:spPr>
              <a:xfrm>
                <a:off x="4183502" y="3566958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7B021A9B-EC9D-620D-40C5-325C383F2E78}"/>
                  </a:ext>
                </a:extLst>
              </p:cNvPr>
              <p:cNvSpPr/>
              <p:nvPr/>
            </p:nvSpPr>
            <p:spPr>
              <a:xfrm>
                <a:off x="4153309" y="3589657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6" name="Graphic 7">
              <a:extLst>
                <a:ext uri="{FF2B5EF4-FFF2-40B4-BE49-F238E27FC236}">
                  <a16:creationId xmlns:a16="http://schemas.microsoft.com/office/drawing/2014/main" id="{770ABEF4-96AA-34AB-CAEE-28DABF27A446}"/>
                </a:ext>
              </a:extLst>
            </p:cNvPr>
            <p:cNvGrpSpPr/>
            <p:nvPr/>
          </p:nvGrpSpPr>
          <p:grpSpPr>
            <a:xfrm>
              <a:off x="4130664" y="3566958"/>
              <a:ext cx="56612" cy="44137"/>
              <a:chOff x="4130664" y="3566958"/>
              <a:chExt cx="56612" cy="44137"/>
            </a:xfrm>
          </p:grpSpPr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9458643B-57AB-61D6-3B6A-866848BE5361}"/>
                  </a:ext>
                </a:extLst>
              </p:cNvPr>
              <p:cNvSpPr/>
              <p:nvPr/>
            </p:nvSpPr>
            <p:spPr>
              <a:xfrm>
                <a:off x="4159599" y="3566958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ABED5902-9DAE-EBAE-F702-6EB01125298B}"/>
                  </a:ext>
                </a:extLst>
              </p:cNvPr>
              <p:cNvSpPr/>
              <p:nvPr/>
            </p:nvSpPr>
            <p:spPr>
              <a:xfrm>
                <a:off x="4130664" y="3589657"/>
                <a:ext cx="56612" cy="12610"/>
              </a:xfrm>
              <a:custGeom>
                <a:avLst/>
                <a:gdLst>
                  <a:gd name="connsiteX0" fmla="*/ 0 w 56612"/>
                  <a:gd name="connsiteY0" fmla="*/ 0 h 12610"/>
                  <a:gd name="connsiteX1" fmla="*/ 56613 w 56612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2" h="12610">
                    <a:moveTo>
                      <a:pt x="0" y="0"/>
                    </a:moveTo>
                    <a:lnTo>
                      <a:pt x="56613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9" name="Graphic 7">
              <a:extLst>
                <a:ext uri="{FF2B5EF4-FFF2-40B4-BE49-F238E27FC236}">
                  <a16:creationId xmlns:a16="http://schemas.microsoft.com/office/drawing/2014/main" id="{CC8699FE-CB86-D76C-DA36-C2267C4A2104}"/>
                </a:ext>
              </a:extLst>
            </p:cNvPr>
            <p:cNvGrpSpPr/>
            <p:nvPr/>
          </p:nvGrpSpPr>
          <p:grpSpPr>
            <a:xfrm>
              <a:off x="4087890" y="3566958"/>
              <a:ext cx="57870" cy="44137"/>
              <a:chOff x="4087890" y="3566958"/>
              <a:chExt cx="57870" cy="44137"/>
            </a:xfrm>
          </p:grpSpPr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F1727B41-3ABC-88AC-B175-E70AD625381E}"/>
                  </a:ext>
                </a:extLst>
              </p:cNvPr>
              <p:cNvSpPr/>
              <p:nvPr/>
            </p:nvSpPr>
            <p:spPr>
              <a:xfrm>
                <a:off x="4118083" y="3566958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15C494C7-C665-2030-B4B9-C0A2A518F190}"/>
                  </a:ext>
                </a:extLst>
              </p:cNvPr>
              <p:cNvSpPr/>
              <p:nvPr/>
            </p:nvSpPr>
            <p:spPr>
              <a:xfrm>
                <a:off x="4087890" y="3589657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2" name="Graphic 7">
              <a:extLst>
                <a:ext uri="{FF2B5EF4-FFF2-40B4-BE49-F238E27FC236}">
                  <a16:creationId xmlns:a16="http://schemas.microsoft.com/office/drawing/2014/main" id="{A43BFB5B-31F6-D268-ACE7-C1A953538179}"/>
                </a:ext>
              </a:extLst>
            </p:cNvPr>
            <p:cNvGrpSpPr/>
            <p:nvPr/>
          </p:nvGrpSpPr>
          <p:grpSpPr>
            <a:xfrm>
              <a:off x="4055181" y="3566958"/>
              <a:ext cx="57870" cy="44137"/>
              <a:chOff x="4055181" y="3566958"/>
              <a:chExt cx="57870" cy="44137"/>
            </a:xfrm>
          </p:grpSpPr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D744619D-8094-C8F5-42CD-CB325AD36025}"/>
                  </a:ext>
                </a:extLst>
              </p:cNvPr>
              <p:cNvSpPr/>
              <p:nvPr/>
            </p:nvSpPr>
            <p:spPr>
              <a:xfrm>
                <a:off x="4084116" y="3566958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C67E4FD9-E67D-DE50-5CEC-93EDAA04A735}"/>
                  </a:ext>
                </a:extLst>
              </p:cNvPr>
              <p:cNvSpPr/>
              <p:nvPr/>
            </p:nvSpPr>
            <p:spPr>
              <a:xfrm>
                <a:off x="4055181" y="3589657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5" name="Graphic 7">
              <a:extLst>
                <a:ext uri="{FF2B5EF4-FFF2-40B4-BE49-F238E27FC236}">
                  <a16:creationId xmlns:a16="http://schemas.microsoft.com/office/drawing/2014/main" id="{EB25DBBF-48A8-D79E-774F-46F05C7AC6A1}"/>
                </a:ext>
              </a:extLst>
            </p:cNvPr>
            <p:cNvGrpSpPr/>
            <p:nvPr/>
          </p:nvGrpSpPr>
          <p:grpSpPr>
            <a:xfrm>
              <a:off x="3944472" y="3554347"/>
              <a:ext cx="57870" cy="44137"/>
              <a:chOff x="3944472" y="3554347"/>
              <a:chExt cx="57870" cy="44137"/>
            </a:xfrm>
          </p:grpSpPr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6418997E-C2B2-F8D8-3CD8-1D798837140A}"/>
                  </a:ext>
                </a:extLst>
              </p:cNvPr>
              <p:cNvSpPr/>
              <p:nvPr/>
            </p:nvSpPr>
            <p:spPr>
              <a:xfrm>
                <a:off x="3974665" y="3554347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ED28911D-F9EF-B8CE-DFBB-FFDA3E25A740}"/>
                  </a:ext>
                </a:extLst>
              </p:cNvPr>
              <p:cNvSpPr/>
              <p:nvPr/>
            </p:nvSpPr>
            <p:spPr>
              <a:xfrm>
                <a:off x="3944472" y="3577046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8" name="Graphic 7">
              <a:extLst>
                <a:ext uri="{FF2B5EF4-FFF2-40B4-BE49-F238E27FC236}">
                  <a16:creationId xmlns:a16="http://schemas.microsoft.com/office/drawing/2014/main" id="{0633EF3A-A831-82CD-300C-6ABA1F40A0A1}"/>
                </a:ext>
              </a:extLst>
            </p:cNvPr>
            <p:cNvGrpSpPr/>
            <p:nvPr/>
          </p:nvGrpSpPr>
          <p:grpSpPr>
            <a:xfrm>
              <a:off x="3931892" y="3554347"/>
              <a:ext cx="57870" cy="44137"/>
              <a:chOff x="3931892" y="3554347"/>
              <a:chExt cx="57870" cy="44137"/>
            </a:xfrm>
          </p:grpSpPr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202D127A-C1FF-2432-F399-A93B67F22C13}"/>
                  </a:ext>
                </a:extLst>
              </p:cNvPr>
              <p:cNvSpPr/>
              <p:nvPr/>
            </p:nvSpPr>
            <p:spPr>
              <a:xfrm>
                <a:off x="3962085" y="3554347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2D16741C-34C5-4429-0DD9-3A96D2D6480E}"/>
                  </a:ext>
                </a:extLst>
              </p:cNvPr>
              <p:cNvSpPr/>
              <p:nvPr/>
            </p:nvSpPr>
            <p:spPr>
              <a:xfrm>
                <a:off x="3931892" y="3577046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1" name="Graphic 7">
              <a:extLst>
                <a:ext uri="{FF2B5EF4-FFF2-40B4-BE49-F238E27FC236}">
                  <a16:creationId xmlns:a16="http://schemas.microsoft.com/office/drawing/2014/main" id="{2ACB64F6-02F5-1103-C292-557E86CF9770}"/>
                </a:ext>
              </a:extLst>
            </p:cNvPr>
            <p:cNvGrpSpPr/>
            <p:nvPr/>
          </p:nvGrpSpPr>
          <p:grpSpPr>
            <a:xfrm>
              <a:off x="2531680" y="3413107"/>
              <a:ext cx="57870" cy="44137"/>
              <a:chOff x="2531680" y="3413107"/>
              <a:chExt cx="57870" cy="44137"/>
            </a:xfrm>
          </p:grpSpPr>
          <p:sp>
            <p:nvSpPr>
              <p:cNvPr id="242" name="Freeform 241">
                <a:extLst>
                  <a:ext uri="{FF2B5EF4-FFF2-40B4-BE49-F238E27FC236}">
                    <a16:creationId xmlns:a16="http://schemas.microsoft.com/office/drawing/2014/main" id="{EC91D4F1-0436-89A4-BE7F-BB8765BD904F}"/>
                  </a:ext>
                </a:extLst>
              </p:cNvPr>
              <p:cNvSpPr/>
              <p:nvPr/>
            </p:nvSpPr>
            <p:spPr>
              <a:xfrm>
                <a:off x="2561873" y="3413107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3" name="Freeform 242">
                <a:extLst>
                  <a:ext uri="{FF2B5EF4-FFF2-40B4-BE49-F238E27FC236}">
                    <a16:creationId xmlns:a16="http://schemas.microsoft.com/office/drawing/2014/main" id="{E4FAACE9-0489-F04B-FAAD-558039CBEF08}"/>
                  </a:ext>
                </a:extLst>
              </p:cNvPr>
              <p:cNvSpPr/>
              <p:nvPr/>
            </p:nvSpPr>
            <p:spPr>
              <a:xfrm>
                <a:off x="2531680" y="3435807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4" name="Graphic 7">
              <a:extLst>
                <a:ext uri="{FF2B5EF4-FFF2-40B4-BE49-F238E27FC236}">
                  <a16:creationId xmlns:a16="http://schemas.microsoft.com/office/drawing/2014/main" id="{BB9B1140-FA71-474F-2B80-EB2E175B6AF1}"/>
                </a:ext>
              </a:extLst>
            </p:cNvPr>
            <p:cNvGrpSpPr/>
            <p:nvPr/>
          </p:nvGrpSpPr>
          <p:grpSpPr>
            <a:xfrm>
              <a:off x="2225973" y="3252952"/>
              <a:ext cx="57870" cy="44137"/>
              <a:chOff x="2225973" y="3252952"/>
              <a:chExt cx="57870" cy="44137"/>
            </a:xfrm>
          </p:grpSpPr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211C57FD-0EFE-3CC7-ACF2-77B04F07EB4E}"/>
                  </a:ext>
                </a:extLst>
              </p:cNvPr>
              <p:cNvSpPr/>
              <p:nvPr/>
            </p:nvSpPr>
            <p:spPr>
              <a:xfrm>
                <a:off x="2256166" y="3252952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3C7C83B3-FC1A-F9EB-3245-8F9DF289F84E}"/>
                  </a:ext>
                </a:extLst>
              </p:cNvPr>
              <p:cNvSpPr/>
              <p:nvPr/>
            </p:nvSpPr>
            <p:spPr>
              <a:xfrm>
                <a:off x="2225973" y="3275651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7" name="Graphic 7">
              <a:extLst>
                <a:ext uri="{FF2B5EF4-FFF2-40B4-BE49-F238E27FC236}">
                  <a16:creationId xmlns:a16="http://schemas.microsoft.com/office/drawing/2014/main" id="{EBB3CBDB-083F-4CB1-20B3-E4780BB92043}"/>
                </a:ext>
              </a:extLst>
            </p:cNvPr>
            <p:cNvGrpSpPr/>
            <p:nvPr/>
          </p:nvGrpSpPr>
          <p:grpSpPr>
            <a:xfrm>
              <a:off x="2197038" y="3252952"/>
              <a:ext cx="57870" cy="44137"/>
              <a:chOff x="2197038" y="3252952"/>
              <a:chExt cx="57870" cy="44137"/>
            </a:xfrm>
          </p:grpSpPr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24479A3C-A8EC-EF27-3219-970F8DF7679A}"/>
                  </a:ext>
                </a:extLst>
              </p:cNvPr>
              <p:cNvSpPr/>
              <p:nvPr/>
            </p:nvSpPr>
            <p:spPr>
              <a:xfrm>
                <a:off x="2227231" y="3252952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9" name="Freeform 248">
                <a:extLst>
                  <a:ext uri="{FF2B5EF4-FFF2-40B4-BE49-F238E27FC236}">
                    <a16:creationId xmlns:a16="http://schemas.microsoft.com/office/drawing/2014/main" id="{0BBE87F8-1463-975F-F186-069E4D01BC7B}"/>
                  </a:ext>
                </a:extLst>
              </p:cNvPr>
              <p:cNvSpPr/>
              <p:nvPr/>
            </p:nvSpPr>
            <p:spPr>
              <a:xfrm>
                <a:off x="2197038" y="3275651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0" name="Graphic 7">
              <a:extLst>
                <a:ext uri="{FF2B5EF4-FFF2-40B4-BE49-F238E27FC236}">
                  <a16:creationId xmlns:a16="http://schemas.microsoft.com/office/drawing/2014/main" id="{1A004D56-4DE0-DFBC-0CBB-F0F6DA1AA953}"/>
                </a:ext>
              </a:extLst>
            </p:cNvPr>
            <p:cNvGrpSpPr/>
            <p:nvPr/>
          </p:nvGrpSpPr>
          <p:grpSpPr>
            <a:xfrm>
              <a:off x="2095135" y="3191159"/>
              <a:ext cx="57870" cy="44137"/>
              <a:chOff x="2095135" y="3191159"/>
              <a:chExt cx="57870" cy="44137"/>
            </a:xfrm>
          </p:grpSpPr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8FED2109-89AA-734A-2AEE-41BC0A0A276A}"/>
                  </a:ext>
                </a:extLst>
              </p:cNvPr>
              <p:cNvSpPr/>
              <p:nvPr/>
            </p:nvSpPr>
            <p:spPr>
              <a:xfrm>
                <a:off x="2124071" y="3191159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8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8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2" name="Freeform 251">
                <a:extLst>
                  <a:ext uri="{FF2B5EF4-FFF2-40B4-BE49-F238E27FC236}">
                    <a16:creationId xmlns:a16="http://schemas.microsoft.com/office/drawing/2014/main" id="{2E5158E6-6E59-A1BD-5CA7-BAE287C8B2BC}"/>
                  </a:ext>
                </a:extLst>
              </p:cNvPr>
              <p:cNvSpPr/>
              <p:nvPr/>
            </p:nvSpPr>
            <p:spPr>
              <a:xfrm>
                <a:off x="2095135" y="3212597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3" name="Graphic 7">
              <a:extLst>
                <a:ext uri="{FF2B5EF4-FFF2-40B4-BE49-F238E27FC236}">
                  <a16:creationId xmlns:a16="http://schemas.microsoft.com/office/drawing/2014/main" id="{E2DCF576-4288-7531-B564-1ACABAC56985}"/>
                </a:ext>
              </a:extLst>
            </p:cNvPr>
            <p:cNvGrpSpPr/>
            <p:nvPr/>
          </p:nvGrpSpPr>
          <p:grpSpPr>
            <a:xfrm>
              <a:off x="2042297" y="3140716"/>
              <a:ext cx="57870" cy="44137"/>
              <a:chOff x="2042297" y="3140716"/>
              <a:chExt cx="57870" cy="44137"/>
            </a:xfrm>
          </p:grpSpPr>
          <p:sp>
            <p:nvSpPr>
              <p:cNvPr id="254" name="Freeform 253">
                <a:extLst>
                  <a:ext uri="{FF2B5EF4-FFF2-40B4-BE49-F238E27FC236}">
                    <a16:creationId xmlns:a16="http://schemas.microsoft.com/office/drawing/2014/main" id="{22E8BF74-806E-D670-B9FF-2A087F880B17}"/>
                  </a:ext>
                </a:extLst>
              </p:cNvPr>
              <p:cNvSpPr/>
              <p:nvPr/>
            </p:nvSpPr>
            <p:spPr>
              <a:xfrm>
                <a:off x="2072490" y="3140716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8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8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5" name="Freeform 254">
                <a:extLst>
                  <a:ext uri="{FF2B5EF4-FFF2-40B4-BE49-F238E27FC236}">
                    <a16:creationId xmlns:a16="http://schemas.microsoft.com/office/drawing/2014/main" id="{A48D0073-0135-CC5F-04A7-A2538A7D782B}"/>
                  </a:ext>
                </a:extLst>
              </p:cNvPr>
              <p:cNvSpPr/>
              <p:nvPr/>
            </p:nvSpPr>
            <p:spPr>
              <a:xfrm>
                <a:off x="2042297" y="3163416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6" name="Graphic 7">
              <a:extLst>
                <a:ext uri="{FF2B5EF4-FFF2-40B4-BE49-F238E27FC236}">
                  <a16:creationId xmlns:a16="http://schemas.microsoft.com/office/drawing/2014/main" id="{5EB2B916-5D8C-AE14-EC45-045959BBCD18}"/>
                </a:ext>
              </a:extLst>
            </p:cNvPr>
            <p:cNvGrpSpPr/>
            <p:nvPr/>
          </p:nvGrpSpPr>
          <p:grpSpPr>
            <a:xfrm>
              <a:off x="1747913" y="2840582"/>
              <a:ext cx="57870" cy="44137"/>
              <a:chOff x="1747913" y="2840582"/>
              <a:chExt cx="57870" cy="44137"/>
            </a:xfrm>
          </p:grpSpPr>
          <p:sp>
            <p:nvSpPr>
              <p:cNvPr id="257" name="Freeform 256">
                <a:extLst>
                  <a:ext uri="{FF2B5EF4-FFF2-40B4-BE49-F238E27FC236}">
                    <a16:creationId xmlns:a16="http://schemas.microsoft.com/office/drawing/2014/main" id="{6DCC7504-BD2C-E940-3D6A-3FB120CF72F9}"/>
                  </a:ext>
                </a:extLst>
              </p:cNvPr>
              <p:cNvSpPr/>
              <p:nvPr/>
            </p:nvSpPr>
            <p:spPr>
              <a:xfrm>
                <a:off x="1778106" y="2840582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8" name="Freeform 257">
                <a:extLst>
                  <a:ext uri="{FF2B5EF4-FFF2-40B4-BE49-F238E27FC236}">
                    <a16:creationId xmlns:a16="http://schemas.microsoft.com/office/drawing/2014/main" id="{9F77D651-0636-51D3-A597-B92D44808CA1}"/>
                  </a:ext>
                </a:extLst>
              </p:cNvPr>
              <p:cNvSpPr/>
              <p:nvPr/>
            </p:nvSpPr>
            <p:spPr>
              <a:xfrm>
                <a:off x="1747913" y="2863281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9" name="Graphic 7">
              <a:extLst>
                <a:ext uri="{FF2B5EF4-FFF2-40B4-BE49-F238E27FC236}">
                  <a16:creationId xmlns:a16="http://schemas.microsoft.com/office/drawing/2014/main" id="{F842D7EB-E4EC-F377-BF7C-FC00E0A15892}"/>
                </a:ext>
              </a:extLst>
            </p:cNvPr>
            <p:cNvGrpSpPr/>
            <p:nvPr/>
          </p:nvGrpSpPr>
          <p:grpSpPr>
            <a:xfrm>
              <a:off x="1741623" y="2834277"/>
              <a:ext cx="57870" cy="44137"/>
              <a:chOff x="1741623" y="2834277"/>
              <a:chExt cx="57870" cy="44137"/>
            </a:xfrm>
          </p:grpSpPr>
          <p:sp>
            <p:nvSpPr>
              <p:cNvPr id="260" name="Freeform 259">
                <a:extLst>
                  <a:ext uri="{FF2B5EF4-FFF2-40B4-BE49-F238E27FC236}">
                    <a16:creationId xmlns:a16="http://schemas.microsoft.com/office/drawing/2014/main" id="{E1A2AA68-BC3B-44BB-8002-5788CAFA02DD}"/>
                  </a:ext>
                </a:extLst>
              </p:cNvPr>
              <p:cNvSpPr/>
              <p:nvPr/>
            </p:nvSpPr>
            <p:spPr>
              <a:xfrm>
                <a:off x="1771816" y="2834277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1" name="Freeform 260">
                <a:extLst>
                  <a:ext uri="{FF2B5EF4-FFF2-40B4-BE49-F238E27FC236}">
                    <a16:creationId xmlns:a16="http://schemas.microsoft.com/office/drawing/2014/main" id="{97D71CB3-99F4-31FA-F9E7-4E51FD2E5670}"/>
                  </a:ext>
                </a:extLst>
              </p:cNvPr>
              <p:cNvSpPr/>
              <p:nvPr/>
            </p:nvSpPr>
            <p:spPr>
              <a:xfrm>
                <a:off x="1741623" y="2855715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2" name="Graphic 7">
              <a:extLst>
                <a:ext uri="{FF2B5EF4-FFF2-40B4-BE49-F238E27FC236}">
                  <a16:creationId xmlns:a16="http://schemas.microsoft.com/office/drawing/2014/main" id="{0DD33346-B8BF-7D06-B0F9-CFF41275BECF}"/>
                </a:ext>
              </a:extLst>
            </p:cNvPr>
            <p:cNvGrpSpPr/>
            <p:nvPr/>
          </p:nvGrpSpPr>
          <p:grpSpPr>
            <a:xfrm>
              <a:off x="1732816" y="2825449"/>
              <a:ext cx="57870" cy="44137"/>
              <a:chOff x="1732816" y="2825449"/>
              <a:chExt cx="57870" cy="44137"/>
            </a:xfrm>
          </p:grpSpPr>
          <p:sp>
            <p:nvSpPr>
              <p:cNvPr id="263" name="Freeform 262">
                <a:extLst>
                  <a:ext uri="{FF2B5EF4-FFF2-40B4-BE49-F238E27FC236}">
                    <a16:creationId xmlns:a16="http://schemas.microsoft.com/office/drawing/2014/main" id="{E212CFE0-DFCD-4A0D-D09F-24B9B4522D87}"/>
                  </a:ext>
                </a:extLst>
              </p:cNvPr>
              <p:cNvSpPr/>
              <p:nvPr/>
            </p:nvSpPr>
            <p:spPr>
              <a:xfrm>
                <a:off x="1763010" y="2825449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4" name="Freeform 263">
                <a:extLst>
                  <a:ext uri="{FF2B5EF4-FFF2-40B4-BE49-F238E27FC236}">
                    <a16:creationId xmlns:a16="http://schemas.microsoft.com/office/drawing/2014/main" id="{FF12C892-C447-E31E-5C97-4FEC6F424525}"/>
                  </a:ext>
                </a:extLst>
              </p:cNvPr>
              <p:cNvSpPr/>
              <p:nvPr/>
            </p:nvSpPr>
            <p:spPr>
              <a:xfrm>
                <a:off x="1732816" y="2848148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5" name="Graphic 7">
              <a:extLst>
                <a:ext uri="{FF2B5EF4-FFF2-40B4-BE49-F238E27FC236}">
                  <a16:creationId xmlns:a16="http://schemas.microsoft.com/office/drawing/2014/main" id="{650C7723-7E63-01CE-489E-985E61888AAE}"/>
                </a:ext>
              </a:extLst>
            </p:cNvPr>
            <p:cNvGrpSpPr/>
            <p:nvPr/>
          </p:nvGrpSpPr>
          <p:grpSpPr>
            <a:xfrm>
              <a:off x="1726526" y="2820405"/>
              <a:ext cx="57870" cy="44137"/>
              <a:chOff x="1726526" y="2820405"/>
              <a:chExt cx="57870" cy="44137"/>
            </a:xfrm>
          </p:grpSpPr>
          <p:sp>
            <p:nvSpPr>
              <p:cNvPr id="266" name="Freeform 265">
                <a:extLst>
                  <a:ext uri="{FF2B5EF4-FFF2-40B4-BE49-F238E27FC236}">
                    <a16:creationId xmlns:a16="http://schemas.microsoft.com/office/drawing/2014/main" id="{B04B8D21-B0FC-34B0-81E5-DFAA7DF74254}"/>
                  </a:ext>
                </a:extLst>
              </p:cNvPr>
              <p:cNvSpPr/>
              <p:nvPr/>
            </p:nvSpPr>
            <p:spPr>
              <a:xfrm>
                <a:off x="1756719" y="2820405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Freeform 266">
                <a:extLst>
                  <a:ext uri="{FF2B5EF4-FFF2-40B4-BE49-F238E27FC236}">
                    <a16:creationId xmlns:a16="http://schemas.microsoft.com/office/drawing/2014/main" id="{FA662886-C94F-7B46-F196-965A7E99F45D}"/>
                  </a:ext>
                </a:extLst>
              </p:cNvPr>
              <p:cNvSpPr/>
              <p:nvPr/>
            </p:nvSpPr>
            <p:spPr>
              <a:xfrm>
                <a:off x="1726526" y="2843104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8" name="Graphic 7">
              <a:extLst>
                <a:ext uri="{FF2B5EF4-FFF2-40B4-BE49-F238E27FC236}">
                  <a16:creationId xmlns:a16="http://schemas.microsoft.com/office/drawing/2014/main" id="{C291028C-88E0-166B-A3EE-5D492328772D}"/>
                </a:ext>
              </a:extLst>
            </p:cNvPr>
            <p:cNvGrpSpPr/>
            <p:nvPr/>
          </p:nvGrpSpPr>
          <p:grpSpPr>
            <a:xfrm>
              <a:off x="1705139" y="2798967"/>
              <a:ext cx="56612" cy="44137"/>
              <a:chOff x="1705139" y="2798967"/>
              <a:chExt cx="56612" cy="44137"/>
            </a:xfrm>
          </p:grpSpPr>
          <p:sp>
            <p:nvSpPr>
              <p:cNvPr id="269" name="Freeform 268">
                <a:extLst>
                  <a:ext uri="{FF2B5EF4-FFF2-40B4-BE49-F238E27FC236}">
                    <a16:creationId xmlns:a16="http://schemas.microsoft.com/office/drawing/2014/main" id="{E04701BC-7623-DC35-76DD-E9E62EFAC611}"/>
                  </a:ext>
                </a:extLst>
              </p:cNvPr>
              <p:cNvSpPr/>
              <p:nvPr/>
            </p:nvSpPr>
            <p:spPr>
              <a:xfrm>
                <a:off x="1734074" y="2798967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0" name="Freeform 269">
                <a:extLst>
                  <a:ext uri="{FF2B5EF4-FFF2-40B4-BE49-F238E27FC236}">
                    <a16:creationId xmlns:a16="http://schemas.microsoft.com/office/drawing/2014/main" id="{C6A01797-0D0F-3949-D268-3A45A5938879}"/>
                  </a:ext>
                </a:extLst>
              </p:cNvPr>
              <p:cNvSpPr/>
              <p:nvPr/>
            </p:nvSpPr>
            <p:spPr>
              <a:xfrm>
                <a:off x="1705139" y="2820405"/>
                <a:ext cx="56612" cy="12610"/>
              </a:xfrm>
              <a:custGeom>
                <a:avLst/>
                <a:gdLst>
                  <a:gd name="connsiteX0" fmla="*/ 0 w 56612"/>
                  <a:gd name="connsiteY0" fmla="*/ 0 h 12610"/>
                  <a:gd name="connsiteX1" fmla="*/ 56612 w 56612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2" h="12610">
                    <a:moveTo>
                      <a:pt x="0" y="0"/>
                    </a:moveTo>
                    <a:lnTo>
                      <a:pt x="56612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1" name="Graphic 7">
              <a:extLst>
                <a:ext uri="{FF2B5EF4-FFF2-40B4-BE49-F238E27FC236}">
                  <a16:creationId xmlns:a16="http://schemas.microsoft.com/office/drawing/2014/main" id="{487CC991-6C5E-B034-E8A4-CF489B6C3EC3}"/>
                </a:ext>
              </a:extLst>
            </p:cNvPr>
            <p:cNvGrpSpPr/>
            <p:nvPr/>
          </p:nvGrpSpPr>
          <p:grpSpPr>
            <a:xfrm>
              <a:off x="1610785" y="2669077"/>
              <a:ext cx="57870" cy="44137"/>
              <a:chOff x="1610785" y="2669077"/>
              <a:chExt cx="57870" cy="44137"/>
            </a:xfrm>
          </p:grpSpPr>
          <p:sp>
            <p:nvSpPr>
              <p:cNvPr id="272" name="Freeform 271">
                <a:extLst>
                  <a:ext uri="{FF2B5EF4-FFF2-40B4-BE49-F238E27FC236}">
                    <a16:creationId xmlns:a16="http://schemas.microsoft.com/office/drawing/2014/main" id="{A9CD4D76-E331-FE2D-5B74-C06B11B744A2}"/>
                  </a:ext>
                </a:extLst>
              </p:cNvPr>
              <p:cNvSpPr/>
              <p:nvPr/>
            </p:nvSpPr>
            <p:spPr>
              <a:xfrm>
                <a:off x="1640979" y="2669077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3" name="Freeform 272">
                <a:extLst>
                  <a:ext uri="{FF2B5EF4-FFF2-40B4-BE49-F238E27FC236}">
                    <a16:creationId xmlns:a16="http://schemas.microsoft.com/office/drawing/2014/main" id="{AABAB6B7-4861-5430-9E37-F5276BABA7DB}"/>
                  </a:ext>
                </a:extLst>
              </p:cNvPr>
              <p:cNvSpPr/>
              <p:nvPr/>
            </p:nvSpPr>
            <p:spPr>
              <a:xfrm>
                <a:off x="1610785" y="2691776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4" name="Graphic 7">
              <a:extLst>
                <a:ext uri="{FF2B5EF4-FFF2-40B4-BE49-F238E27FC236}">
                  <a16:creationId xmlns:a16="http://schemas.microsoft.com/office/drawing/2014/main" id="{EC576F2E-451A-7DA3-ECA8-8DF4C5C2A163}"/>
                </a:ext>
              </a:extLst>
            </p:cNvPr>
            <p:cNvGrpSpPr/>
            <p:nvPr/>
          </p:nvGrpSpPr>
          <p:grpSpPr>
            <a:xfrm>
              <a:off x="1604495" y="2660249"/>
              <a:ext cx="57870" cy="44137"/>
              <a:chOff x="1604495" y="2660249"/>
              <a:chExt cx="57870" cy="44137"/>
            </a:xfrm>
          </p:grpSpPr>
          <p:sp>
            <p:nvSpPr>
              <p:cNvPr id="275" name="Freeform 274">
                <a:extLst>
                  <a:ext uri="{FF2B5EF4-FFF2-40B4-BE49-F238E27FC236}">
                    <a16:creationId xmlns:a16="http://schemas.microsoft.com/office/drawing/2014/main" id="{2C78493E-980E-7D17-FA0E-4A1DC0E1D0F5}"/>
                  </a:ext>
                </a:extLst>
              </p:cNvPr>
              <p:cNvSpPr/>
              <p:nvPr/>
            </p:nvSpPr>
            <p:spPr>
              <a:xfrm>
                <a:off x="1634688" y="2660249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6" name="Freeform 275">
                <a:extLst>
                  <a:ext uri="{FF2B5EF4-FFF2-40B4-BE49-F238E27FC236}">
                    <a16:creationId xmlns:a16="http://schemas.microsoft.com/office/drawing/2014/main" id="{D4B7BD03-D7DE-C2D9-2952-8562C43F1D12}"/>
                  </a:ext>
                </a:extLst>
              </p:cNvPr>
              <p:cNvSpPr/>
              <p:nvPr/>
            </p:nvSpPr>
            <p:spPr>
              <a:xfrm>
                <a:off x="1604495" y="2682948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7" name="Graphic 7">
              <a:extLst>
                <a:ext uri="{FF2B5EF4-FFF2-40B4-BE49-F238E27FC236}">
                  <a16:creationId xmlns:a16="http://schemas.microsoft.com/office/drawing/2014/main" id="{E23D14BF-5865-8B3D-68FE-DB62B30DDC11}"/>
                </a:ext>
              </a:extLst>
            </p:cNvPr>
            <p:cNvGrpSpPr/>
            <p:nvPr/>
          </p:nvGrpSpPr>
          <p:grpSpPr>
            <a:xfrm>
              <a:off x="1583108" y="2590890"/>
              <a:ext cx="57870" cy="44137"/>
              <a:chOff x="1583108" y="2590890"/>
              <a:chExt cx="57870" cy="44137"/>
            </a:xfrm>
          </p:grpSpPr>
          <p:sp>
            <p:nvSpPr>
              <p:cNvPr id="278" name="Freeform 277">
                <a:extLst>
                  <a:ext uri="{FF2B5EF4-FFF2-40B4-BE49-F238E27FC236}">
                    <a16:creationId xmlns:a16="http://schemas.microsoft.com/office/drawing/2014/main" id="{8E325381-2A87-D339-13B8-E734ED285374}"/>
                  </a:ext>
                </a:extLst>
              </p:cNvPr>
              <p:cNvSpPr/>
              <p:nvPr/>
            </p:nvSpPr>
            <p:spPr>
              <a:xfrm>
                <a:off x="1613301" y="2590890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9" name="Freeform 278">
                <a:extLst>
                  <a:ext uri="{FF2B5EF4-FFF2-40B4-BE49-F238E27FC236}">
                    <a16:creationId xmlns:a16="http://schemas.microsoft.com/office/drawing/2014/main" id="{D0546D62-CF2F-41BD-C1C3-D0A6C213D5D4}"/>
                  </a:ext>
                </a:extLst>
              </p:cNvPr>
              <p:cNvSpPr/>
              <p:nvPr/>
            </p:nvSpPr>
            <p:spPr>
              <a:xfrm>
                <a:off x="1583108" y="2613589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0" name="Graphic 7">
              <a:extLst>
                <a:ext uri="{FF2B5EF4-FFF2-40B4-BE49-F238E27FC236}">
                  <a16:creationId xmlns:a16="http://schemas.microsoft.com/office/drawing/2014/main" id="{F5C615CA-732F-7EB3-A94D-179BE9AE7B21}"/>
                </a:ext>
              </a:extLst>
            </p:cNvPr>
            <p:cNvGrpSpPr/>
            <p:nvPr/>
          </p:nvGrpSpPr>
          <p:grpSpPr>
            <a:xfrm>
              <a:off x="1564237" y="2464783"/>
              <a:ext cx="57870" cy="44137"/>
              <a:chOff x="1564237" y="2464783"/>
              <a:chExt cx="57870" cy="44137"/>
            </a:xfrm>
          </p:grpSpPr>
          <p:sp>
            <p:nvSpPr>
              <p:cNvPr id="281" name="Freeform 280">
                <a:extLst>
                  <a:ext uri="{FF2B5EF4-FFF2-40B4-BE49-F238E27FC236}">
                    <a16:creationId xmlns:a16="http://schemas.microsoft.com/office/drawing/2014/main" id="{2813B91A-8699-48AC-16AA-019551FB96A1}"/>
                  </a:ext>
                </a:extLst>
              </p:cNvPr>
              <p:cNvSpPr/>
              <p:nvPr/>
            </p:nvSpPr>
            <p:spPr>
              <a:xfrm>
                <a:off x="1594431" y="2464783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2" name="Freeform 281">
                <a:extLst>
                  <a:ext uri="{FF2B5EF4-FFF2-40B4-BE49-F238E27FC236}">
                    <a16:creationId xmlns:a16="http://schemas.microsoft.com/office/drawing/2014/main" id="{2282052F-4AE0-5ADD-9852-6D3C46AB5056}"/>
                  </a:ext>
                </a:extLst>
              </p:cNvPr>
              <p:cNvSpPr/>
              <p:nvPr/>
            </p:nvSpPr>
            <p:spPr>
              <a:xfrm>
                <a:off x="1564237" y="2487483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3" name="Graphic 7">
              <a:extLst>
                <a:ext uri="{FF2B5EF4-FFF2-40B4-BE49-F238E27FC236}">
                  <a16:creationId xmlns:a16="http://schemas.microsoft.com/office/drawing/2014/main" id="{656F2763-C18F-9B43-922A-023BDB3DD67C}"/>
                </a:ext>
              </a:extLst>
            </p:cNvPr>
            <p:cNvGrpSpPr/>
            <p:nvPr/>
          </p:nvGrpSpPr>
          <p:grpSpPr>
            <a:xfrm>
              <a:off x="1557947" y="2464783"/>
              <a:ext cx="57870" cy="44137"/>
              <a:chOff x="1557947" y="2464783"/>
              <a:chExt cx="57870" cy="44137"/>
            </a:xfrm>
          </p:grpSpPr>
          <p:sp>
            <p:nvSpPr>
              <p:cNvPr id="284" name="Freeform 283">
                <a:extLst>
                  <a:ext uri="{FF2B5EF4-FFF2-40B4-BE49-F238E27FC236}">
                    <a16:creationId xmlns:a16="http://schemas.microsoft.com/office/drawing/2014/main" id="{67DB44F4-864C-CCB2-915B-A141761F43ED}"/>
                  </a:ext>
                </a:extLst>
              </p:cNvPr>
              <p:cNvSpPr/>
              <p:nvPr/>
            </p:nvSpPr>
            <p:spPr>
              <a:xfrm>
                <a:off x="1588140" y="2464783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5" name="Freeform 284">
                <a:extLst>
                  <a:ext uri="{FF2B5EF4-FFF2-40B4-BE49-F238E27FC236}">
                    <a16:creationId xmlns:a16="http://schemas.microsoft.com/office/drawing/2014/main" id="{71D356C0-F7E6-AE4F-32E4-B6A8FCFB0B08}"/>
                  </a:ext>
                </a:extLst>
              </p:cNvPr>
              <p:cNvSpPr/>
              <p:nvPr/>
            </p:nvSpPr>
            <p:spPr>
              <a:xfrm>
                <a:off x="1557947" y="2487483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6" name="Graphic 7">
              <a:extLst>
                <a:ext uri="{FF2B5EF4-FFF2-40B4-BE49-F238E27FC236}">
                  <a16:creationId xmlns:a16="http://schemas.microsoft.com/office/drawing/2014/main" id="{2BE9C4E9-0421-9118-EDA8-48E10232C363}"/>
                </a:ext>
              </a:extLst>
            </p:cNvPr>
            <p:cNvGrpSpPr/>
            <p:nvPr/>
          </p:nvGrpSpPr>
          <p:grpSpPr>
            <a:xfrm>
              <a:off x="1529012" y="2424429"/>
              <a:ext cx="57870" cy="44137"/>
              <a:chOff x="1529012" y="2424429"/>
              <a:chExt cx="57870" cy="44137"/>
            </a:xfrm>
          </p:grpSpPr>
          <p:sp>
            <p:nvSpPr>
              <p:cNvPr id="287" name="Freeform 286">
                <a:extLst>
                  <a:ext uri="{FF2B5EF4-FFF2-40B4-BE49-F238E27FC236}">
                    <a16:creationId xmlns:a16="http://schemas.microsoft.com/office/drawing/2014/main" id="{63C331CC-A959-3C71-EB10-1DF59E434DA9}"/>
                  </a:ext>
                </a:extLst>
              </p:cNvPr>
              <p:cNvSpPr/>
              <p:nvPr/>
            </p:nvSpPr>
            <p:spPr>
              <a:xfrm>
                <a:off x="1559205" y="2424429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8" name="Freeform 287">
                <a:extLst>
                  <a:ext uri="{FF2B5EF4-FFF2-40B4-BE49-F238E27FC236}">
                    <a16:creationId xmlns:a16="http://schemas.microsoft.com/office/drawing/2014/main" id="{F672D138-03E3-E3CE-C521-16BA169BA863}"/>
                  </a:ext>
                </a:extLst>
              </p:cNvPr>
              <p:cNvSpPr/>
              <p:nvPr/>
            </p:nvSpPr>
            <p:spPr>
              <a:xfrm>
                <a:off x="1529012" y="2447128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9" name="Graphic 7">
              <a:extLst>
                <a:ext uri="{FF2B5EF4-FFF2-40B4-BE49-F238E27FC236}">
                  <a16:creationId xmlns:a16="http://schemas.microsoft.com/office/drawing/2014/main" id="{96FF0D4D-228E-6CBE-7295-E8EE3A8A0694}"/>
                </a:ext>
              </a:extLst>
            </p:cNvPr>
            <p:cNvGrpSpPr/>
            <p:nvPr/>
          </p:nvGrpSpPr>
          <p:grpSpPr>
            <a:xfrm>
              <a:off x="1520206" y="2418124"/>
              <a:ext cx="57870" cy="44137"/>
              <a:chOff x="1520206" y="2418124"/>
              <a:chExt cx="57870" cy="44137"/>
            </a:xfrm>
          </p:grpSpPr>
          <p:sp>
            <p:nvSpPr>
              <p:cNvPr id="290" name="Freeform 289">
                <a:extLst>
                  <a:ext uri="{FF2B5EF4-FFF2-40B4-BE49-F238E27FC236}">
                    <a16:creationId xmlns:a16="http://schemas.microsoft.com/office/drawing/2014/main" id="{AEF49F24-337D-AE70-85F8-B5FC0E5E39A2}"/>
                  </a:ext>
                </a:extLst>
              </p:cNvPr>
              <p:cNvSpPr/>
              <p:nvPr/>
            </p:nvSpPr>
            <p:spPr>
              <a:xfrm>
                <a:off x="1550399" y="2418124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D58AC231-F25C-3EC3-BDD4-150B934941AB}"/>
                  </a:ext>
                </a:extLst>
              </p:cNvPr>
              <p:cNvSpPr/>
              <p:nvPr/>
            </p:nvSpPr>
            <p:spPr>
              <a:xfrm>
                <a:off x="1520206" y="2440823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2" name="Graphic 7">
              <a:extLst>
                <a:ext uri="{FF2B5EF4-FFF2-40B4-BE49-F238E27FC236}">
                  <a16:creationId xmlns:a16="http://schemas.microsoft.com/office/drawing/2014/main" id="{CB0DE70D-035A-C213-360A-DFB4DC4975A0}"/>
                </a:ext>
              </a:extLst>
            </p:cNvPr>
            <p:cNvGrpSpPr/>
            <p:nvPr/>
          </p:nvGrpSpPr>
          <p:grpSpPr>
            <a:xfrm>
              <a:off x="1484980" y="2367681"/>
              <a:ext cx="57870" cy="44137"/>
              <a:chOff x="1484980" y="2367681"/>
              <a:chExt cx="57870" cy="44137"/>
            </a:xfrm>
          </p:grpSpPr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48AF2E6B-4540-E06E-7CAE-B2AA99134815}"/>
                  </a:ext>
                </a:extLst>
              </p:cNvPr>
              <p:cNvSpPr/>
              <p:nvPr/>
            </p:nvSpPr>
            <p:spPr>
              <a:xfrm>
                <a:off x="1515173" y="2367681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4" name="Freeform 293">
                <a:extLst>
                  <a:ext uri="{FF2B5EF4-FFF2-40B4-BE49-F238E27FC236}">
                    <a16:creationId xmlns:a16="http://schemas.microsoft.com/office/drawing/2014/main" id="{01BAC295-0BA8-6D0C-D8DB-376881DA3C5E}"/>
                  </a:ext>
                </a:extLst>
              </p:cNvPr>
              <p:cNvSpPr/>
              <p:nvPr/>
            </p:nvSpPr>
            <p:spPr>
              <a:xfrm>
                <a:off x="1484980" y="2390380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5" name="Graphic 7">
              <a:extLst>
                <a:ext uri="{FF2B5EF4-FFF2-40B4-BE49-F238E27FC236}">
                  <a16:creationId xmlns:a16="http://schemas.microsoft.com/office/drawing/2014/main" id="{A6455CA7-6F73-28F0-CD31-608F56B5DC2D}"/>
                </a:ext>
              </a:extLst>
            </p:cNvPr>
            <p:cNvGrpSpPr/>
            <p:nvPr/>
          </p:nvGrpSpPr>
          <p:grpSpPr>
            <a:xfrm>
              <a:off x="1457303" y="2266795"/>
              <a:ext cx="57870" cy="44137"/>
              <a:chOff x="1457303" y="2266795"/>
              <a:chExt cx="57870" cy="44137"/>
            </a:xfrm>
          </p:grpSpPr>
          <p:sp>
            <p:nvSpPr>
              <p:cNvPr id="296" name="Freeform 295">
                <a:extLst>
                  <a:ext uri="{FF2B5EF4-FFF2-40B4-BE49-F238E27FC236}">
                    <a16:creationId xmlns:a16="http://schemas.microsoft.com/office/drawing/2014/main" id="{B9B3D39C-8C9F-E5DF-9EC3-FA5AFE45B751}"/>
                  </a:ext>
                </a:extLst>
              </p:cNvPr>
              <p:cNvSpPr/>
              <p:nvPr/>
            </p:nvSpPr>
            <p:spPr>
              <a:xfrm>
                <a:off x="1487496" y="2266795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" name="Freeform 296">
                <a:extLst>
                  <a:ext uri="{FF2B5EF4-FFF2-40B4-BE49-F238E27FC236}">
                    <a16:creationId xmlns:a16="http://schemas.microsoft.com/office/drawing/2014/main" id="{08DD1E57-1575-CD5F-2083-70F6246613EE}"/>
                  </a:ext>
                </a:extLst>
              </p:cNvPr>
              <p:cNvSpPr/>
              <p:nvPr/>
            </p:nvSpPr>
            <p:spPr>
              <a:xfrm>
                <a:off x="1457303" y="2289495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8" name="Graphic 7">
              <a:extLst>
                <a:ext uri="{FF2B5EF4-FFF2-40B4-BE49-F238E27FC236}">
                  <a16:creationId xmlns:a16="http://schemas.microsoft.com/office/drawing/2014/main" id="{6025DFA6-34AE-0BA1-AA2C-7119A35D50F6}"/>
                </a:ext>
              </a:extLst>
            </p:cNvPr>
            <p:cNvGrpSpPr/>
            <p:nvPr/>
          </p:nvGrpSpPr>
          <p:grpSpPr>
            <a:xfrm>
              <a:off x="1445981" y="2226441"/>
              <a:ext cx="57870" cy="44137"/>
              <a:chOff x="1445981" y="2226441"/>
              <a:chExt cx="57870" cy="44137"/>
            </a:xfrm>
          </p:grpSpPr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046F7B0C-2511-8C7C-2307-3FF24FF6294E}"/>
                  </a:ext>
                </a:extLst>
              </p:cNvPr>
              <p:cNvSpPr/>
              <p:nvPr/>
            </p:nvSpPr>
            <p:spPr>
              <a:xfrm>
                <a:off x="1474916" y="2226441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0" name="Freeform 299">
                <a:extLst>
                  <a:ext uri="{FF2B5EF4-FFF2-40B4-BE49-F238E27FC236}">
                    <a16:creationId xmlns:a16="http://schemas.microsoft.com/office/drawing/2014/main" id="{2A547E4C-06A5-6055-5A42-8DCA4C0C48BC}"/>
                  </a:ext>
                </a:extLst>
              </p:cNvPr>
              <p:cNvSpPr/>
              <p:nvPr/>
            </p:nvSpPr>
            <p:spPr>
              <a:xfrm>
                <a:off x="1445981" y="2247879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1" name="Graphic 7">
              <a:extLst>
                <a:ext uri="{FF2B5EF4-FFF2-40B4-BE49-F238E27FC236}">
                  <a16:creationId xmlns:a16="http://schemas.microsoft.com/office/drawing/2014/main" id="{1D9606B4-807B-34D0-DA8A-3EF051BED4F9}"/>
                </a:ext>
              </a:extLst>
            </p:cNvPr>
            <p:cNvGrpSpPr/>
            <p:nvPr/>
          </p:nvGrpSpPr>
          <p:grpSpPr>
            <a:xfrm>
              <a:off x="1425852" y="2216353"/>
              <a:ext cx="57870" cy="44137"/>
              <a:chOff x="1425852" y="2216353"/>
              <a:chExt cx="57870" cy="44137"/>
            </a:xfrm>
          </p:grpSpPr>
          <p:sp>
            <p:nvSpPr>
              <p:cNvPr id="302" name="Freeform 301">
                <a:extLst>
                  <a:ext uri="{FF2B5EF4-FFF2-40B4-BE49-F238E27FC236}">
                    <a16:creationId xmlns:a16="http://schemas.microsoft.com/office/drawing/2014/main" id="{20A0D72D-E6D5-878E-000E-315C125A59A2}"/>
                  </a:ext>
                </a:extLst>
              </p:cNvPr>
              <p:cNvSpPr/>
              <p:nvPr/>
            </p:nvSpPr>
            <p:spPr>
              <a:xfrm>
                <a:off x="1456045" y="2216353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3" name="Freeform 302">
                <a:extLst>
                  <a:ext uri="{FF2B5EF4-FFF2-40B4-BE49-F238E27FC236}">
                    <a16:creationId xmlns:a16="http://schemas.microsoft.com/office/drawing/2014/main" id="{6BBDA878-8127-E4A0-0B9E-2716E24F2D2F}"/>
                  </a:ext>
                </a:extLst>
              </p:cNvPr>
              <p:cNvSpPr/>
              <p:nvPr/>
            </p:nvSpPr>
            <p:spPr>
              <a:xfrm>
                <a:off x="1425852" y="2239052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4" name="Graphic 7">
              <a:extLst>
                <a:ext uri="{FF2B5EF4-FFF2-40B4-BE49-F238E27FC236}">
                  <a16:creationId xmlns:a16="http://schemas.microsoft.com/office/drawing/2014/main" id="{CDEB7038-C4EC-67BA-F4DF-A0BFB4B7DBD7}"/>
                </a:ext>
              </a:extLst>
            </p:cNvPr>
            <p:cNvGrpSpPr/>
            <p:nvPr/>
          </p:nvGrpSpPr>
          <p:grpSpPr>
            <a:xfrm>
              <a:off x="1417045" y="2210047"/>
              <a:ext cx="57870" cy="44137"/>
              <a:chOff x="1417045" y="2210047"/>
              <a:chExt cx="57870" cy="44137"/>
            </a:xfrm>
          </p:grpSpPr>
          <p:sp>
            <p:nvSpPr>
              <p:cNvPr id="305" name="Freeform 304">
                <a:extLst>
                  <a:ext uri="{FF2B5EF4-FFF2-40B4-BE49-F238E27FC236}">
                    <a16:creationId xmlns:a16="http://schemas.microsoft.com/office/drawing/2014/main" id="{E022CAB4-0448-51E2-5186-5E52F79ADAD9}"/>
                  </a:ext>
                </a:extLst>
              </p:cNvPr>
              <p:cNvSpPr/>
              <p:nvPr/>
            </p:nvSpPr>
            <p:spPr>
              <a:xfrm>
                <a:off x="1447239" y="2210047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6" name="Freeform 305">
                <a:extLst>
                  <a:ext uri="{FF2B5EF4-FFF2-40B4-BE49-F238E27FC236}">
                    <a16:creationId xmlns:a16="http://schemas.microsoft.com/office/drawing/2014/main" id="{B5D378CF-1BC5-3A5E-B7B9-B191D29C9614}"/>
                  </a:ext>
                </a:extLst>
              </p:cNvPr>
              <p:cNvSpPr/>
              <p:nvPr/>
            </p:nvSpPr>
            <p:spPr>
              <a:xfrm>
                <a:off x="1417045" y="2231485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7" name="Graphic 7">
              <a:extLst>
                <a:ext uri="{FF2B5EF4-FFF2-40B4-BE49-F238E27FC236}">
                  <a16:creationId xmlns:a16="http://schemas.microsoft.com/office/drawing/2014/main" id="{5F0C66E7-D092-CF9E-4BE5-0A6A046B8744}"/>
                </a:ext>
              </a:extLst>
            </p:cNvPr>
            <p:cNvGrpSpPr/>
            <p:nvPr/>
          </p:nvGrpSpPr>
          <p:grpSpPr>
            <a:xfrm>
              <a:off x="1388110" y="2140688"/>
              <a:ext cx="57870" cy="42876"/>
              <a:chOff x="1388110" y="2140688"/>
              <a:chExt cx="57870" cy="42876"/>
            </a:xfrm>
          </p:grpSpPr>
          <p:sp>
            <p:nvSpPr>
              <p:cNvPr id="308" name="Freeform 307">
                <a:extLst>
                  <a:ext uri="{FF2B5EF4-FFF2-40B4-BE49-F238E27FC236}">
                    <a16:creationId xmlns:a16="http://schemas.microsoft.com/office/drawing/2014/main" id="{93198ECE-5EC0-FD76-EB0E-6518427FCF1E}"/>
                  </a:ext>
                </a:extLst>
              </p:cNvPr>
              <p:cNvSpPr/>
              <p:nvPr/>
            </p:nvSpPr>
            <p:spPr>
              <a:xfrm>
                <a:off x="1418303" y="2140688"/>
                <a:ext cx="12580" cy="42876"/>
              </a:xfrm>
              <a:custGeom>
                <a:avLst/>
                <a:gdLst>
                  <a:gd name="connsiteX0" fmla="*/ 0 w 12580"/>
                  <a:gd name="connsiteY0" fmla="*/ 0 h 42876"/>
                  <a:gd name="connsiteX1" fmla="*/ 0 w 12580"/>
                  <a:gd name="connsiteY1" fmla="*/ 42876 h 42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2876">
                    <a:moveTo>
                      <a:pt x="0" y="0"/>
                    </a:moveTo>
                    <a:lnTo>
                      <a:pt x="0" y="42876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9" name="Freeform 308">
                <a:extLst>
                  <a:ext uri="{FF2B5EF4-FFF2-40B4-BE49-F238E27FC236}">
                    <a16:creationId xmlns:a16="http://schemas.microsoft.com/office/drawing/2014/main" id="{3F7068F3-D152-D3C6-5382-0C6E6FC6B6C3}"/>
                  </a:ext>
                </a:extLst>
              </p:cNvPr>
              <p:cNvSpPr/>
              <p:nvPr/>
            </p:nvSpPr>
            <p:spPr>
              <a:xfrm>
                <a:off x="1388110" y="2162127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0" name="Graphic 7">
              <a:extLst>
                <a:ext uri="{FF2B5EF4-FFF2-40B4-BE49-F238E27FC236}">
                  <a16:creationId xmlns:a16="http://schemas.microsoft.com/office/drawing/2014/main" id="{30AA068F-19FC-2BDA-5828-415A6E65455B}"/>
                </a:ext>
              </a:extLst>
            </p:cNvPr>
            <p:cNvGrpSpPr/>
            <p:nvPr/>
          </p:nvGrpSpPr>
          <p:grpSpPr>
            <a:xfrm>
              <a:off x="1373013" y="2085201"/>
              <a:ext cx="57870" cy="44137"/>
              <a:chOff x="1373013" y="2085201"/>
              <a:chExt cx="57870" cy="44137"/>
            </a:xfrm>
          </p:grpSpPr>
          <p:sp>
            <p:nvSpPr>
              <p:cNvPr id="311" name="Freeform 310">
                <a:extLst>
                  <a:ext uri="{FF2B5EF4-FFF2-40B4-BE49-F238E27FC236}">
                    <a16:creationId xmlns:a16="http://schemas.microsoft.com/office/drawing/2014/main" id="{A0240026-80EF-A13A-1524-AEBBF76664CE}"/>
                  </a:ext>
                </a:extLst>
              </p:cNvPr>
              <p:cNvSpPr/>
              <p:nvPr/>
            </p:nvSpPr>
            <p:spPr>
              <a:xfrm>
                <a:off x="1401949" y="2085201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2" name="Freeform 311">
                <a:extLst>
                  <a:ext uri="{FF2B5EF4-FFF2-40B4-BE49-F238E27FC236}">
                    <a16:creationId xmlns:a16="http://schemas.microsoft.com/office/drawing/2014/main" id="{E5C41EC5-E6B5-8716-F5E1-BCB930674A3B}"/>
                  </a:ext>
                </a:extLst>
              </p:cNvPr>
              <p:cNvSpPr/>
              <p:nvPr/>
            </p:nvSpPr>
            <p:spPr>
              <a:xfrm>
                <a:off x="1373013" y="2107901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3" name="Graphic 7">
              <a:extLst>
                <a:ext uri="{FF2B5EF4-FFF2-40B4-BE49-F238E27FC236}">
                  <a16:creationId xmlns:a16="http://schemas.microsoft.com/office/drawing/2014/main" id="{22757971-ABD0-81C9-0E5F-1F9A456032BB}"/>
                </a:ext>
              </a:extLst>
            </p:cNvPr>
            <p:cNvGrpSpPr/>
            <p:nvPr/>
          </p:nvGrpSpPr>
          <p:grpSpPr>
            <a:xfrm>
              <a:off x="1364207" y="2053675"/>
              <a:ext cx="57870" cy="44137"/>
              <a:chOff x="1364207" y="2053675"/>
              <a:chExt cx="57870" cy="44137"/>
            </a:xfrm>
          </p:grpSpPr>
          <p:sp>
            <p:nvSpPr>
              <p:cNvPr id="314" name="Freeform 313">
                <a:extLst>
                  <a:ext uri="{FF2B5EF4-FFF2-40B4-BE49-F238E27FC236}">
                    <a16:creationId xmlns:a16="http://schemas.microsoft.com/office/drawing/2014/main" id="{FC96DA56-457C-B11F-0DCF-422261B27B67}"/>
                  </a:ext>
                </a:extLst>
              </p:cNvPr>
              <p:cNvSpPr/>
              <p:nvPr/>
            </p:nvSpPr>
            <p:spPr>
              <a:xfrm>
                <a:off x="1394400" y="2053675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5" name="Freeform 314">
                <a:extLst>
                  <a:ext uri="{FF2B5EF4-FFF2-40B4-BE49-F238E27FC236}">
                    <a16:creationId xmlns:a16="http://schemas.microsoft.com/office/drawing/2014/main" id="{EF3EF174-779C-222B-8B86-0F430C7C85AF}"/>
                  </a:ext>
                </a:extLst>
              </p:cNvPr>
              <p:cNvSpPr/>
              <p:nvPr/>
            </p:nvSpPr>
            <p:spPr>
              <a:xfrm>
                <a:off x="1364207" y="2076374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6" name="Graphic 7">
              <a:extLst>
                <a:ext uri="{FF2B5EF4-FFF2-40B4-BE49-F238E27FC236}">
                  <a16:creationId xmlns:a16="http://schemas.microsoft.com/office/drawing/2014/main" id="{66A1D5E2-2C2D-9A41-DAE6-0432CBC8617C}"/>
                </a:ext>
              </a:extLst>
            </p:cNvPr>
            <p:cNvGrpSpPr/>
            <p:nvPr/>
          </p:nvGrpSpPr>
          <p:grpSpPr>
            <a:xfrm>
              <a:off x="1359175" y="2046108"/>
              <a:ext cx="57870" cy="44137"/>
              <a:chOff x="1359175" y="2046108"/>
              <a:chExt cx="57870" cy="44137"/>
            </a:xfrm>
          </p:grpSpPr>
          <p:sp>
            <p:nvSpPr>
              <p:cNvPr id="317" name="Freeform 316">
                <a:extLst>
                  <a:ext uri="{FF2B5EF4-FFF2-40B4-BE49-F238E27FC236}">
                    <a16:creationId xmlns:a16="http://schemas.microsoft.com/office/drawing/2014/main" id="{BBD3DB23-8277-4C6D-C6F8-43AE4979D016}"/>
                  </a:ext>
                </a:extLst>
              </p:cNvPr>
              <p:cNvSpPr/>
              <p:nvPr/>
            </p:nvSpPr>
            <p:spPr>
              <a:xfrm>
                <a:off x="1389368" y="2046108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8" name="Freeform 317">
                <a:extLst>
                  <a:ext uri="{FF2B5EF4-FFF2-40B4-BE49-F238E27FC236}">
                    <a16:creationId xmlns:a16="http://schemas.microsoft.com/office/drawing/2014/main" id="{5D7CC3C3-AA2E-4B50-BCA2-999EBA3BF5BB}"/>
                  </a:ext>
                </a:extLst>
              </p:cNvPr>
              <p:cNvSpPr/>
              <p:nvPr/>
            </p:nvSpPr>
            <p:spPr>
              <a:xfrm>
                <a:off x="1359175" y="2068807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9" name="Graphic 7">
              <a:extLst>
                <a:ext uri="{FF2B5EF4-FFF2-40B4-BE49-F238E27FC236}">
                  <a16:creationId xmlns:a16="http://schemas.microsoft.com/office/drawing/2014/main" id="{C5ADE579-1D74-62CD-5AFB-0CE4CFE0108E}"/>
                </a:ext>
              </a:extLst>
            </p:cNvPr>
            <p:cNvGrpSpPr/>
            <p:nvPr/>
          </p:nvGrpSpPr>
          <p:grpSpPr>
            <a:xfrm>
              <a:off x="1347852" y="2028453"/>
              <a:ext cx="57870" cy="44137"/>
              <a:chOff x="1347852" y="2028453"/>
              <a:chExt cx="57870" cy="44137"/>
            </a:xfrm>
          </p:grpSpPr>
          <p:sp>
            <p:nvSpPr>
              <p:cNvPr id="320" name="Freeform 319">
                <a:extLst>
                  <a:ext uri="{FF2B5EF4-FFF2-40B4-BE49-F238E27FC236}">
                    <a16:creationId xmlns:a16="http://schemas.microsoft.com/office/drawing/2014/main" id="{08EAFB32-F378-048B-7BEC-C90FC8D226F4}"/>
                  </a:ext>
                </a:extLst>
              </p:cNvPr>
              <p:cNvSpPr/>
              <p:nvPr/>
            </p:nvSpPr>
            <p:spPr>
              <a:xfrm>
                <a:off x="1378046" y="2028453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1" name="Freeform 320">
                <a:extLst>
                  <a:ext uri="{FF2B5EF4-FFF2-40B4-BE49-F238E27FC236}">
                    <a16:creationId xmlns:a16="http://schemas.microsoft.com/office/drawing/2014/main" id="{39CE25D7-33BA-459E-1A82-1EAA0191DD48}"/>
                  </a:ext>
                </a:extLst>
              </p:cNvPr>
              <p:cNvSpPr/>
              <p:nvPr/>
            </p:nvSpPr>
            <p:spPr>
              <a:xfrm>
                <a:off x="1347852" y="2051153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2" name="Graphic 7">
              <a:extLst>
                <a:ext uri="{FF2B5EF4-FFF2-40B4-BE49-F238E27FC236}">
                  <a16:creationId xmlns:a16="http://schemas.microsoft.com/office/drawing/2014/main" id="{CB5343D6-E4AC-ED6E-8EEC-47019C56C8D1}"/>
                </a:ext>
              </a:extLst>
            </p:cNvPr>
            <p:cNvGrpSpPr/>
            <p:nvPr/>
          </p:nvGrpSpPr>
          <p:grpSpPr>
            <a:xfrm>
              <a:off x="1306337" y="1980533"/>
              <a:ext cx="57870" cy="44137"/>
              <a:chOff x="1306337" y="1980533"/>
              <a:chExt cx="57870" cy="44137"/>
            </a:xfrm>
          </p:grpSpPr>
          <p:sp>
            <p:nvSpPr>
              <p:cNvPr id="323" name="Freeform 322">
                <a:extLst>
                  <a:ext uri="{FF2B5EF4-FFF2-40B4-BE49-F238E27FC236}">
                    <a16:creationId xmlns:a16="http://schemas.microsoft.com/office/drawing/2014/main" id="{C8169628-23F8-66BA-CFE9-4FBA0CC0C52F}"/>
                  </a:ext>
                </a:extLst>
              </p:cNvPr>
              <p:cNvSpPr/>
              <p:nvPr/>
            </p:nvSpPr>
            <p:spPr>
              <a:xfrm>
                <a:off x="1336530" y="1980533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4" name="Freeform 323">
                <a:extLst>
                  <a:ext uri="{FF2B5EF4-FFF2-40B4-BE49-F238E27FC236}">
                    <a16:creationId xmlns:a16="http://schemas.microsoft.com/office/drawing/2014/main" id="{582C8431-A971-F8C1-A6C9-35D248C775A9}"/>
                  </a:ext>
                </a:extLst>
              </p:cNvPr>
              <p:cNvSpPr/>
              <p:nvPr/>
            </p:nvSpPr>
            <p:spPr>
              <a:xfrm>
                <a:off x="1306337" y="2003232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5" name="Graphic 7">
              <a:extLst>
                <a:ext uri="{FF2B5EF4-FFF2-40B4-BE49-F238E27FC236}">
                  <a16:creationId xmlns:a16="http://schemas.microsoft.com/office/drawing/2014/main" id="{CDD5B3DF-8C8A-FF92-3763-F3CCD08D42BC}"/>
                </a:ext>
              </a:extLst>
            </p:cNvPr>
            <p:cNvGrpSpPr/>
            <p:nvPr/>
          </p:nvGrpSpPr>
          <p:grpSpPr>
            <a:xfrm>
              <a:off x="1272369" y="1930090"/>
              <a:ext cx="57870" cy="44137"/>
              <a:chOff x="1272369" y="1930090"/>
              <a:chExt cx="57870" cy="44137"/>
            </a:xfrm>
          </p:grpSpPr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6BAC35C0-CDE1-0B4B-2EEC-0CD65752867A}"/>
                  </a:ext>
                </a:extLst>
              </p:cNvPr>
              <p:cNvSpPr/>
              <p:nvPr/>
            </p:nvSpPr>
            <p:spPr>
              <a:xfrm>
                <a:off x="1302563" y="1930090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7" name="Freeform 326">
                <a:extLst>
                  <a:ext uri="{FF2B5EF4-FFF2-40B4-BE49-F238E27FC236}">
                    <a16:creationId xmlns:a16="http://schemas.microsoft.com/office/drawing/2014/main" id="{3A584D0A-6AB2-A855-4FBF-A4EF81E9DA8B}"/>
                  </a:ext>
                </a:extLst>
              </p:cNvPr>
              <p:cNvSpPr/>
              <p:nvPr/>
            </p:nvSpPr>
            <p:spPr>
              <a:xfrm>
                <a:off x="1272369" y="1952789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8" name="Graphic 7">
              <a:extLst>
                <a:ext uri="{FF2B5EF4-FFF2-40B4-BE49-F238E27FC236}">
                  <a16:creationId xmlns:a16="http://schemas.microsoft.com/office/drawing/2014/main" id="{3E843ED6-B3A6-A943-6A02-82EF5289EA37}"/>
                </a:ext>
              </a:extLst>
            </p:cNvPr>
            <p:cNvGrpSpPr/>
            <p:nvPr/>
          </p:nvGrpSpPr>
          <p:grpSpPr>
            <a:xfrm>
              <a:off x="1266079" y="1904868"/>
              <a:ext cx="57870" cy="44137"/>
              <a:chOff x="1266079" y="1904868"/>
              <a:chExt cx="57870" cy="44137"/>
            </a:xfrm>
          </p:grpSpPr>
          <p:sp>
            <p:nvSpPr>
              <p:cNvPr id="329" name="Freeform 328">
                <a:extLst>
                  <a:ext uri="{FF2B5EF4-FFF2-40B4-BE49-F238E27FC236}">
                    <a16:creationId xmlns:a16="http://schemas.microsoft.com/office/drawing/2014/main" id="{8FDF62DC-A34D-748C-C594-B851CD78B5B1}"/>
                  </a:ext>
                </a:extLst>
              </p:cNvPr>
              <p:cNvSpPr/>
              <p:nvPr/>
            </p:nvSpPr>
            <p:spPr>
              <a:xfrm>
                <a:off x="1296272" y="1904868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0" name="Freeform 329">
                <a:extLst>
                  <a:ext uri="{FF2B5EF4-FFF2-40B4-BE49-F238E27FC236}">
                    <a16:creationId xmlns:a16="http://schemas.microsoft.com/office/drawing/2014/main" id="{0EA1F574-33AA-0388-89C3-FBF7DF2AB862}"/>
                  </a:ext>
                </a:extLst>
              </p:cNvPr>
              <p:cNvSpPr/>
              <p:nvPr/>
            </p:nvSpPr>
            <p:spPr>
              <a:xfrm>
                <a:off x="1266079" y="1927568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1" name="Graphic 7">
              <a:extLst>
                <a:ext uri="{FF2B5EF4-FFF2-40B4-BE49-F238E27FC236}">
                  <a16:creationId xmlns:a16="http://schemas.microsoft.com/office/drawing/2014/main" id="{5D9F4A1E-C42C-EEF7-3919-0DF1C5BCB75D}"/>
                </a:ext>
              </a:extLst>
            </p:cNvPr>
            <p:cNvGrpSpPr/>
            <p:nvPr/>
          </p:nvGrpSpPr>
          <p:grpSpPr>
            <a:xfrm>
              <a:off x="1201918" y="1826682"/>
              <a:ext cx="57870" cy="44137"/>
              <a:chOff x="1201918" y="1826682"/>
              <a:chExt cx="57870" cy="44137"/>
            </a:xfrm>
          </p:grpSpPr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AED03997-37C5-4642-DE8A-BF1C7050E334}"/>
                  </a:ext>
                </a:extLst>
              </p:cNvPr>
              <p:cNvSpPr/>
              <p:nvPr/>
            </p:nvSpPr>
            <p:spPr>
              <a:xfrm>
                <a:off x="1230854" y="1826682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3" name="Freeform 332">
                <a:extLst>
                  <a:ext uri="{FF2B5EF4-FFF2-40B4-BE49-F238E27FC236}">
                    <a16:creationId xmlns:a16="http://schemas.microsoft.com/office/drawing/2014/main" id="{8B72008E-1850-FA22-DD27-442E47055B90}"/>
                  </a:ext>
                </a:extLst>
              </p:cNvPr>
              <p:cNvSpPr/>
              <p:nvPr/>
            </p:nvSpPr>
            <p:spPr>
              <a:xfrm>
                <a:off x="1201918" y="1849381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4" name="Graphic 7">
              <a:extLst>
                <a:ext uri="{FF2B5EF4-FFF2-40B4-BE49-F238E27FC236}">
                  <a16:creationId xmlns:a16="http://schemas.microsoft.com/office/drawing/2014/main" id="{23359CE2-91E7-5C57-096F-8014D42B0C52}"/>
                </a:ext>
              </a:extLst>
            </p:cNvPr>
            <p:cNvGrpSpPr/>
            <p:nvPr/>
          </p:nvGrpSpPr>
          <p:grpSpPr>
            <a:xfrm>
              <a:off x="1191854" y="1816594"/>
              <a:ext cx="57870" cy="44137"/>
              <a:chOff x="1191854" y="1816594"/>
              <a:chExt cx="57870" cy="44137"/>
            </a:xfrm>
          </p:grpSpPr>
          <p:sp>
            <p:nvSpPr>
              <p:cNvPr id="335" name="Freeform 334">
                <a:extLst>
                  <a:ext uri="{FF2B5EF4-FFF2-40B4-BE49-F238E27FC236}">
                    <a16:creationId xmlns:a16="http://schemas.microsoft.com/office/drawing/2014/main" id="{983716DB-E474-C539-2BAE-CD40A44D1BDE}"/>
                  </a:ext>
                </a:extLst>
              </p:cNvPr>
              <p:cNvSpPr/>
              <p:nvPr/>
            </p:nvSpPr>
            <p:spPr>
              <a:xfrm>
                <a:off x="1222047" y="1816594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6" name="Freeform 335">
                <a:extLst>
                  <a:ext uri="{FF2B5EF4-FFF2-40B4-BE49-F238E27FC236}">
                    <a16:creationId xmlns:a16="http://schemas.microsoft.com/office/drawing/2014/main" id="{7B208514-2793-1D14-72E4-A923E02AE0DD}"/>
                  </a:ext>
                </a:extLst>
              </p:cNvPr>
              <p:cNvSpPr/>
              <p:nvPr/>
            </p:nvSpPr>
            <p:spPr>
              <a:xfrm>
                <a:off x="1191854" y="1839293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7" name="Graphic 7">
              <a:extLst>
                <a:ext uri="{FF2B5EF4-FFF2-40B4-BE49-F238E27FC236}">
                  <a16:creationId xmlns:a16="http://schemas.microsoft.com/office/drawing/2014/main" id="{03140195-6986-019E-45B6-F8EA474855A4}"/>
                </a:ext>
              </a:extLst>
            </p:cNvPr>
            <p:cNvGrpSpPr/>
            <p:nvPr/>
          </p:nvGrpSpPr>
          <p:grpSpPr>
            <a:xfrm>
              <a:off x="1183048" y="1814071"/>
              <a:ext cx="57870" cy="44137"/>
              <a:chOff x="1183048" y="1814071"/>
              <a:chExt cx="57870" cy="44137"/>
            </a:xfrm>
          </p:grpSpPr>
          <p:sp>
            <p:nvSpPr>
              <p:cNvPr id="338" name="Freeform 337">
                <a:extLst>
                  <a:ext uri="{FF2B5EF4-FFF2-40B4-BE49-F238E27FC236}">
                    <a16:creationId xmlns:a16="http://schemas.microsoft.com/office/drawing/2014/main" id="{5EC6AC2F-6606-E053-F978-2E47C1FEAD52}"/>
                  </a:ext>
                </a:extLst>
              </p:cNvPr>
              <p:cNvSpPr/>
              <p:nvPr/>
            </p:nvSpPr>
            <p:spPr>
              <a:xfrm>
                <a:off x="1213241" y="1814071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9" name="Freeform 338">
                <a:extLst>
                  <a:ext uri="{FF2B5EF4-FFF2-40B4-BE49-F238E27FC236}">
                    <a16:creationId xmlns:a16="http://schemas.microsoft.com/office/drawing/2014/main" id="{7E7EECBA-9B06-47C6-837B-567C3BD31AF4}"/>
                  </a:ext>
                </a:extLst>
              </p:cNvPr>
              <p:cNvSpPr/>
              <p:nvPr/>
            </p:nvSpPr>
            <p:spPr>
              <a:xfrm>
                <a:off x="1183048" y="1836771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40" name="Graphic 7">
              <a:extLst>
                <a:ext uri="{FF2B5EF4-FFF2-40B4-BE49-F238E27FC236}">
                  <a16:creationId xmlns:a16="http://schemas.microsoft.com/office/drawing/2014/main" id="{E8A0A0EF-F44F-7F7B-12B6-7433139A8C73}"/>
                </a:ext>
              </a:extLst>
            </p:cNvPr>
            <p:cNvGrpSpPr/>
            <p:nvPr/>
          </p:nvGrpSpPr>
          <p:grpSpPr>
            <a:xfrm>
              <a:off x="1162919" y="1796417"/>
              <a:ext cx="57870" cy="44137"/>
              <a:chOff x="1162919" y="1796417"/>
              <a:chExt cx="57870" cy="44137"/>
            </a:xfrm>
          </p:grpSpPr>
          <p:sp>
            <p:nvSpPr>
              <p:cNvPr id="341" name="Freeform 340">
                <a:extLst>
                  <a:ext uri="{FF2B5EF4-FFF2-40B4-BE49-F238E27FC236}">
                    <a16:creationId xmlns:a16="http://schemas.microsoft.com/office/drawing/2014/main" id="{37EA8008-12E5-719E-C2FE-F35DE7F58F08}"/>
                  </a:ext>
                </a:extLst>
              </p:cNvPr>
              <p:cNvSpPr/>
              <p:nvPr/>
            </p:nvSpPr>
            <p:spPr>
              <a:xfrm>
                <a:off x="1193112" y="1796417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2" name="Freeform 341">
                <a:extLst>
                  <a:ext uri="{FF2B5EF4-FFF2-40B4-BE49-F238E27FC236}">
                    <a16:creationId xmlns:a16="http://schemas.microsoft.com/office/drawing/2014/main" id="{DA193D96-ACBE-6D7E-CF28-FEE2A4979ED4}"/>
                  </a:ext>
                </a:extLst>
              </p:cNvPr>
              <p:cNvSpPr/>
              <p:nvPr/>
            </p:nvSpPr>
            <p:spPr>
              <a:xfrm>
                <a:off x="1162919" y="1819116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43" name="Graphic 7">
              <a:extLst>
                <a:ext uri="{FF2B5EF4-FFF2-40B4-BE49-F238E27FC236}">
                  <a16:creationId xmlns:a16="http://schemas.microsoft.com/office/drawing/2014/main" id="{FB403846-53FF-893D-A911-10678F779F95}"/>
                </a:ext>
              </a:extLst>
            </p:cNvPr>
            <p:cNvGrpSpPr/>
            <p:nvPr/>
          </p:nvGrpSpPr>
          <p:grpSpPr>
            <a:xfrm>
              <a:off x="1157887" y="1788850"/>
              <a:ext cx="57870" cy="44137"/>
              <a:chOff x="1157887" y="1788850"/>
              <a:chExt cx="57870" cy="44137"/>
            </a:xfrm>
          </p:grpSpPr>
          <p:sp>
            <p:nvSpPr>
              <p:cNvPr id="344" name="Freeform 343">
                <a:extLst>
                  <a:ext uri="{FF2B5EF4-FFF2-40B4-BE49-F238E27FC236}">
                    <a16:creationId xmlns:a16="http://schemas.microsoft.com/office/drawing/2014/main" id="{68B6104A-1D4F-8351-0E5A-58C0C750F016}"/>
                  </a:ext>
                </a:extLst>
              </p:cNvPr>
              <p:cNvSpPr/>
              <p:nvPr/>
            </p:nvSpPr>
            <p:spPr>
              <a:xfrm>
                <a:off x="1188080" y="1788850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5" name="Freeform 344">
                <a:extLst>
                  <a:ext uri="{FF2B5EF4-FFF2-40B4-BE49-F238E27FC236}">
                    <a16:creationId xmlns:a16="http://schemas.microsoft.com/office/drawing/2014/main" id="{6B663FE5-BA3B-724C-0164-75B0B30E54FA}"/>
                  </a:ext>
                </a:extLst>
              </p:cNvPr>
              <p:cNvSpPr/>
              <p:nvPr/>
            </p:nvSpPr>
            <p:spPr>
              <a:xfrm>
                <a:off x="1157887" y="1810288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46" name="Graphic 7">
              <a:extLst>
                <a:ext uri="{FF2B5EF4-FFF2-40B4-BE49-F238E27FC236}">
                  <a16:creationId xmlns:a16="http://schemas.microsoft.com/office/drawing/2014/main" id="{5798A468-1415-F740-D4E2-86716577E236}"/>
                </a:ext>
              </a:extLst>
            </p:cNvPr>
            <p:cNvGrpSpPr/>
            <p:nvPr/>
          </p:nvGrpSpPr>
          <p:grpSpPr>
            <a:xfrm>
              <a:off x="1123919" y="1769934"/>
              <a:ext cx="56612" cy="44137"/>
              <a:chOff x="1123919" y="1769934"/>
              <a:chExt cx="56612" cy="44137"/>
            </a:xfrm>
          </p:grpSpPr>
          <p:sp>
            <p:nvSpPr>
              <p:cNvPr id="347" name="Freeform 346">
                <a:extLst>
                  <a:ext uri="{FF2B5EF4-FFF2-40B4-BE49-F238E27FC236}">
                    <a16:creationId xmlns:a16="http://schemas.microsoft.com/office/drawing/2014/main" id="{302CCE54-87E1-380D-E0FF-CB653EE41FD5}"/>
                  </a:ext>
                </a:extLst>
              </p:cNvPr>
              <p:cNvSpPr/>
              <p:nvPr/>
            </p:nvSpPr>
            <p:spPr>
              <a:xfrm>
                <a:off x="1152854" y="1769934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8" name="Freeform 347">
                <a:extLst>
                  <a:ext uri="{FF2B5EF4-FFF2-40B4-BE49-F238E27FC236}">
                    <a16:creationId xmlns:a16="http://schemas.microsoft.com/office/drawing/2014/main" id="{2A826726-A3D1-A3F6-488B-C441D90B27AF}"/>
                  </a:ext>
                </a:extLst>
              </p:cNvPr>
              <p:cNvSpPr/>
              <p:nvPr/>
            </p:nvSpPr>
            <p:spPr>
              <a:xfrm>
                <a:off x="1123919" y="1792633"/>
                <a:ext cx="56612" cy="12610"/>
              </a:xfrm>
              <a:custGeom>
                <a:avLst/>
                <a:gdLst>
                  <a:gd name="connsiteX0" fmla="*/ 0 w 56612"/>
                  <a:gd name="connsiteY0" fmla="*/ 0 h 12610"/>
                  <a:gd name="connsiteX1" fmla="*/ 56612 w 56612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2" h="12610">
                    <a:moveTo>
                      <a:pt x="0" y="0"/>
                    </a:moveTo>
                    <a:lnTo>
                      <a:pt x="56612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49" name="Graphic 7">
              <a:extLst>
                <a:ext uri="{FF2B5EF4-FFF2-40B4-BE49-F238E27FC236}">
                  <a16:creationId xmlns:a16="http://schemas.microsoft.com/office/drawing/2014/main" id="{18FF3816-2660-9BED-07AA-3DE7B82851F8}"/>
                </a:ext>
              </a:extLst>
            </p:cNvPr>
            <p:cNvGrpSpPr/>
            <p:nvPr/>
          </p:nvGrpSpPr>
          <p:grpSpPr>
            <a:xfrm>
              <a:off x="1091210" y="1745974"/>
              <a:ext cx="57870" cy="44137"/>
              <a:chOff x="1091210" y="1745974"/>
              <a:chExt cx="57870" cy="44137"/>
            </a:xfrm>
          </p:grpSpPr>
          <p:sp>
            <p:nvSpPr>
              <p:cNvPr id="350" name="Freeform 349">
                <a:extLst>
                  <a:ext uri="{FF2B5EF4-FFF2-40B4-BE49-F238E27FC236}">
                    <a16:creationId xmlns:a16="http://schemas.microsoft.com/office/drawing/2014/main" id="{4BEFC31E-7314-391A-B77D-1DEA1424701A}"/>
                  </a:ext>
                </a:extLst>
              </p:cNvPr>
              <p:cNvSpPr/>
              <p:nvPr/>
            </p:nvSpPr>
            <p:spPr>
              <a:xfrm>
                <a:off x="1121403" y="1745974"/>
                <a:ext cx="12580" cy="44137"/>
              </a:xfrm>
              <a:custGeom>
                <a:avLst/>
                <a:gdLst>
                  <a:gd name="connsiteX0" fmla="*/ 0 w 12580"/>
                  <a:gd name="connsiteY0" fmla="*/ 0 h 44137"/>
                  <a:gd name="connsiteX1" fmla="*/ 0 w 12580"/>
                  <a:gd name="connsiteY1" fmla="*/ 44137 h 4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0" h="44137">
                    <a:moveTo>
                      <a:pt x="0" y="0"/>
                    </a:moveTo>
                    <a:lnTo>
                      <a:pt x="0" y="44137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1" name="Freeform 350">
                <a:extLst>
                  <a:ext uri="{FF2B5EF4-FFF2-40B4-BE49-F238E27FC236}">
                    <a16:creationId xmlns:a16="http://schemas.microsoft.com/office/drawing/2014/main" id="{C7330F34-DB32-B235-CAF6-96098126CEBD}"/>
                  </a:ext>
                </a:extLst>
              </p:cNvPr>
              <p:cNvSpPr/>
              <p:nvPr/>
            </p:nvSpPr>
            <p:spPr>
              <a:xfrm>
                <a:off x="1091210" y="1768673"/>
                <a:ext cx="57870" cy="12610"/>
              </a:xfrm>
              <a:custGeom>
                <a:avLst/>
                <a:gdLst>
                  <a:gd name="connsiteX0" fmla="*/ 0 w 57870"/>
                  <a:gd name="connsiteY0" fmla="*/ 0 h 12610"/>
                  <a:gd name="connsiteX1" fmla="*/ 57870 w 57870"/>
                  <a:gd name="connsiteY1" fmla="*/ 0 h 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0" h="12610">
                    <a:moveTo>
                      <a:pt x="0" y="0"/>
                    </a:moveTo>
                    <a:lnTo>
                      <a:pt x="57870" y="0"/>
                    </a:lnTo>
                  </a:path>
                </a:pathLst>
              </a:custGeom>
              <a:ln w="12700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52" name="TextBox 351">
            <a:extLst>
              <a:ext uri="{FF2B5EF4-FFF2-40B4-BE49-F238E27FC236}">
                <a16:creationId xmlns:a16="http://schemas.microsoft.com/office/drawing/2014/main" id="{596BFF71-5732-154B-D216-107585CEB7AD}"/>
              </a:ext>
            </a:extLst>
          </p:cNvPr>
          <p:cNvSpPr txBox="1"/>
          <p:nvPr/>
        </p:nvSpPr>
        <p:spPr>
          <a:xfrm>
            <a:off x="387217" y="1177071"/>
            <a:ext cx="36260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A2DE3C22-2A69-B27A-959B-117F2C9445DD}"/>
              </a:ext>
            </a:extLst>
          </p:cNvPr>
          <p:cNvSpPr txBox="1"/>
          <p:nvPr/>
        </p:nvSpPr>
        <p:spPr>
          <a:xfrm>
            <a:off x="446529" y="1557201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75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9BF69ACA-EB0A-FA9E-BBB3-1F9AEA6B9723}"/>
              </a:ext>
            </a:extLst>
          </p:cNvPr>
          <p:cNvSpPr txBox="1"/>
          <p:nvPr/>
        </p:nvSpPr>
        <p:spPr>
          <a:xfrm>
            <a:off x="446529" y="1935012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8C2243E4-8158-3AAE-926D-AC63CDBFBF43}"/>
              </a:ext>
            </a:extLst>
          </p:cNvPr>
          <p:cNvSpPr txBox="1"/>
          <p:nvPr/>
        </p:nvSpPr>
        <p:spPr>
          <a:xfrm>
            <a:off x="446529" y="2311210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1893AC1B-4F58-5A06-A959-D46D14F59F95}"/>
              </a:ext>
            </a:extLst>
          </p:cNvPr>
          <p:cNvSpPr txBox="1"/>
          <p:nvPr/>
        </p:nvSpPr>
        <p:spPr>
          <a:xfrm>
            <a:off x="505840" y="2686495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6C68DC26-F43D-B24B-AEB3-5EE21603A852}"/>
              </a:ext>
            </a:extLst>
          </p:cNvPr>
          <p:cNvSpPr txBox="1"/>
          <p:nvPr/>
        </p:nvSpPr>
        <p:spPr>
          <a:xfrm rot="16200000">
            <a:off x="-450690" y="1848390"/>
            <a:ext cx="16732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>
                <a:solidFill>
                  <a:srgbClr val="002557"/>
                </a:solidFill>
                <a:latin typeface="Arial" panose="020B0604020202020204" pitchFamily="34" charset="0"/>
              </a:rPr>
              <a:t>PFS (% of patients)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644C5E19-0CD4-AF39-EBF7-BF48DA743459}"/>
              </a:ext>
            </a:extLst>
          </p:cNvPr>
          <p:cNvSpPr txBox="1"/>
          <p:nvPr/>
        </p:nvSpPr>
        <p:spPr>
          <a:xfrm>
            <a:off x="1392616" y="1978325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70C0"/>
                </a:solidFill>
                <a:latin typeface="Arial" panose="020B0604020202020204" pitchFamily="34" charset="0"/>
              </a:rPr>
              <a:t>Panitumumab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DE8463B9-A47C-B12B-94A2-8C3FBA0862CD}"/>
              </a:ext>
            </a:extLst>
          </p:cNvPr>
          <p:cNvSpPr txBox="1"/>
          <p:nvPr/>
        </p:nvSpPr>
        <p:spPr>
          <a:xfrm>
            <a:off x="724832" y="2324326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FF6720"/>
                </a:solidFill>
                <a:latin typeface="Arial" panose="020B0604020202020204" pitchFamily="34" charset="0"/>
              </a:rPr>
              <a:t>Bevacizumab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A56BE8BE-E7E0-436C-2FA8-092F9BFD8CDE}"/>
              </a:ext>
            </a:extLst>
          </p:cNvPr>
          <p:cNvSpPr txBox="1"/>
          <p:nvPr/>
        </p:nvSpPr>
        <p:spPr>
          <a:xfrm>
            <a:off x="2061248" y="2922693"/>
            <a:ext cx="84831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</a:rPr>
              <a:t>Time (months)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1E11E4CD-34FC-6E6F-424F-2C6DAD930B35}"/>
              </a:ext>
            </a:extLst>
          </p:cNvPr>
          <p:cNvSpPr txBox="1"/>
          <p:nvPr/>
        </p:nvSpPr>
        <p:spPr>
          <a:xfrm>
            <a:off x="598048" y="2797564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9D9E8C02-E345-C85D-D3B4-D2B4F8742940}"/>
              </a:ext>
            </a:extLst>
          </p:cNvPr>
          <p:cNvSpPr txBox="1"/>
          <p:nvPr/>
        </p:nvSpPr>
        <p:spPr>
          <a:xfrm>
            <a:off x="838764" y="2797564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03ACF245-BEC9-301B-93DB-5A2A946ED6EC}"/>
              </a:ext>
            </a:extLst>
          </p:cNvPr>
          <p:cNvSpPr txBox="1"/>
          <p:nvPr/>
        </p:nvSpPr>
        <p:spPr>
          <a:xfrm>
            <a:off x="1051224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E409832F-5091-F71E-315D-61B9C9324550}"/>
              </a:ext>
            </a:extLst>
          </p:cNvPr>
          <p:cNvSpPr txBox="1"/>
          <p:nvPr/>
        </p:nvSpPr>
        <p:spPr>
          <a:xfrm>
            <a:off x="130220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6D38B603-8971-43DE-3512-B92820B42601}"/>
              </a:ext>
            </a:extLst>
          </p:cNvPr>
          <p:cNvSpPr txBox="1"/>
          <p:nvPr/>
        </p:nvSpPr>
        <p:spPr>
          <a:xfrm>
            <a:off x="1551212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C6057677-2777-A3C6-9C57-15E2D2A271E2}"/>
              </a:ext>
            </a:extLst>
          </p:cNvPr>
          <p:cNvSpPr txBox="1"/>
          <p:nvPr/>
        </p:nvSpPr>
        <p:spPr>
          <a:xfrm>
            <a:off x="1792947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ECC4E09A-B1C4-BDD8-F108-6BED2D7B7801}"/>
              </a:ext>
            </a:extLst>
          </p:cNvPr>
          <p:cNvSpPr txBox="1"/>
          <p:nvPr/>
        </p:nvSpPr>
        <p:spPr>
          <a:xfrm>
            <a:off x="204243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890E5F1F-5074-C8A5-2AC6-573A24394A08}"/>
              </a:ext>
            </a:extLst>
          </p:cNvPr>
          <p:cNvSpPr txBox="1"/>
          <p:nvPr/>
        </p:nvSpPr>
        <p:spPr>
          <a:xfrm>
            <a:off x="2292254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FFAB6E08-A61C-5B6F-E0C5-80E8718217EF}"/>
              </a:ext>
            </a:extLst>
          </p:cNvPr>
          <p:cNvSpPr txBox="1"/>
          <p:nvPr/>
        </p:nvSpPr>
        <p:spPr>
          <a:xfrm>
            <a:off x="2535719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71F5C0DA-DFEA-7AE7-2BA8-4FB262BDFC67}"/>
              </a:ext>
            </a:extLst>
          </p:cNvPr>
          <p:cNvSpPr txBox="1"/>
          <p:nvPr/>
        </p:nvSpPr>
        <p:spPr>
          <a:xfrm>
            <a:off x="2781195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54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4A49C974-E0A9-9D47-44F2-8C705F3B7A5D}"/>
              </a:ext>
            </a:extLst>
          </p:cNvPr>
          <p:cNvSpPr txBox="1"/>
          <p:nvPr/>
        </p:nvSpPr>
        <p:spPr>
          <a:xfrm>
            <a:off x="3027588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602E5D06-510B-2995-70CC-0234052C5517}"/>
              </a:ext>
            </a:extLst>
          </p:cNvPr>
          <p:cNvSpPr txBox="1"/>
          <p:nvPr/>
        </p:nvSpPr>
        <p:spPr>
          <a:xfrm>
            <a:off x="3272649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66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3F0837CE-50C2-4073-201E-5A78C93378B5}"/>
              </a:ext>
            </a:extLst>
          </p:cNvPr>
          <p:cNvSpPr txBox="1"/>
          <p:nvPr/>
        </p:nvSpPr>
        <p:spPr>
          <a:xfrm>
            <a:off x="3520403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E864B971-A9D2-4701-407E-D5228C499A3D}"/>
              </a:ext>
            </a:extLst>
          </p:cNvPr>
          <p:cNvSpPr txBox="1"/>
          <p:nvPr/>
        </p:nvSpPr>
        <p:spPr>
          <a:xfrm>
            <a:off x="3762950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78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4581F55A-F802-D7FE-A4D7-7AA62BD233ED}"/>
              </a:ext>
            </a:extLst>
          </p:cNvPr>
          <p:cNvSpPr txBox="1"/>
          <p:nvPr/>
        </p:nvSpPr>
        <p:spPr>
          <a:xfrm>
            <a:off x="4014267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84</a:t>
            </a:r>
          </a:p>
        </p:txBody>
      </p:sp>
      <p:sp>
        <p:nvSpPr>
          <p:cNvPr id="379" name="Freeform 378">
            <a:extLst>
              <a:ext uri="{FF2B5EF4-FFF2-40B4-BE49-F238E27FC236}">
                <a16:creationId xmlns:a16="http://schemas.microsoft.com/office/drawing/2014/main" id="{BE18A2C9-6D86-13F1-C05B-B575389CEAF8}"/>
              </a:ext>
            </a:extLst>
          </p:cNvPr>
          <p:cNvSpPr/>
          <p:nvPr/>
        </p:nvSpPr>
        <p:spPr>
          <a:xfrm>
            <a:off x="5053853" y="1643780"/>
            <a:ext cx="30332" cy="9581"/>
          </a:xfrm>
          <a:custGeom>
            <a:avLst/>
            <a:gdLst>
              <a:gd name="connsiteX0" fmla="*/ 0 w 40442"/>
              <a:gd name="connsiteY0" fmla="*/ 0 h 12774"/>
              <a:gd name="connsiteX1" fmla="*/ 40443 w 40442"/>
              <a:gd name="connsiteY1" fmla="*/ 0 h 1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442" h="12774">
                <a:moveTo>
                  <a:pt x="0" y="0"/>
                </a:moveTo>
                <a:lnTo>
                  <a:pt x="40443" y="0"/>
                </a:lnTo>
              </a:path>
            </a:pathLst>
          </a:custGeom>
          <a:ln w="12638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0" name="Freeform 379">
            <a:extLst>
              <a:ext uri="{FF2B5EF4-FFF2-40B4-BE49-F238E27FC236}">
                <a16:creationId xmlns:a16="http://schemas.microsoft.com/office/drawing/2014/main" id="{F0C6A351-657A-CEA5-DF39-F94BF0A96BFE}"/>
              </a:ext>
            </a:extLst>
          </p:cNvPr>
          <p:cNvSpPr/>
          <p:nvPr/>
        </p:nvSpPr>
        <p:spPr>
          <a:xfrm>
            <a:off x="5053853" y="1252865"/>
            <a:ext cx="30332" cy="9581"/>
          </a:xfrm>
          <a:custGeom>
            <a:avLst/>
            <a:gdLst>
              <a:gd name="connsiteX0" fmla="*/ 0 w 40442"/>
              <a:gd name="connsiteY0" fmla="*/ 0 h 12774"/>
              <a:gd name="connsiteX1" fmla="*/ 40443 w 40442"/>
              <a:gd name="connsiteY1" fmla="*/ 0 h 1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442" h="12774">
                <a:moveTo>
                  <a:pt x="0" y="0"/>
                </a:moveTo>
                <a:lnTo>
                  <a:pt x="40443" y="0"/>
                </a:lnTo>
              </a:path>
            </a:pathLst>
          </a:custGeom>
          <a:ln w="12638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1" name="Freeform 380">
            <a:extLst>
              <a:ext uri="{FF2B5EF4-FFF2-40B4-BE49-F238E27FC236}">
                <a16:creationId xmlns:a16="http://schemas.microsoft.com/office/drawing/2014/main" id="{02B8F12C-01E2-70B8-46E2-2B58538B2490}"/>
              </a:ext>
            </a:extLst>
          </p:cNvPr>
          <p:cNvSpPr/>
          <p:nvPr/>
        </p:nvSpPr>
        <p:spPr>
          <a:xfrm>
            <a:off x="5053853" y="2026072"/>
            <a:ext cx="30332" cy="9581"/>
          </a:xfrm>
          <a:custGeom>
            <a:avLst/>
            <a:gdLst>
              <a:gd name="connsiteX0" fmla="*/ 0 w 40442"/>
              <a:gd name="connsiteY0" fmla="*/ 0 h 12774"/>
              <a:gd name="connsiteX1" fmla="*/ 40443 w 40442"/>
              <a:gd name="connsiteY1" fmla="*/ 0 h 1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442" h="12774">
                <a:moveTo>
                  <a:pt x="0" y="0"/>
                </a:moveTo>
                <a:lnTo>
                  <a:pt x="40443" y="0"/>
                </a:lnTo>
              </a:path>
            </a:pathLst>
          </a:custGeom>
          <a:ln w="12638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2" name="Freeform 381">
            <a:extLst>
              <a:ext uri="{FF2B5EF4-FFF2-40B4-BE49-F238E27FC236}">
                <a16:creationId xmlns:a16="http://schemas.microsoft.com/office/drawing/2014/main" id="{AE50ECB9-DEA1-9CF9-76C5-DE833AD5B5A3}"/>
              </a:ext>
            </a:extLst>
          </p:cNvPr>
          <p:cNvSpPr/>
          <p:nvPr/>
        </p:nvSpPr>
        <p:spPr>
          <a:xfrm>
            <a:off x="5053853" y="2408363"/>
            <a:ext cx="30332" cy="9581"/>
          </a:xfrm>
          <a:custGeom>
            <a:avLst/>
            <a:gdLst>
              <a:gd name="connsiteX0" fmla="*/ 0 w 40442"/>
              <a:gd name="connsiteY0" fmla="*/ 0 h 12774"/>
              <a:gd name="connsiteX1" fmla="*/ 40443 w 40442"/>
              <a:gd name="connsiteY1" fmla="*/ 0 h 1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442" h="12774">
                <a:moveTo>
                  <a:pt x="0" y="0"/>
                </a:moveTo>
                <a:lnTo>
                  <a:pt x="40443" y="0"/>
                </a:lnTo>
              </a:path>
            </a:pathLst>
          </a:custGeom>
          <a:ln w="12638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3" name="Freeform 382">
            <a:extLst>
              <a:ext uri="{FF2B5EF4-FFF2-40B4-BE49-F238E27FC236}">
                <a16:creationId xmlns:a16="http://schemas.microsoft.com/office/drawing/2014/main" id="{42839199-F7EC-A178-8450-307F8156450B}"/>
              </a:ext>
            </a:extLst>
          </p:cNvPr>
          <p:cNvSpPr/>
          <p:nvPr/>
        </p:nvSpPr>
        <p:spPr>
          <a:xfrm>
            <a:off x="5053853" y="2791613"/>
            <a:ext cx="30332" cy="9581"/>
          </a:xfrm>
          <a:custGeom>
            <a:avLst/>
            <a:gdLst>
              <a:gd name="connsiteX0" fmla="*/ 0 w 40442"/>
              <a:gd name="connsiteY0" fmla="*/ 0 h 12774"/>
              <a:gd name="connsiteX1" fmla="*/ 40443 w 40442"/>
              <a:gd name="connsiteY1" fmla="*/ 0 h 1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442" h="12774">
                <a:moveTo>
                  <a:pt x="0" y="0"/>
                </a:moveTo>
                <a:lnTo>
                  <a:pt x="40443" y="0"/>
                </a:lnTo>
              </a:path>
            </a:pathLst>
          </a:custGeom>
          <a:ln w="12638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4" name="Freeform 383">
            <a:extLst>
              <a:ext uri="{FF2B5EF4-FFF2-40B4-BE49-F238E27FC236}">
                <a16:creationId xmlns:a16="http://schemas.microsoft.com/office/drawing/2014/main" id="{C809D542-DD46-4D6C-11B3-8D72CE0103FB}"/>
              </a:ext>
            </a:extLst>
          </p:cNvPr>
          <p:cNvSpPr/>
          <p:nvPr/>
        </p:nvSpPr>
        <p:spPr>
          <a:xfrm>
            <a:off x="5079445" y="2794487"/>
            <a:ext cx="9479" cy="32576"/>
          </a:xfrm>
          <a:custGeom>
            <a:avLst/>
            <a:gdLst>
              <a:gd name="connsiteX0" fmla="*/ 0 w 12638"/>
              <a:gd name="connsiteY0" fmla="*/ 43435 h 43434"/>
              <a:gd name="connsiteX1" fmla="*/ 0 w 12638"/>
              <a:gd name="connsiteY1" fmla="*/ 0 h 4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38" h="43434">
                <a:moveTo>
                  <a:pt x="0" y="43435"/>
                </a:moveTo>
                <a:lnTo>
                  <a:pt x="0" y="0"/>
                </a:lnTo>
              </a:path>
            </a:pathLst>
          </a:custGeom>
          <a:ln w="12638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5" name="Freeform 384">
            <a:extLst>
              <a:ext uri="{FF2B5EF4-FFF2-40B4-BE49-F238E27FC236}">
                <a16:creationId xmlns:a16="http://schemas.microsoft.com/office/drawing/2014/main" id="{7AD4603C-8B9C-116D-D409-52CB91C2D1A5}"/>
              </a:ext>
            </a:extLst>
          </p:cNvPr>
          <p:cNvSpPr/>
          <p:nvPr/>
        </p:nvSpPr>
        <p:spPr>
          <a:xfrm>
            <a:off x="6316420" y="2794487"/>
            <a:ext cx="9479" cy="32576"/>
          </a:xfrm>
          <a:custGeom>
            <a:avLst/>
            <a:gdLst>
              <a:gd name="connsiteX0" fmla="*/ 0 w 12638"/>
              <a:gd name="connsiteY0" fmla="*/ 43435 h 43434"/>
              <a:gd name="connsiteX1" fmla="*/ 0 w 12638"/>
              <a:gd name="connsiteY1" fmla="*/ 0 h 4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38" h="43434">
                <a:moveTo>
                  <a:pt x="0" y="43435"/>
                </a:moveTo>
                <a:lnTo>
                  <a:pt x="0" y="0"/>
                </a:lnTo>
              </a:path>
            </a:pathLst>
          </a:custGeom>
          <a:ln w="12638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6" name="Freeform 385">
            <a:extLst>
              <a:ext uri="{FF2B5EF4-FFF2-40B4-BE49-F238E27FC236}">
                <a16:creationId xmlns:a16="http://schemas.microsoft.com/office/drawing/2014/main" id="{3BFD7FB8-4370-4DE7-5314-281091BB7937}"/>
              </a:ext>
            </a:extLst>
          </p:cNvPr>
          <p:cNvSpPr/>
          <p:nvPr/>
        </p:nvSpPr>
        <p:spPr>
          <a:xfrm>
            <a:off x="6563814" y="2794487"/>
            <a:ext cx="9479" cy="32576"/>
          </a:xfrm>
          <a:custGeom>
            <a:avLst/>
            <a:gdLst>
              <a:gd name="connsiteX0" fmla="*/ 0 w 12638"/>
              <a:gd name="connsiteY0" fmla="*/ 43435 h 43434"/>
              <a:gd name="connsiteX1" fmla="*/ 0 w 12638"/>
              <a:gd name="connsiteY1" fmla="*/ 0 h 4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38" h="43434">
                <a:moveTo>
                  <a:pt x="0" y="43435"/>
                </a:moveTo>
                <a:lnTo>
                  <a:pt x="0" y="0"/>
                </a:lnTo>
              </a:path>
            </a:pathLst>
          </a:custGeom>
          <a:ln w="12638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7" name="Freeform 386">
            <a:extLst>
              <a:ext uri="{FF2B5EF4-FFF2-40B4-BE49-F238E27FC236}">
                <a16:creationId xmlns:a16="http://schemas.microsoft.com/office/drawing/2014/main" id="{CB663E0E-34CE-4D94-3193-A9DE7DD35319}"/>
              </a:ext>
            </a:extLst>
          </p:cNvPr>
          <p:cNvSpPr/>
          <p:nvPr/>
        </p:nvSpPr>
        <p:spPr>
          <a:xfrm>
            <a:off x="6811209" y="2794487"/>
            <a:ext cx="9479" cy="32576"/>
          </a:xfrm>
          <a:custGeom>
            <a:avLst/>
            <a:gdLst>
              <a:gd name="connsiteX0" fmla="*/ 0 w 12638"/>
              <a:gd name="connsiteY0" fmla="*/ 43435 h 43434"/>
              <a:gd name="connsiteX1" fmla="*/ 0 w 12638"/>
              <a:gd name="connsiteY1" fmla="*/ 0 h 4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38" h="43434">
                <a:moveTo>
                  <a:pt x="0" y="43435"/>
                </a:moveTo>
                <a:lnTo>
                  <a:pt x="0" y="0"/>
                </a:lnTo>
              </a:path>
            </a:pathLst>
          </a:custGeom>
          <a:ln w="12638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8" name="Freeform 387">
            <a:extLst>
              <a:ext uri="{FF2B5EF4-FFF2-40B4-BE49-F238E27FC236}">
                <a16:creationId xmlns:a16="http://schemas.microsoft.com/office/drawing/2014/main" id="{05555D78-5F70-45BB-8EA8-DF888D1556FF}"/>
              </a:ext>
            </a:extLst>
          </p:cNvPr>
          <p:cNvSpPr/>
          <p:nvPr/>
        </p:nvSpPr>
        <p:spPr>
          <a:xfrm>
            <a:off x="7057656" y="2794487"/>
            <a:ext cx="9479" cy="32576"/>
          </a:xfrm>
          <a:custGeom>
            <a:avLst/>
            <a:gdLst>
              <a:gd name="connsiteX0" fmla="*/ 0 w 12638"/>
              <a:gd name="connsiteY0" fmla="*/ 43435 h 43434"/>
              <a:gd name="connsiteX1" fmla="*/ 0 w 12638"/>
              <a:gd name="connsiteY1" fmla="*/ 0 h 4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38" h="43434">
                <a:moveTo>
                  <a:pt x="0" y="43435"/>
                </a:moveTo>
                <a:lnTo>
                  <a:pt x="0" y="0"/>
                </a:lnTo>
              </a:path>
            </a:pathLst>
          </a:custGeom>
          <a:ln w="12638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9" name="Freeform 388">
            <a:extLst>
              <a:ext uri="{FF2B5EF4-FFF2-40B4-BE49-F238E27FC236}">
                <a16:creationId xmlns:a16="http://schemas.microsoft.com/office/drawing/2014/main" id="{EE60A947-2107-65BC-66E0-FF4B400A0A4A}"/>
              </a:ext>
            </a:extLst>
          </p:cNvPr>
          <p:cNvSpPr/>
          <p:nvPr/>
        </p:nvSpPr>
        <p:spPr>
          <a:xfrm>
            <a:off x="7305050" y="2794487"/>
            <a:ext cx="9479" cy="32576"/>
          </a:xfrm>
          <a:custGeom>
            <a:avLst/>
            <a:gdLst>
              <a:gd name="connsiteX0" fmla="*/ 0 w 12638"/>
              <a:gd name="connsiteY0" fmla="*/ 43435 h 43434"/>
              <a:gd name="connsiteX1" fmla="*/ 0 w 12638"/>
              <a:gd name="connsiteY1" fmla="*/ 0 h 4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38" h="43434">
                <a:moveTo>
                  <a:pt x="0" y="43435"/>
                </a:moveTo>
                <a:lnTo>
                  <a:pt x="0" y="0"/>
                </a:lnTo>
              </a:path>
            </a:pathLst>
          </a:custGeom>
          <a:ln w="12638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0" name="Freeform 389">
            <a:extLst>
              <a:ext uri="{FF2B5EF4-FFF2-40B4-BE49-F238E27FC236}">
                <a16:creationId xmlns:a16="http://schemas.microsoft.com/office/drawing/2014/main" id="{E41FFFC3-5F32-8F92-EF21-E3BB2C79466B}"/>
              </a:ext>
            </a:extLst>
          </p:cNvPr>
          <p:cNvSpPr/>
          <p:nvPr/>
        </p:nvSpPr>
        <p:spPr>
          <a:xfrm>
            <a:off x="7552445" y="2794487"/>
            <a:ext cx="9479" cy="32576"/>
          </a:xfrm>
          <a:custGeom>
            <a:avLst/>
            <a:gdLst>
              <a:gd name="connsiteX0" fmla="*/ 0 w 12638"/>
              <a:gd name="connsiteY0" fmla="*/ 43435 h 43434"/>
              <a:gd name="connsiteX1" fmla="*/ 0 w 12638"/>
              <a:gd name="connsiteY1" fmla="*/ 0 h 4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38" h="43434">
                <a:moveTo>
                  <a:pt x="0" y="43435"/>
                </a:moveTo>
                <a:lnTo>
                  <a:pt x="0" y="0"/>
                </a:lnTo>
              </a:path>
            </a:pathLst>
          </a:custGeom>
          <a:ln w="12638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1" name="Freeform 390">
            <a:extLst>
              <a:ext uri="{FF2B5EF4-FFF2-40B4-BE49-F238E27FC236}">
                <a16:creationId xmlns:a16="http://schemas.microsoft.com/office/drawing/2014/main" id="{4D73A9A0-7864-546A-C4C8-834BFE746B7F}"/>
              </a:ext>
            </a:extLst>
          </p:cNvPr>
          <p:cNvSpPr/>
          <p:nvPr/>
        </p:nvSpPr>
        <p:spPr>
          <a:xfrm>
            <a:off x="7799840" y="2794487"/>
            <a:ext cx="9479" cy="32576"/>
          </a:xfrm>
          <a:custGeom>
            <a:avLst/>
            <a:gdLst>
              <a:gd name="connsiteX0" fmla="*/ 0 w 12638"/>
              <a:gd name="connsiteY0" fmla="*/ 43435 h 43434"/>
              <a:gd name="connsiteX1" fmla="*/ 0 w 12638"/>
              <a:gd name="connsiteY1" fmla="*/ 0 h 4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38" h="43434">
                <a:moveTo>
                  <a:pt x="0" y="43435"/>
                </a:moveTo>
                <a:lnTo>
                  <a:pt x="0" y="0"/>
                </a:lnTo>
              </a:path>
            </a:pathLst>
          </a:custGeom>
          <a:ln w="12638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2" name="Freeform 391">
            <a:extLst>
              <a:ext uri="{FF2B5EF4-FFF2-40B4-BE49-F238E27FC236}">
                <a16:creationId xmlns:a16="http://schemas.microsoft.com/office/drawing/2014/main" id="{F89AAC34-6B73-B562-4FE0-541077D4D06D}"/>
              </a:ext>
            </a:extLst>
          </p:cNvPr>
          <p:cNvSpPr/>
          <p:nvPr/>
        </p:nvSpPr>
        <p:spPr>
          <a:xfrm>
            <a:off x="8047234" y="2794487"/>
            <a:ext cx="9479" cy="32576"/>
          </a:xfrm>
          <a:custGeom>
            <a:avLst/>
            <a:gdLst>
              <a:gd name="connsiteX0" fmla="*/ 0 w 12638"/>
              <a:gd name="connsiteY0" fmla="*/ 43435 h 43434"/>
              <a:gd name="connsiteX1" fmla="*/ 0 w 12638"/>
              <a:gd name="connsiteY1" fmla="*/ 0 h 4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38" h="43434">
                <a:moveTo>
                  <a:pt x="0" y="43435"/>
                </a:moveTo>
                <a:lnTo>
                  <a:pt x="0" y="0"/>
                </a:lnTo>
              </a:path>
            </a:pathLst>
          </a:custGeom>
          <a:ln w="12638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3" name="Freeform 392">
            <a:extLst>
              <a:ext uri="{FF2B5EF4-FFF2-40B4-BE49-F238E27FC236}">
                <a16:creationId xmlns:a16="http://schemas.microsoft.com/office/drawing/2014/main" id="{6852BC70-33E2-8E79-D817-09B5E52A65F5}"/>
              </a:ext>
            </a:extLst>
          </p:cNvPr>
          <p:cNvSpPr/>
          <p:nvPr/>
        </p:nvSpPr>
        <p:spPr>
          <a:xfrm>
            <a:off x="8294629" y="2794487"/>
            <a:ext cx="9479" cy="32576"/>
          </a:xfrm>
          <a:custGeom>
            <a:avLst/>
            <a:gdLst>
              <a:gd name="connsiteX0" fmla="*/ 0 w 12638"/>
              <a:gd name="connsiteY0" fmla="*/ 43435 h 43434"/>
              <a:gd name="connsiteX1" fmla="*/ 0 w 12638"/>
              <a:gd name="connsiteY1" fmla="*/ 0 h 4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38" h="43434">
                <a:moveTo>
                  <a:pt x="0" y="43435"/>
                </a:moveTo>
                <a:lnTo>
                  <a:pt x="0" y="0"/>
                </a:lnTo>
              </a:path>
            </a:pathLst>
          </a:custGeom>
          <a:ln w="12638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4" name="Freeform 393">
            <a:extLst>
              <a:ext uri="{FF2B5EF4-FFF2-40B4-BE49-F238E27FC236}">
                <a16:creationId xmlns:a16="http://schemas.microsoft.com/office/drawing/2014/main" id="{02DDF42A-6D47-A8C9-6C76-E92947DB9F69}"/>
              </a:ext>
            </a:extLst>
          </p:cNvPr>
          <p:cNvSpPr/>
          <p:nvPr/>
        </p:nvSpPr>
        <p:spPr>
          <a:xfrm>
            <a:off x="8542024" y="2794487"/>
            <a:ext cx="9479" cy="32576"/>
          </a:xfrm>
          <a:custGeom>
            <a:avLst/>
            <a:gdLst>
              <a:gd name="connsiteX0" fmla="*/ 0 w 12638"/>
              <a:gd name="connsiteY0" fmla="*/ 43435 h 43434"/>
              <a:gd name="connsiteX1" fmla="*/ 0 w 12638"/>
              <a:gd name="connsiteY1" fmla="*/ 0 h 4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38" h="43434">
                <a:moveTo>
                  <a:pt x="0" y="43435"/>
                </a:moveTo>
                <a:lnTo>
                  <a:pt x="0" y="0"/>
                </a:lnTo>
              </a:path>
            </a:pathLst>
          </a:custGeom>
          <a:ln w="12638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5" name="Freeform 394">
            <a:extLst>
              <a:ext uri="{FF2B5EF4-FFF2-40B4-BE49-F238E27FC236}">
                <a16:creationId xmlns:a16="http://schemas.microsoft.com/office/drawing/2014/main" id="{3F21DDC4-F0CF-0673-03F3-53719F359EC4}"/>
              </a:ext>
            </a:extLst>
          </p:cNvPr>
          <p:cNvSpPr/>
          <p:nvPr/>
        </p:nvSpPr>
        <p:spPr>
          <a:xfrm>
            <a:off x="5574235" y="2794487"/>
            <a:ext cx="9479" cy="32576"/>
          </a:xfrm>
          <a:custGeom>
            <a:avLst/>
            <a:gdLst>
              <a:gd name="connsiteX0" fmla="*/ 0 w 12638"/>
              <a:gd name="connsiteY0" fmla="*/ 43435 h 43434"/>
              <a:gd name="connsiteX1" fmla="*/ 0 w 12638"/>
              <a:gd name="connsiteY1" fmla="*/ 0 h 4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38" h="43434">
                <a:moveTo>
                  <a:pt x="0" y="43435"/>
                </a:moveTo>
                <a:lnTo>
                  <a:pt x="0" y="0"/>
                </a:lnTo>
              </a:path>
            </a:pathLst>
          </a:custGeom>
          <a:ln w="12638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6" name="Freeform 395">
            <a:extLst>
              <a:ext uri="{FF2B5EF4-FFF2-40B4-BE49-F238E27FC236}">
                <a16:creationId xmlns:a16="http://schemas.microsoft.com/office/drawing/2014/main" id="{15D7D462-5059-DBCF-6876-5D1FA2F99FB8}"/>
              </a:ext>
            </a:extLst>
          </p:cNvPr>
          <p:cNvSpPr/>
          <p:nvPr/>
        </p:nvSpPr>
        <p:spPr>
          <a:xfrm>
            <a:off x="5821630" y="2794487"/>
            <a:ext cx="9479" cy="32576"/>
          </a:xfrm>
          <a:custGeom>
            <a:avLst/>
            <a:gdLst>
              <a:gd name="connsiteX0" fmla="*/ 0 w 12638"/>
              <a:gd name="connsiteY0" fmla="*/ 43435 h 43434"/>
              <a:gd name="connsiteX1" fmla="*/ 0 w 12638"/>
              <a:gd name="connsiteY1" fmla="*/ 0 h 4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38" h="43434">
                <a:moveTo>
                  <a:pt x="0" y="43435"/>
                </a:moveTo>
                <a:lnTo>
                  <a:pt x="0" y="0"/>
                </a:lnTo>
              </a:path>
            </a:pathLst>
          </a:custGeom>
          <a:ln w="12638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7" name="Freeform 396">
            <a:extLst>
              <a:ext uri="{FF2B5EF4-FFF2-40B4-BE49-F238E27FC236}">
                <a16:creationId xmlns:a16="http://schemas.microsoft.com/office/drawing/2014/main" id="{1CE931EC-D25B-74BA-B439-40B0799A0668}"/>
              </a:ext>
            </a:extLst>
          </p:cNvPr>
          <p:cNvSpPr/>
          <p:nvPr/>
        </p:nvSpPr>
        <p:spPr>
          <a:xfrm>
            <a:off x="6069025" y="2794487"/>
            <a:ext cx="9479" cy="32576"/>
          </a:xfrm>
          <a:custGeom>
            <a:avLst/>
            <a:gdLst>
              <a:gd name="connsiteX0" fmla="*/ 0 w 12638"/>
              <a:gd name="connsiteY0" fmla="*/ 43435 h 43434"/>
              <a:gd name="connsiteX1" fmla="*/ 0 w 12638"/>
              <a:gd name="connsiteY1" fmla="*/ 0 h 4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38" h="43434">
                <a:moveTo>
                  <a:pt x="0" y="43435"/>
                </a:moveTo>
                <a:lnTo>
                  <a:pt x="0" y="0"/>
                </a:lnTo>
              </a:path>
            </a:pathLst>
          </a:custGeom>
          <a:ln w="12638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8" name="Freeform 397">
            <a:extLst>
              <a:ext uri="{FF2B5EF4-FFF2-40B4-BE49-F238E27FC236}">
                <a16:creationId xmlns:a16="http://schemas.microsoft.com/office/drawing/2014/main" id="{B38683DF-624B-792C-EA7A-0C457BF77FBA}"/>
              </a:ext>
            </a:extLst>
          </p:cNvPr>
          <p:cNvSpPr/>
          <p:nvPr/>
        </p:nvSpPr>
        <p:spPr>
          <a:xfrm>
            <a:off x="5326840" y="2794487"/>
            <a:ext cx="9479" cy="32576"/>
          </a:xfrm>
          <a:custGeom>
            <a:avLst/>
            <a:gdLst>
              <a:gd name="connsiteX0" fmla="*/ 0 w 12638"/>
              <a:gd name="connsiteY0" fmla="*/ 43435 h 43434"/>
              <a:gd name="connsiteX1" fmla="*/ 0 w 12638"/>
              <a:gd name="connsiteY1" fmla="*/ 0 h 4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38" h="43434">
                <a:moveTo>
                  <a:pt x="0" y="43435"/>
                </a:moveTo>
                <a:lnTo>
                  <a:pt x="0" y="0"/>
                </a:lnTo>
              </a:path>
            </a:pathLst>
          </a:custGeom>
          <a:ln w="12638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" name="Freeform 398">
            <a:extLst>
              <a:ext uri="{FF2B5EF4-FFF2-40B4-BE49-F238E27FC236}">
                <a16:creationId xmlns:a16="http://schemas.microsoft.com/office/drawing/2014/main" id="{10F0CD20-23B1-36EF-7DAD-B6D27D15B750}"/>
              </a:ext>
            </a:extLst>
          </p:cNvPr>
          <p:cNvSpPr/>
          <p:nvPr/>
        </p:nvSpPr>
        <p:spPr>
          <a:xfrm>
            <a:off x="5079446" y="1115615"/>
            <a:ext cx="3640692" cy="1675997"/>
          </a:xfrm>
          <a:custGeom>
            <a:avLst/>
            <a:gdLst>
              <a:gd name="connsiteX0" fmla="*/ 0 w 5081860"/>
              <a:gd name="connsiteY0" fmla="*/ 0 h 2247120"/>
              <a:gd name="connsiteX1" fmla="*/ 0 w 5081860"/>
              <a:gd name="connsiteY1" fmla="*/ 2247121 h 2247120"/>
              <a:gd name="connsiteX2" fmla="*/ 5081861 w 5081860"/>
              <a:gd name="connsiteY2" fmla="*/ 2247121 h 224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1860" h="2247120">
                <a:moveTo>
                  <a:pt x="0" y="0"/>
                </a:moveTo>
                <a:lnTo>
                  <a:pt x="0" y="2247121"/>
                </a:lnTo>
                <a:lnTo>
                  <a:pt x="5081861" y="2247121"/>
                </a:lnTo>
              </a:path>
            </a:pathLst>
          </a:custGeom>
          <a:noFill/>
          <a:ln w="12638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0" name="Freeform 399">
            <a:extLst>
              <a:ext uri="{FF2B5EF4-FFF2-40B4-BE49-F238E27FC236}">
                <a16:creationId xmlns:a16="http://schemas.microsoft.com/office/drawing/2014/main" id="{AC499DA8-B412-7C42-6DB5-714A491FABE3}"/>
              </a:ext>
            </a:extLst>
          </p:cNvPr>
          <p:cNvSpPr/>
          <p:nvPr/>
        </p:nvSpPr>
        <p:spPr>
          <a:xfrm>
            <a:off x="5088925" y="1252865"/>
            <a:ext cx="2441720" cy="1506171"/>
          </a:xfrm>
          <a:custGeom>
            <a:avLst/>
            <a:gdLst>
              <a:gd name="connsiteX0" fmla="*/ 0 w 3255626"/>
              <a:gd name="connsiteY0" fmla="*/ 0 h 2008228"/>
              <a:gd name="connsiteX1" fmla="*/ 44234 w 3255626"/>
              <a:gd name="connsiteY1" fmla="*/ 0 h 2008228"/>
              <a:gd name="connsiteX2" fmla="*/ 44234 w 3255626"/>
              <a:gd name="connsiteY2" fmla="*/ 38325 h 2008228"/>
              <a:gd name="connsiteX3" fmla="*/ 106162 w 3255626"/>
              <a:gd name="connsiteY3" fmla="*/ 38325 h 2008228"/>
              <a:gd name="connsiteX4" fmla="*/ 106162 w 3255626"/>
              <a:gd name="connsiteY4" fmla="*/ 68985 h 2008228"/>
              <a:gd name="connsiteX5" fmla="*/ 111217 w 3255626"/>
              <a:gd name="connsiteY5" fmla="*/ 68985 h 2008228"/>
              <a:gd name="connsiteX6" fmla="*/ 111217 w 3255626"/>
              <a:gd name="connsiteY6" fmla="*/ 103477 h 2008228"/>
              <a:gd name="connsiteX7" fmla="*/ 116272 w 3255626"/>
              <a:gd name="connsiteY7" fmla="*/ 103477 h 2008228"/>
              <a:gd name="connsiteX8" fmla="*/ 116272 w 3255626"/>
              <a:gd name="connsiteY8" fmla="*/ 131582 h 2008228"/>
              <a:gd name="connsiteX9" fmla="*/ 176936 w 3255626"/>
              <a:gd name="connsiteY9" fmla="*/ 131582 h 2008228"/>
              <a:gd name="connsiteX10" fmla="*/ 176936 w 3255626"/>
              <a:gd name="connsiteY10" fmla="*/ 164797 h 2008228"/>
              <a:gd name="connsiteX11" fmla="*/ 187047 w 3255626"/>
              <a:gd name="connsiteY11" fmla="*/ 164797 h 2008228"/>
              <a:gd name="connsiteX12" fmla="*/ 187047 w 3255626"/>
              <a:gd name="connsiteY12" fmla="*/ 194180 h 2008228"/>
              <a:gd name="connsiteX13" fmla="*/ 192102 w 3255626"/>
              <a:gd name="connsiteY13" fmla="*/ 194180 h 2008228"/>
              <a:gd name="connsiteX14" fmla="*/ 192102 w 3255626"/>
              <a:gd name="connsiteY14" fmla="*/ 228672 h 2008228"/>
              <a:gd name="connsiteX15" fmla="*/ 200949 w 3255626"/>
              <a:gd name="connsiteY15" fmla="*/ 228672 h 2008228"/>
              <a:gd name="connsiteX16" fmla="*/ 200949 w 3255626"/>
              <a:gd name="connsiteY16" fmla="*/ 259332 h 2008228"/>
              <a:gd name="connsiteX17" fmla="*/ 209796 w 3255626"/>
              <a:gd name="connsiteY17" fmla="*/ 259332 h 2008228"/>
              <a:gd name="connsiteX18" fmla="*/ 209796 w 3255626"/>
              <a:gd name="connsiteY18" fmla="*/ 293825 h 2008228"/>
              <a:gd name="connsiteX19" fmla="*/ 255294 w 3255626"/>
              <a:gd name="connsiteY19" fmla="*/ 293825 h 2008228"/>
              <a:gd name="connsiteX20" fmla="*/ 255294 w 3255626"/>
              <a:gd name="connsiteY20" fmla="*/ 325762 h 2008228"/>
              <a:gd name="connsiteX21" fmla="*/ 289417 w 3255626"/>
              <a:gd name="connsiteY21" fmla="*/ 325762 h 2008228"/>
              <a:gd name="connsiteX22" fmla="*/ 289417 w 3255626"/>
              <a:gd name="connsiteY22" fmla="*/ 390915 h 2008228"/>
              <a:gd name="connsiteX23" fmla="*/ 303319 w 3255626"/>
              <a:gd name="connsiteY23" fmla="*/ 390915 h 2008228"/>
              <a:gd name="connsiteX24" fmla="*/ 303319 w 3255626"/>
              <a:gd name="connsiteY24" fmla="*/ 420297 h 2008228"/>
              <a:gd name="connsiteX25" fmla="*/ 308375 w 3255626"/>
              <a:gd name="connsiteY25" fmla="*/ 420297 h 2008228"/>
              <a:gd name="connsiteX26" fmla="*/ 308375 w 3255626"/>
              <a:gd name="connsiteY26" fmla="*/ 453512 h 2008228"/>
              <a:gd name="connsiteX27" fmla="*/ 313430 w 3255626"/>
              <a:gd name="connsiteY27" fmla="*/ 453512 h 2008228"/>
              <a:gd name="connsiteX28" fmla="*/ 313430 w 3255626"/>
              <a:gd name="connsiteY28" fmla="*/ 484172 h 2008228"/>
              <a:gd name="connsiteX29" fmla="*/ 318485 w 3255626"/>
              <a:gd name="connsiteY29" fmla="*/ 484172 h 2008228"/>
              <a:gd name="connsiteX30" fmla="*/ 318485 w 3255626"/>
              <a:gd name="connsiteY30" fmla="*/ 517387 h 2008228"/>
              <a:gd name="connsiteX31" fmla="*/ 347553 w 3255626"/>
              <a:gd name="connsiteY31" fmla="*/ 517387 h 2008228"/>
              <a:gd name="connsiteX32" fmla="*/ 347553 w 3255626"/>
              <a:gd name="connsiteY32" fmla="*/ 546770 h 2008228"/>
              <a:gd name="connsiteX33" fmla="*/ 360192 w 3255626"/>
              <a:gd name="connsiteY33" fmla="*/ 546770 h 2008228"/>
              <a:gd name="connsiteX34" fmla="*/ 360192 w 3255626"/>
              <a:gd name="connsiteY34" fmla="*/ 578707 h 2008228"/>
              <a:gd name="connsiteX35" fmla="*/ 379149 w 3255626"/>
              <a:gd name="connsiteY35" fmla="*/ 578707 h 2008228"/>
              <a:gd name="connsiteX36" fmla="*/ 379149 w 3255626"/>
              <a:gd name="connsiteY36" fmla="*/ 614477 h 2008228"/>
              <a:gd name="connsiteX37" fmla="*/ 395579 w 3255626"/>
              <a:gd name="connsiteY37" fmla="*/ 614477 h 2008228"/>
              <a:gd name="connsiteX38" fmla="*/ 395579 w 3255626"/>
              <a:gd name="connsiteY38" fmla="*/ 636195 h 2008228"/>
              <a:gd name="connsiteX39" fmla="*/ 399370 w 3255626"/>
              <a:gd name="connsiteY39" fmla="*/ 636195 h 2008228"/>
              <a:gd name="connsiteX40" fmla="*/ 399370 w 3255626"/>
              <a:gd name="connsiteY40" fmla="*/ 684740 h 2008228"/>
              <a:gd name="connsiteX41" fmla="*/ 409481 w 3255626"/>
              <a:gd name="connsiteY41" fmla="*/ 684740 h 2008228"/>
              <a:gd name="connsiteX42" fmla="*/ 409481 w 3255626"/>
              <a:gd name="connsiteY42" fmla="*/ 755002 h 2008228"/>
              <a:gd name="connsiteX43" fmla="*/ 425911 w 3255626"/>
              <a:gd name="connsiteY43" fmla="*/ 755002 h 2008228"/>
              <a:gd name="connsiteX44" fmla="*/ 425911 w 3255626"/>
              <a:gd name="connsiteY44" fmla="*/ 784384 h 2008228"/>
              <a:gd name="connsiteX45" fmla="*/ 454979 w 3255626"/>
              <a:gd name="connsiteY45" fmla="*/ 784384 h 2008228"/>
              <a:gd name="connsiteX46" fmla="*/ 454979 w 3255626"/>
              <a:gd name="connsiteY46" fmla="*/ 852092 h 2008228"/>
              <a:gd name="connsiteX47" fmla="*/ 480255 w 3255626"/>
              <a:gd name="connsiteY47" fmla="*/ 852092 h 2008228"/>
              <a:gd name="connsiteX48" fmla="*/ 480255 w 3255626"/>
              <a:gd name="connsiteY48" fmla="*/ 887862 h 2008228"/>
              <a:gd name="connsiteX49" fmla="*/ 506796 w 3255626"/>
              <a:gd name="connsiteY49" fmla="*/ 887862 h 2008228"/>
              <a:gd name="connsiteX50" fmla="*/ 506796 w 3255626"/>
              <a:gd name="connsiteY50" fmla="*/ 924909 h 2008228"/>
              <a:gd name="connsiteX51" fmla="*/ 513115 w 3255626"/>
              <a:gd name="connsiteY51" fmla="*/ 924909 h 2008228"/>
              <a:gd name="connsiteX52" fmla="*/ 513115 w 3255626"/>
              <a:gd name="connsiteY52" fmla="*/ 955569 h 2008228"/>
              <a:gd name="connsiteX53" fmla="*/ 519434 w 3255626"/>
              <a:gd name="connsiteY53" fmla="*/ 955569 h 2008228"/>
              <a:gd name="connsiteX54" fmla="*/ 519434 w 3255626"/>
              <a:gd name="connsiteY54" fmla="*/ 995172 h 2008228"/>
              <a:gd name="connsiteX55" fmla="*/ 524490 w 3255626"/>
              <a:gd name="connsiteY55" fmla="*/ 995172 h 2008228"/>
              <a:gd name="connsiteX56" fmla="*/ 524490 w 3255626"/>
              <a:gd name="connsiteY56" fmla="*/ 1032219 h 2008228"/>
              <a:gd name="connsiteX57" fmla="*/ 529545 w 3255626"/>
              <a:gd name="connsiteY57" fmla="*/ 1032219 h 2008228"/>
              <a:gd name="connsiteX58" fmla="*/ 529545 w 3255626"/>
              <a:gd name="connsiteY58" fmla="*/ 1066712 h 2008228"/>
              <a:gd name="connsiteX59" fmla="*/ 534600 w 3255626"/>
              <a:gd name="connsiteY59" fmla="*/ 1066712 h 2008228"/>
              <a:gd name="connsiteX60" fmla="*/ 534600 w 3255626"/>
              <a:gd name="connsiteY60" fmla="*/ 1099927 h 2008228"/>
              <a:gd name="connsiteX61" fmla="*/ 557349 w 3255626"/>
              <a:gd name="connsiteY61" fmla="*/ 1099927 h 2008228"/>
              <a:gd name="connsiteX62" fmla="*/ 557349 w 3255626"/>
              <a:gd name="connsiteY62" fmla="*/ 1135697 h 2008228"/>
              <a:gd name="connsiteX63" fmla="*/ 587681 w 3255626"/>
              <a:gd name="connsiteY63" fmla="*/ 1135697 h 2008228"/>
              <a:gd name="connsiteX64" fmla="*/ 587681 w 3255626"/>
              <a:gd name="connsiteY64" fmla="*/ 1171467 h 2008228"/>
              <a:gd name="connsiteX65" fmla="*/ 605375 w 3255626"/>
              <a:gd name="connsiteY65" fmla="*/ 1171467 h 2008228"/>
              <a:gd name="connsiteX66" fmla="*/ 605375 w 3255626"/>
              <a:gd name="connsiteY66" fmla="*/ 1205959 h 2008228"/>
              <a:gd name="connsiteX67" fmla="*/ 625596 w 3255626"/>
              <a:gd name="connsiteY67" fmla="*/ 1205959 h 2008228"/>
              <a:gd name="connsiteX68" fmla="*/ 625596 w 3255626"/>
              <a:gd name="connsiteY68" fmla="*/ 1274944 h 2008228"/>
              <a:gd name="connsiteX69" fmla="*/ 691315 w 3255626"/>
              <a:gd name="connsiteY69" fmla="*/ 1274944 h 2008228"/>
              <a:gd name="connsiteX70" fmla="*/ 691315 w 3255626"/>
              <a:gd name="connsiteY70" fmla="*/ 1315824 h 2008228"/>
              <a:gd name="connsiteX71" fmla="*/ 715328 w 3255626"/>
              <a:gd name="connsiteY71" fmla="*/ 1315824 h 2008228"/>
              <a:gd name="connsiteX72" fmla="*/ 715328 w 3255626"/>
              <a:gd name="connsiteY72" fmla="*/ 1349039 h 2008228"/>
              <a:gd name="connsiteX73" fmla="*/ 726702 w 3255626"/>
              <a:gd name="connsiteY73" fmla="*/ 1349039 h 2008228"/>
              <a:gd name="connsiteX74" fmla="*/ 726702 w 3255626"/>
              <a:gd name="connsiteY74" fmla="*/ 1382254 h 2008228"/>
              <a:gd name="connsiteX75" fmla="*/ 777256 w 3255626"/>
              <a:gd name="connsiteY75" fmla="*/ 1382254 h 2008228"/>
              <a:gd name="connsiteX76" fmla="*/ 777256 w 3255626"/>
              <a:gd name="connsiteY76" fmla="*/ 1418024 h 2008228"/>
              <a:gd name="connsiteX77" fmla="*/ 788630 w 3255626"/>
              <a:gd name="connsiteY77" fmla="*/ 1418024 h 2008228"/>
              <a:gd name="connsiteX78" fmla="*/ 788630 w 3255626"/>
              <a:gd name="connsiteY78" fmla="*/ 1453794 h 2008228"/>
              <a:gd name="connsiteX79" fmla="*/ 810115 w 3255626"/>
              <a:gd name="connsiteY79" fmla="*/ 1453794 h 2008228"/>
              <a:gd name="connsiteX80" fmla="*/ 810115 w 3255626"/>
              <a:gd name="connsiteY80" fmla="*/ 1488287 h 2008228"/>
              <a:gd name="connsiteX81" fmla="*/ 884681 w 3255626"/>
              <a:gd name="connsiteY81" fmla="*/ 1488287 h 2008228"/>
              <a:gd name="connsiteX82" fmla="*/ 884681 w 3255626"/>
              <a:gd name="connsiteY82" fmla="*/ 1526612 h 2008228"/>
              <a:gd name="connsiteX83" fmla="*/ 892264 w 3255626"/>
              <a:gd name="connsiteY83" fmla="*/ 1526612 h 2008228"/>
              <a:gd name="connsiteX84" fmla="*/ 892264 w 3255626"/>
              <a:gd name="connsiteY84" fmla="*/ 1564937 h 2008228"/>
              <a:gd name="connsiteX85" fmla="*/ 907430 w 3255626"/>
              <a:gd name="connsiteY85" fmla="*/ 1564937 h 2008228"/>
              <a:gd name="connsiteX86" fmla="*/ 907430 w 3255626"/>
              <a:gd name="connsiteY86" fmla="*/ 1640309 h 2008228"/>
              <a:gd name="connsiteX87" fmla="*/ 927651 w 3255626"/>
              <a:gd name="connsiteY87" fmla="*/ 1640309 h 2008228"/>
              <a:gd name="connsiteX88" fmla="*/ 927651 w 3255626"/>
              <a:gd name="connsiteY88" fmla="*/ 1676079 h 2008228"/>
              <a:gd name="connsiteX89" fmla="*/ 950400 w 3255626"/>
              <a:gd name="connsiteY89" fmla="*/ 1676079 h 2008228"/>
              <a:gd name="connsiteX90" fmla="*/ 950400 w 3255626"/>
              <a:gd name="connsiteY90" fmla="*/ 1714404 h 2008228"/>
              <a:gd name="connsiteX91" fmla="*/ 959247 w 3255626"/>
              <a:gd name="connsiteY91" fmla="*/ 1714404 h 2008228"/>
              <a:gd name="connsiteX92" fmla="*/ 959247 w 3255626"/>
              <a:gd name="connsiteY92" fmla="*/ 1752729 h 2008228"/>
              <a:gd name="connsiteX93" fmla="*/ 1032549 w 3255626"/>
              <a:gd name="connsiteY93" fmla="*/ 1752729 h 2008228"/>
              <a:gd name="connsiteX94" fmla="*/ 1032549 w 3255626"/>
              <a:gd name="connsiteY94" fmla="*/ 1788499 h 2008228"/>
              <a:gd name="connsiteX95" fmla="*/ 1320703 w 3255626"/>
              <a:gd name="connsiteY95" fmla="*/ 1788499 h 2008228"/>
              <a:gd name="connsiteX96" fmla="*/ 1320703 w 3255626"/>
              <a:gd name="connsiteY96" fmla="*/ 1835766 h 2008228"/>
              <a:gd name="connsiteX97" fmla="*/ 1424337 w 3255626"/>
              <a:gd name="connsiteY97" fmla="*/ 1835766 h 2008228"/>
              <a:gd name="connsiteX98" fmla="*/ 1424337 w 3255626"/>
              <a:gd name="connsiteY98" fmla="*/ 1875369 h 2008228"/>
              <a:gd name="connsiteX99" fmla="*/ 1864149 w 3255626"/>
              <a:gd name="connsiteY99" fmla="*/ 1875369 h 2008228"/>
              <a:gd name="connsiteX100" fmla="*/ 1864149 w 3255626"/>
              <a:gd name="connsiteY100" fmla="*/ 1921359 h 2008228"/>
              <a:gd name="connsiteX101" fmla="*/ 1998115 w 3255626"/>
              <a:gd name="connsiteY101" fmla="*/ 1921359 h 2008228"/>
              <a:gd name="connsiteX102" fmla="*/ 2367154 w 3255626"/>
              <a:gd name="connsiteY102" fmla="*/ 1921359 h 2008228"/>
              <a:gd name="connsiteX103" fmla="*/ 2367154 w 3255626"/>
              <a:gd name="connsiteY103" fmla="*/ 1966071 h 2008228"/>
              <a:gd name="connsiteX104" fmla="*/ 2540299 w 3255626"/>
              <a:gd name="connsiteY104" fmla="*/ 1966071 h 2008228"/>
              <a:gd name="connsiteX105" fmla="*/ 2782954 w 3255626"/>
              <a:gd name="connsiteY105" fmla="*/ 1966071 h 2008228"/>
              <a:gd name="connsiteX106" fmla="*/ 2782954 w 3255626"/>
              <a:gd name="connsiteY106" fmla="*/ 2008229 h 2008228"/>
              <a:gd name="connsiteX107" fmla="*/ 3255626 w 3255626"/>
              <a:gd name="connsiteY107" fmla="*/ 2008229 h 200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3255626" h="2008228">
                <a:moveTo>
                  <a:pt x="0" y="0"/>
                </a:moveTo>
                <a:lnTo>
                  <a:pt x="44234" y="0"/>
                </a:lnTo>
                <a:lnTo>
                  <a:pt x="44234" y="38325"/>
                </a:lnTo>
                <a:lnTo>
                  <a:pt x="106162" y="38325"/>
                </a:lnTo>
                <a:lnTo>
                  <a:pt x="106162" y="68985"/>
                </a:lnTo>
                <a:lnTo>
                  <a:pt x="111217" y="68985"/>
                </a:lnTo>
                <a:lnTo>
                  <a:pt x="111217" y="103477"/>
                </a:lnTo>
                <a:lnTo>
                  <a:pt x="116272" y="103477"/>
                </a:lnTo>
                <a:lnTo>
                  <a:pt x="116272" y="131582"/>
                </a:lnTo>
                <a:lnTo>
                  <a:pt x="176936" y="131582"/>
                </a:lnTo>
                <a:lnTo>
                  <a:pt x="176936" y="164797"/>
                </a:lnTo>
                <a:lnTo>
                  <a:pt x="187047" y="164797"/>
                </a:lnTo>
                <a:lnTo>
                  <a:pt x="187047" y="194180"/>
                </a:lnTo>
                <a:lnTo>
                  <a:pt x="192102" y="194180"/>
                </a:lnTo>
                <a:lnTo>
                  <a:pt x="192102" y="228672"/>
                </a:lnTo>
                <a:lnTo>
                  <a:pt x="200949" y="228672"/>
                </a:lnTo>
                <a:lnTo>
                  <a:pt x="200949" y="259332"/>
                </a:lnTo>
                <a:lnTo>
                  <a:pt x="209796" y="259332"/>
                </a:lnTo>
                <a:lnTo>
                  <a:pt x="209796" y="293825"/>
                </a:lnTo>
                <a:lnTo>
                  <a:pt x="255294" y="293825"/>
                </a:lnTo>
                <a:lnTo>
                  <a:pt x="255294" y="325762"/>
                </a:lnTo>
                <a:lnTo>
                  <a:pt x="289417" y="325762"/>
                </a:lnTo>
                <a:lnTo>
                  <a:pt x="289417" y="390915"/>
                </a:lnTo>
                <a:lnTo>
                  <a:pt x="303319" y="390915"/>
                </a:lnTo>
                <a:lnTo>
                  <a:pt x="303319" y="420297"/>
                </a:lnTo>
                <a:lnTo>
                  <a:pt x="308375" y="420297"/>
                </a:lnTo>
                <a:lnTo>
                  <a:pt x="308375" y="453512"/>
                </a:lnTo>
                <a:lnTo>
                  <a:pt x="313430" y="453512"/>
                </a:lnTo>
                <a:lnTo>
                  <a:pt x="313430" y="484172"/>
                </a:lnTo>
                <a:lnTo>
                  <a:pt x="318485" y="484172"/>
                </a:lnTo>
                <a:lnTo>
                  <a:pt x="318485" y="517387"/>
                </a:lnTo>
                <a:lnTo>
                  <a:pt x="347553" y="517387"/>
                </a:lnTo>
                <a:lnTo>
                  <a:pt x="347553" y="546770"/>
                </a:lnTo>
                <a:lnTo>
                  <a:pt x="360192" y="546770"/>
                </a:lnTo>
                <a:lnTo>
                  <a:pt x="360192" y="578707"/>
                </a:lnTo>
                <a:lnTo>
                  <a:pt x="379149" y="578707"/>
                </a:lnTo>
                <a:lnTo>
                  <a:pt x="379149" y="614477"/>
                </a:lnTo>
                <a:lnTo>
                  <a:pt x="395579" y="614477"/>
                </a:lnTo>
                <a:lnTo>
                  <a:pt x="395579" y="636195"/>
                </a:lnTo>
                <a:lnTo>
                  <a:pt x="399370" y="636195"/>
                </a:lnTo>
                <a:lnTo>
                  <a:pt x="399370" y="684740"/>
                </a:lnTo>
                <a:lnTo>
                  <a:pt x="409481" y="684740"/>
                </a:lnTo>
                <a:lnTo>
                  <a:pt x="409481" y="755002"/>
                </a:lnTo>
                <a:lnTo>
                  <a:pt x="425911" y="755002"/>
                </a:lnTo>
                <a:lnTo>
                  <a:pt x="425911" y="784384"/>
                </a:lnTo>
                <a:lnTo>
                  <a:pt x="454979" y="784384"/>
                </a:lnTo>
                <a:lnTo>
                  <a:pt x="454979" y="852092"/>
                </a:lnTo>
                <a:lnTo>
                  <a:pt x="480255" y="852092"/>
                </a:lnTo>
                <a:lnTo>
                  <a:pt x="480255" y="887862"/>
                </a:lnTo>
                <a:lnTo>
                  <a:pt x="506796" y="887862"/>
                </a:lnTo>
                <a:lnTo>
                  <a:pt x="506796" y="924909"/>
                </a:lnTo>
                <a:lnTo>
                  <a:pt x="513115" y="924909"/>
                </a:lnTo>
                <a:lnTo>
                  <a:pt x="513115" y="955569"/>
                </a:lnTo>
                <a:lnTo>
                  <a:pt x="519434" y="955569"/>
                </a:lnTo>
                <a:lnTo>
                  <a:pt x="519434" y="995172"/>
                </a:lnTo>
                <a:lnTo>
                  <a:pt x="524490" y="995172"/>
                </a:lnTo>
                <a:lnTo>
                  <a:pt x="524490" y="1032219"/>
                </a:lnTo>
                <a:lnTo>
                  <a:pt x="529545" y="1032219"/>
                </a:lnTo>
                <a:lnTo>
                  <a:pt x="529545" y="1066712"/>
                </a:lnTo>
                <a:lnTo>
                  <a:pt x="534600" y="1066712"/>
                </a:lnTo>
                <a:lnTo>
                  <a:pt x="534600" y="1099927"/>
                </a:lnTo>
                <a:lnTo>
                  <a:pt x="557349" y="1099927"/>
                </a:lnTo>
                <a:lnTo>
                  <a:pt x="557349" y="1135697"/>
                </a:lnTo>
                <a:lnTo>
                  <a:pt x="587681" y="1135697"/>
                </a:lnTo>
                <a:lnTo>
                  <a:pt x="587681" y="1171467"/>
                </a:lnTo>
                <a:lnTo>
                  <a:pt x="605375" y="1171467"/>
                </a:lnTo>
                <a:lnTo>
                  <a:pt x="605375" y="1205959"/>
                </a:lnTo>
                <a:lnTo>
                  <a:pt x="625596" y="1205959"/>
                </a:lnTo>
                <a:lnTo>
                  <a:pt x="625596" y="1274944"/>
                </a:lnTo>
                <a:lnTo>
                  <a:pt x="691315" y="1274944"/>
                </a:lnTo>
                <a:lnTo>
                  <a:pt x="691315" y="1315824"/>
                </a:lnTo>
                <a:lnTo>
                  <a:pt x="715328" y="1315824"/>
                </a:lnTo>
                <a:lnTo>
                  <a:pt x="715328" y="1349039"/>
                </a:lnTo>
                <a:lnTo>
                  <a:pt x="726702" y="1349039"/>
                </a:lnTo>
                <a:lnTo>
                  <a:pt x="726702" y="1382254"/>
                </a:lnTo>
                <a:lnTo>
                  <a:pt x="777256" y="1382254"/>
                </a:lnTo>
                <a:lnTo>
                  <a:pt x="777256" y="1418024"/>
                </a:lnTo>
                <a:lnTo>
                  <a:pt x="788630" y="1418024"/>
                </a:lnTo>
                <a:lnTo>
                  <a:pt x="788630" y="1453794"/>
                </a:lnTo>
                <a:lnTo>
                  <a:pt x="810115" y="1453794"/>
                </a:lnTo>
                <a:lnTo>
                  <a:pt x="810115" y="1488287"/>
                </a:lnTo>
                <a:lnTo>
                  <a:pt x="884681" y="1488287"/>
                </a:lnTo>
                <a:lnTo>
                  <a:pt x="884681" y="1526612"/>
                </a:lnTo>
                <a:lnTo>
                  <a:pt x="892264" y="1526612"/>
                </a:lnTo>
                <a:lnTo>
                  <a:pt x="892264" y="1564937"/>
                </a:lnTo>
                <a:lnTo>
                  <a:pt x="907430" y="1564937"/>
                </a:lnTo>
                <a:lnTo>
                  <a:pt x="907430" y="1640309"/>
                </a:lnTo>
                <a:lnTo>
                  <a:pt x="927651" y="1640309"/>
                </a:lnTo>
                <a:lnTo>
                  <a:pt x="927651" y="1676079"/>
                </a:lnTo>
                <a:lnTo>
                  <a:pt x="950400" y="1676079"/>
                </a:lnTo>
                <a:lnTo>
                  <a:pt x="950400" y="1714404"/>
                </a:lnTo>
                <a:lnTo>
                  <a:pt x="959247" y="1714404"/>
                </a:lnTo>
                <a:lnTo>
                  <a:pt x="959247" y="1752729"/>
                </a:lnTo>
                <a:lnTo>
                  <a:pt x="1032549" y="1752729"/>
                </a:lnTo>
                <a:lnTo>
                  <a:pt x="1032549" y="1788499"/>
                </a:lnTo>
                <a:lnTo>
                  <a:pt x="1320703" y="1788499"/>
                </a:lnTo>
                <a:lnTo>
                  <a:pt x="1320703" y="1835766"/>
                </a:lnTo>
                <a:lnTo>
                  <a:pt x="1424337" y="1835766"/>
                </a:lnTo>
                <a:lnTo>
                  <a:pt x="1424337" y="1875369"/>
                </a:lnTo>
                <a:lnTo>
                  <a:pt x="1864149" y="1875369"/>
                </a:lnTo>
                <a:lnTo>
                  <a:pt x="1864149" y="1921359"/>
                </a:lnTo>
                <a:lnTo>
                  <a:pt x="1998115" y="1921359"/>
                </a:lnTo>
                <a:lnTo>
                  <a:pt x="2367154" y="1921359"/>
                </a:lnTo>
                <a:lnTo>
                  <a:pt x="2367154" y="1966071"/>
                </a:lnTo>
                <a:lnTo>
                  <a:pt x="2540299" y="1966071"/>
                </a:lnTo>
                <a:lnTo>
                  <a:pt x="2782954" y="1966071"/>
                </a:lnTo>
                <a:lnTo>
                  <a:pt x="2782954" y="2008229"/>
                </a:lnTo>
                <a:lnTo>
                  <a:pt x="3255626" y="2008229"/>
                </a:lnTo>
              </a:path>
            </a:pathLst>
          </a:custGeom>
          <a:noFill/>
          <a:ln w="12700" cap="flat">
            <a:solidFill>
              <a:srgbClr val="70AD4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1" name="Freeform 400">
            <a:extLst>
              <a:ext uri="{FF2B5EF4-FFF2-40B4-BE49-F238E27FC236}">
                <a16:creationId xmlns:a16="http://schemas.microsoft.com/office/drawing/2014/main" id="{F7D3BD91-8676-8EA5-3B0D-BA251CAF0516}"/>
              </a:ext>
            </a:extLst>
          </p:cNvPr>
          <p:cNvSpPr/>
          <p:nvPr/>
        </p:nvSpPr>
        <p:spPr>
          <a:xfrm>
            <a:off x="5084185" y="1254782"/>
            <a:ext cx="1479629" cy="1527250"/>
          </a:xfrm>
          <a:custGeom>
            <a:avLst/>
            <a:gdLst>
              <a:gd name="connsiteX0" fmla="*/ 1972839 w 1972838"/>
              <a:gd name="connsiteY0" fmla="*/ 2036334 h 2036333"/>
              <a:gd name="connsiteX1" fmla="*/ 1972839 w 1972838"/>
              <a:gd name="connsiteY1" fmla="*/ 2005674 h 2036333"/>
              <a:gd name="connsiteX2" fmla="*/ 913749 w 1972838"/>
              <a:gd name="connsiteY2" fmla="*/ 2005674 h 2036333"/>
              <a:gd name="connsiteX3" fmla="*/ 913749 w 1972838"/>
              <a:gd name="connsiteY3" fmla="*/ 1958406 h 2036333"/>
              <a:gd name="connsiteX4" fmla="*/ 769673 w 1972838"/>
              <a:gd name="connsiteY4" fmla="*/ 1958406 h 2036333"/>
              <a:gd name="connsiteX5" fmla="*/ 769673 w 1972838"/>
              <a:gd name="connsiteY5" fmla="*/ 1909861 h 2036333"/>
              <a:gd name="connsiteX6" fmla="*/ 748187 w 1972838"/>
              <a:gd name="connsiteY6" fmla="*/ 1909861 h 2036333"/>
              <a:gd name="connsiteX7" fmla="*/ 748187 w 1972838"/>
              <a:gd name="connsiteY7" fmla="*/ 1865149 h 2036333"/>
              <a:gd name="connsiteX8" fmla="*/ 725438 w 1972838"/>
              <a:gd name="connsiteY8" fmla="*/ 1865149 h 2036333"/>
              <a:gd name="connsiteX9" fmla="*/ 725438 w 1972838"/>
              <a:gd name="connsiteY9" fmla="*/ 1817881 h 2036333"/>
              <a:gd name="connsiteX10" fmla="*/ 709009 w 1972838"/>
              <a:gd name="connsiteY10" fmla="*/ 1817881 h 2036333"/>
              <a:gd name="connsiteX11" fmla="*/ 709009 w 1972838"/>
              <a:gd name="connsiteY11" fmla="*/ 1769336 h 2036333"/>
              <a:gd name="connsiteX12" fmla="*/ 703953 w 1972838"/>
              <a:gd name="connsiteY12" fmla="*/ 1769336 h 2036333"/>
              <a:gd name="connsiteX13" fmla="*/ 703953 w 1972838"/>
              <a:gd name="connsiteY13" fmla="*/ 1722069 h 2036333"/>
              <a:gd name="connsiteX14" fmla="*/ 616749 w 1972838"/>
              <a:gd name="connsiteY14" fmla="*/ 1722069 h 2036333"/>
              <a:gd name="connsiteX15" fmla="*/ 616749 w 1972838"/>
              <a:gd name="connsiteY15" fmla="*/ 1673524 h 2036333"/>
              <a:gd name="connsiteX16" fmla="*/ 607902 w 1972838"/>
              <a:gd name="connsiteY16" fmla="*/ 1673524 h 2036333"/>
              <a:gd name="connsiteX17" fmla="*/ 607902 w 1972838"/>
              <a:gd name="connsiteY17" fmla="*/ 1589209 h 2036333"/>
              <a:gd name="connsiteX18" fmla="*/ 604111 w 1972838"/>
              <a:gd name="connsiteY18" fmla="*/ 1589209 h 2036333"/>
              <a:gd name="connsiteX19" fmla="*/ 604111 w 1972838"/>
              <a:gd name="connsiteY19" fmla="*/ 1545774 h 2036333"/>
              <a:gd name="connsiteX20" fmla="*/ 539655 w 1972838"/>
              <a:gd name="connsiteY20" fmla="*/ 1545774 h 2036333"/>
              <a:gd name="connsiteX21" fmla="*/ 539655 w 1972838"/>
              <a:gd name="connsiteY21" fmla="*/ 1510004 h 2036333"/>
              <a:gd name="connsiteX22" fmla="*/ 530809 w 1972838"/>
              <a:gd name="connsiteY22" fmla="*/ 1510004 h 2036333"/>
              <a:gd name="connsiteX23" fmla="*/ 530809 w 1972838"/>
              <a:gd name="connsiteY23" fmla="*/ 1503617 h 2036333"/>
              <a:gd name="connsiteX24" fmla="*/ 515643 w 1972838"/>
              <a:gd name="connsiteY24" fmla="*/ 1503617 h 2036333"/>
              <a:gd name="connsiteX25" fmla="*/ 515643 w 1972838"/>
              <a:gd name="connsiteY25" fmla="*/ 1471679 h 2036333"/>
              <a:gd name="connsiteX26" fmla="*/ 505532 w 1972838"/>
              <a:gd name="connsiteY26" fmla="*/ 1471679 h 2036333"/>
              <a:gd name="connsiteX27" fmla="*/ 505532 w 1972838"/>
              <a:gd name="connsiteY27" fmla="*/ 1401417 h 2036333"/>
              <a:gd name="connsiteX28" fmla="*/ 499213 w 1972838"/>
              <a:gd name="connsiteY28" fmla="*/ 1401417 h 2036333"/>
              <a:gd name="connsiteX29" fmla="*/ 499213 w 1972838"/>
              <a:gd name="connsiteY29" fmla="*/ 1363092 h 2036333"/>
              <a:gd name="connsiteX30" fmla="*/ 491630 w 1972838"/>
              <a:gd name="connsiteY30" fmla="*/ 1363092 h 2036333"/>
              <a:gd name="connsiteX31" fmla="*/ 491630 w 1972838"/>
              <a:gd name="connsiteY31" fmla="*/ 1329877 h 2036333"/>
              <a:gd name="connsiteX32" fmla="*/ 451187 w 1972838"/>
              <a:gd name="connsiteY32" fmla="*/ 1329877 h 2036333"/>
              <a:gd name="connsiteX33" fmla="*/ 451187 w 1972838"/>
              <a:gd name="connsiteY33" fmla="*/ 1292829 h 2036333"/>
              <a:gd name="connsiteX34" fmla="*/ 422119 w 1972838"/>
              <a:gd name="connsiteY34" fmla="*/ 1292829 h 2036333"/>
              <a:gd name="connsiteX35" fmla="*/ 422119 w 1972838"/>
              <a:gd name="connsiteY35" fmla="*/ 1258337 h 2036333"/>
              <a:gd name="connsiteX36" fmla="*/ 403162 w 1972838"/>
              <a:gd name="connsiteY36" fmla="*/ 1258337 h 2036333"/>
              <a:gd name="connsiteX37" fmla="*/ 403162 w 1972838"/>
              <a:gd name="connsiteY37" fmla="*/ 1220012 h 2036333"/>
              <a:gd name="connsiteX38" fmla="*/ 394315 w 1972838"/>
              <a:gd name="connsiteY38" fmla="*/ 1220012 h 2036333"/>
              <a:gd name="connsiteX39" fmla="*/ 394315 w 1972838"/>
              <a:gd name="connsiteY39" fmla="*/ 1188074 h 2036333"/>
              <a:gd name="connsiteX40" fmla="*/ 389260 w 1972838"/>
              <a:gd name="connsiteY40" fmla="*/ 1188074 h 2036333"/>
              <a:gd name="connsiteX41" fmla="*/ 389260 w 1972838"/>
              <a:gd name="connsiteY41" fmla="*/ 1148472 h 2036333"/>
              <a:gd name="connsiteX42" fmla="*/ 381677 w 1972838"/>
              <a:gd name="connsiteY42" fmla="*/ 1148472 h 2036333"/>
              <a:gd name="connsiteX43" fmla="*/ 381677 w 1972838"/>
              <a:gd name="connsiteY43" fmla="*/ 1112702 h 2036333"/>
              <a:gd name="connsiteX44" fmla="*/ 376621 w 1972838"/>
              <a:gd name="connsiteY44" fmla="*/ 1112702 h 2036333"/>
              <a:gd name="connsiteX45" fmla="*/ 376621 w 1972838"/>
              <a:gd name="connsiteY45" fmla="*/ 1043717 h 2036333"/>
              <a:gd name="connsiteX46" fmla="*/ 370302 w 1972838"/>
              <a:gd name="connsiteY46" fmla="*/ 1043717 h 2036333"/>
              <a:gd name="connsiteX47" fmla="*/ 370302 w 1972838"/>
              <a:gd name="connsiteY47" fmla="*/ 1005392 h 2036333"/>
              <a:gd name="connsiteX48" fmla="*/ 363983 w 1972838"/>
              <a:gd name="connsiteY48" fmla="*/ 1005392 h 2036333"/>
              <a:gd name="connsiteX49" fmla="*/ 363983 w 1972838"/>
              <a:gd name="connsiteY49" fmla="*/ 968344 h 2036333"/>
              <a:gd name="connsiteX50" fmla="*/ 319749 w 1972838"/>
              <a:gd name="connsiteY50" fmla="*/ 968344 h 2036333"/>
              <a:gd name="connsiteX51" fmla="*/ 319749 w 1972838"/>
              <a:gd name="connsiteY51" fmla="*/ 935129 h 2036333"/>
              <a:gd name="connsiteX52" fmla="*/ 307111 w 1972838"/>
              <a:gd name="connsiteY52" fmla="*/ 935129 h 2036333"/>
              <a:gd name="connsiteX53" fmla="*/ 307111 w 1972838"/>
              <a:gd name="connsiteY53" fmla="*/ 903192 h 2036333"/>
              <a:gd name="connsiteX54" fmla="*/ 302055 w 1972838"/>
              <a:gd name="connsiteY54" fmla="*/ 903192 h 2036333"/>
              <a:gd name="connsiteX55" fmla="*/ 302055 w 1972838"/>
              <a:gd name="connsiteY55" fmla="*/ 769054 h 2036333"/>
              <a:gd name="connsiteX56" fmla="*/ 251502 w 1972838"/>
              <a:gd name="connsiteY56" fmla="*/ 769054 h 2036333"/>
              <a:gd name="connsiteX57" fmla="*/ 251502 w 1972838"/>
              <a:gd name="connsiteY57" fmla="*/ 737117 h 2036333"/>
              <a:gd name="connsiteX58" fmla="*/ 221170 w 1972838"/>
              <a:gd name="connsiteY58" fmla="*/ 737117 h 2036333"/>
              <a:gd name="connsiteX59" fmla="*/ 221170 w 1972838"/>
              <a:gd name="connsiteY59" fmla="*/ 705180 h 2036333"/>
              <a:gd name="connsiteX60" fmla="*/ 216115 w 1972838"/>
              <a:gd name="connsiteY60" fmla="*/ 705180 h 2036333"/>
              <a:gd name="connsiteX61" fmla="*/ 216115 w 1972838"/>
              <a:gd name="connsiteY61" fmla="*/ 674520 h 2036333"/>
              <a:gd name="connsiteX62" fmla="*/ 211060 w 1972838"/>
              <a:gd name="connsiteY62" fmla="*/ 674520 h 2036333"/>
              <a:gd name="connsiteX63" fmla="*/ 211060 w 1972838"/>
              <a:gd name="connsiteY63" fmla="*/ 645137 h 2036333"/>
              <a:gd name="connsiteX64" fmla="*/ 206004 w 1972838"/>
              <a:gd name="connsiteY64" fmla="*/ 645137 h 2036333"/>
              <a:gd name="connsiteX65" fmla="*/ 206004 w 1972838"/>
              <a:gd name="connsiteY65" fmla="*/ 582540 h 2036333"/>
              <a:gd name="connsiteX66" fmla="*/ 200949 w 1972838"/>
              <a:gd name="connsiteY66" fmla="*/ 582540 h 2036333"/>
              <a:gd name="connsiteX67" fmla="*/ 200949 w 1972838"/>
              <a:gd name="connsiteY67" fmla="*/ 551880 h 2036333"/>
              <a:gd name="connsiteX68" fmla="*/ 195894 w 1972838"/>
              <a:gd name="connsiteY68" fmla="*/ 551880 h 2036333"/>
              <a:gd name="connsiteX69" fmla="*/ 195894 w 1972838"/>
              <a:gd name="connsiteY69" fmla="*/ 489282 h 2036333"/>
              <a:gd name="connsiteX70" fmla="*/ 154187 w 1972838"/>
              <a:gd name="connsiteY70" fmla="*/ 489282 h 2036333"/>
              <a:gd name="connsiteX71" fmla="*/ 154187 w 1972838"/>
              <a:gd name="connsiteY71" fmla="*/ 427962 h 2036333"/>
              <a:gd name="connsiteX72" fmla="*/ 120064 w 1972838"/>
              <a:gd name="connsiteY72" fmla="*/ 427962 h 2036333"/>
              <a:gd name="connsiteX73" fmla="*/ 120064 w 1972838"/>
              <a:gd name="connsiteY73" fmla="*/ 398580 h 2036333"/>
              <a:gd name="connsiteX74" fmla="*/ 115009 w 1972838"/>
              <a:gd name="connsiteY74" fmla="*/ 398580 h 2036333"/>
              <a:gd name="connsiteX75" fmla="*/ 115009 w 1972838"/>
              <a:gd name="connsiteY75" fmla="*/ 339815 h 2036333"/>
              <a:gd name="connsiteX76" fmla="*/ 108689 w 1972838"/>
              <a:gd name="connsiteY76" fmla="*/ 339815 h 2036333"/>
              <a:gd name="connsiteX77" fmla="*/ 108689 w 1972838"/>
              <a:gd name="connsiteY77" fmla="*/ 306600 h 2036333"/>
              <a:gd name="connsiteX78" fmla="*/ 103634 w 1972838"/>
              <a:gd name="connsiteY78" fmla="*/ 306600 h 2036333"/>
              <a:gd name="connsiteX79" fmla="*/ 103634 w 1972838"/>
              <a:gd name="connsiteY79" fmla="*/ 217175 h 2036333"/>
              <a:gd name="connsiteX80" fmla="*/ 79621 w 1972838"/>
              <a:gd name="connsiteY80" fmla="*/ 217175 h 2036333"/>
              <a:gd name="connsiteX81" fmla="*/ 79621 w 1972838"/>
              <a:gd name="connsiteY81" fmla="*/ 187792 h 2036333"/>
              <a:gd name="connsiteX82" fmla="*/ 74566 w 1972838"/>
              <a:gd name="connsiteY82" fmla="*/ 187792 h 2036333"/>
              <a:gd name="connsiteX83" fmla="*/ 74566 w 1972838"/>
              <a:gd name="connsiteY83" fmla="*/ 154577 h 2036333"/>
              <a:gd name="connsiteX84" fmla="*/ 68247 w 1972838"/>
              <a:gd name="connsiteY84" fmla="*/ 154577 h 2036333"/>
              <a:gd name="connsiteX85" fmla="*/ 68247 w 1972838"/>
              <a:gd name="connsiteY85" fmla="*/ 127750 h 2036333"/>
              <a:gd name="connsiteX86" fmla="*/ 54345 w 1972838"/>
              <a:gd name="connsiteY86" fmla="*/ 127750 h 2036333"/>
              <a:gd name="connsiteX87" fmla="*/ 54345 w 1972838"/>
              <a:gd name="connsiteY87" fmla="*/ 94535 h 2036333"/>
              <a:gd name="connsiteX88" fmla="*/ 37915 w 1972838"/>
              <a:gd name="connsiteY88" fmla="*/ 94535 h 2036333"/>
              <a:gd name="connsiteX89" fmla="*/ 37915 w 1972838"/>
              <a:gd name="connsiteY89" fmla="*/ 38325 h 2036333"/>
              <a:gd name="connsiteX90" fmla="*/ 16430 w 1972838"/>
              <a:gd name="connsiteY90" fmla="*/ 38325 h 2036333"/>
              <a:gd name="connsiteX91" fmla="*/ 16430 w 1972838"/>
              <a:gd name="connsiteY91" fmla="*/ 0 h 2036333"/>
              <a:gd name="connsiteX92" fmla="*/ 0 w 1972838"/>
              <a:gd name="connsiteY92" fmla="*/ 0 h 203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972838" h="2036333">
                <a:moveTo>
                  <a:pt x="1972839" y="2036334"/>
                </a:moveTo>
                <a:lnTo>
                  <a:pt x="1972839" y="2005674"/>
                </a:lnTo>
                <a:lnTo>
                  <a:pt x="913749" y="2005674"/>
                </a:lnTo>
                <a:lnTo>
                  <a:pt x="913749" y="1958406"/>
                </a:lnTo>
                <a:lnTo>
                  <a:pt x="769673" y="1958406"/>
                </a:lnTo>
                <a:lnTo>
                  <a:pt x="769673" y="1909861"/>
                </a:lnTo>
                <a:lnTo>
                  <a:pt x="748187" y="1909861"/>
                </a:lnTo>
                <a:lnTo>
                  <a:pt x="748187" y="1865149"/>
                </a:lnTo>
                <a:lnTo>
                  <a:pt x="725438" y="1865149"/>
                </a:lnTo>
                <a:lnTo>
                  <a:pt x="725438" y="1817881"/>
                </a:lnTo>
                <a:lnTo>
                  <a:pt x="709009" y="1817881"/>
                </a:lnTo>
                <a:lnTo>
                  <a:pt x="709009" y="1769336"/>
                </a:lnTo>
                <a:lnTo>
                  <a:pt x="703953" y="1769336"/>
                </a:lnTo>
                <a:lnTo>
                  <a:pt x="703953" y="1722069"/>
                </a:lnTo>
                <a:lnTo>
                  <a:pt x="616749" y="1722069"/>
                </a:lnTo>
                <a:lnTo>
                  <a:pt x="616749" y="1673524"/>
                </a:lnTo>
                <a:lnTo>
                  <a:pt x="607902" y="1673524"/>
                </a:lnTo>
                <a:lnTo>
                  <a:pt x="607902" y="1589209"/>
                </a:lnTo>
                <a:lnTo>
                  <a:pt x="604111" y="1589209"/>
                </a:lnTo>
                <a:lnTo>
                  <a:pt x="604111" y="1545774"/>
                </a:lnTo>
                <a:lnTo>
                  <a:pt x="539655" y="1545774"/>
                </a:lnTo>
                <a:lnTo>
                  <a:pt x="539655" y="1510004"/>
                </a:lnTo>
                <a:lnTo>
                  <a:pt x="530809" y="1510004"/>
                </a:lnTo>
                <a:lnTo>
                  <a:pt x="530809" y="1503617"/>
                </a:lnTo>
                <a:lnTo>
                  <a:pt x="515643" y="1503617"/>
                </a:lnTo>
                <a:lnTo>
                  <a:pt x="515643" y="1471679"/>
                </a:lnTo>
                <a:lnTo>
                  <a:pt x="505532" y="1471679"/>
                </a:lnTo>
                <a:lnTo>
                  <a:pt x="505532" y="1401417"/>
                </a:lnTo>
                <a:lnTo>
                  <a:pt x="499213" y="1401417"/>
                </a:lnTo>
                <a:lnTo>
                  <a:pt x="499213" y="1363092"/>
                </a:lnTo>
                <a:lnTo>
                  <a:pt x="491630" y="1363092"/>
                </a:lnTo>
                <a:lnTo>
                  <a:pt x="491630" y="1329877"/>
                </a:lnTo>
                <a:lnTo>
                  <a:pt x="451187" y="1329877"/>
                </a:lnTo>
                <a:lnTo>
                  <a:pt x="451187" y="1292829"/>
                </a:lnTo>
                <a:lnTo>
                  <a:pt x="422119" y="1292829"/>
                </a:lnTo>
                <a:lnTo>
                  <a:pt x="422119" y="1258337"/>
                </a:lnTo>
                <a:lnTo>
                  <a:pt x="403162" y="1258337"/>
                </a:lnTo>
                <a:lnTo>
                  <a:pt x="403162" y="1220012"/>
                </a:lnTo>
                <a:lnTo>
                  <a:pt x="394315" y="1220012"/>
                </a:lnTo>
                <a:lnTo>
                  <a:pt x="394315" y="1188074"/>
                </a:lnTo>
                <a:lnTo>
                  <a:pt x="389260" y="1188074"/>
                </a:lnTo>
                <a:lnTo>
                  <a:pt x="389260" y="1148472"/>
                </a:lnTo>
                <a:lnTo>
                  <a:pt x="381677" y="1148472"/>
                </a:lnTo>
                <a:lnTo>
                  <a:pt x="381677" y="1112702"/>
                </a:lnTo>
                <a:lnTo>
                  <a:pt x="376621" y="1112702"/>
                </a:lnTo>
                <a:lnTo>
                  <a:pt x="376621" y="1043717"/>
                </a:lnTo>
                <a:lnTo>
                  <a:pt x="370302" y="1043717"/>
                </a:lnTo>
                <a:lnTo>
                  <a:pt x="370302" y="1005392"/>
                </a:lnTo>
                <a:lnTo>
                  <a:pt x="363983" y="1005392"/>
                </a:lnTo>
                <a:lnTo>
                  <a:pt x="363983" y="968344"/>
                </a:lnTo>
                <a:lnTo>
                  <a:pt x="319749" y="968344"/>
                </a:lnTo>
                <a:lnTo>
                  <a:pt x="319749" y="935129"/>
                </a:lnTo>
                <a:lnTo>
                  <a:pt x="307111" y="935129"/>
                </a:lnTo>
                <a:lnTo>
                  <a:pt x="307111" y="903192"/>
                </a:lnTo>
                <a:lnTo>
                  <a:pt x="302055" y="903192"/>
                </a:lnTo>
                <a:lnTo>
                  <a:pt x="302055" y="769054"/>
                </a:lnTo>
                <a:lnTo>
                  <a:pt x="251502" y="769054"/>
                </a:lnTo>
                <a:lnTo>
                  <a:pt x="251502" y="737117"/>
                </a:lnTo>
                <a:lnTo>
                  <a:pt x="221170" y="737117"/>
                </a:lnTo>
                <a:lnTo>
                  <a:pt x="221170" y="705180"/>
                </a:lnTo>
                <a:lnTo>
                  <a:pt x="216115" y="705180"/>
                </a:lnTo>
                <a:lnTo>
                  <a:pt x="216115" y="674520"/>
                </a:lnTo>
                <a:lnTo>
                  <a:pt x="211060" y="674520"/>
                </a:lnTo>
                <a:lnTo>
                  <a:pt x="211060" y="645137"/>
                </a:lnTo>
                <a:lnTo>
                  <a:pt x="206004" y="645137"/>
                </a:lnTo>
                <a:lnTo>
                  <a:pt x="206004" y="582540"/>
                </a:lnTo>
                <a:lnTo>
                  <a:pt x="200949" y="582540"/>
                </a:lnTo>
                <a:lnTo>
                  <a:pt x="200949" y="551880"/>
                </a:lnTo>
                <a:lnTo>
                  <a:pt x="195894" y="551880"/>
                </a:lnTo>
                <a:lnTo>
                  <a:pt x="195894" y="489282"/>
                </a:lnTo>
                <a:lnTo>
                  <a:pt x="154187" y="489282"/>
                </a:lnTo>
                <a:lnTo>
                  <a:pt x="154187" y="427962"/>
                </a:lnTo>
                <a:lnTo>
                  <a:pt x="120064" y="427962"/>
                </a:lnTo>
                <a:lnTo>
                  <a:pt x="120064" y="398580"/>
                </a:lnTo>
                <a:lnTo>
                  <a:pt x="115009" y="398580"/>
                </a:lnTo>
                <a:lnTo>
                  <a:pt x="115009" y="339815"/>
                </a:lnTo>
                <a:lnTo>
                  <a:pt x="108689" y="339815"/>
                </a:lnTo>
                <a:lnTo>
                  <a:pt x="108689" y="306600"/>
                </a:lnTo>
                <a:lnTo>
                  <a:pt x="103634" y="306600"/>
                </a:lnTo>
                <a:lnTo>
                  <a:pt x="103634" y="217175"/>
                </a:lnTo>
                <a:lnTo>
                  <a:pt x="79621" y="217175"/>
                </a:lnTo>
                <a:lnTo>
                  <a:pt x="79621" y="187792"/>
                </a:lnTo>
                <a:lnTo>
                  <a:pt x="74566" y="187792"/>
                </a:lnTo>
                <a:lnTo>
                  <a:pt x="74566" y="154577"/>
                </a:lnTo>
                <a:lnTo>
                  <a:pt x="68247" y="154577"/>
                </a:lnTo>
                <a:lnTo>
                  <a:pt x="68247" y="127750"/>
                </a:lnTo>
                <a:lnTo>
                  <a:pt x="54345" y="127750"/>
                </a:lnTo>
                <a:lnTo>
                  <a:pt x="54345" y="94535"/>
                </a:lnTo>
                <a:lnTo>
                  <a:pt x="37915" y="94535"/>
                </a:lnTo>
                <a:lnTo>
                  <a:pt x="37915" y="38325"/>
                </a:lnTo>
                <a:lnTo>
                  <a:pt x="16430" y="38325"/>
                </a:lnTo>
                <a:lnTo>
                  <a:pt x="16430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4472C4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02" name="Graphic 376">
            <a:extLst>
              <a:ext uri="{FF2B5EF4-FFF2-40B4-BE49-F238E27FC236}">
                <a16:creationId xmlns:a16="http://schemas.microsoft.com/office/drawing/2014/main" id="{4788EF7B-E8C5-38CB-9539-034BE87A5E19}"/>
              </a:ext>
            </a:extLst>
          </p:cNvPr>
          <p:cNvGrpSpPr/>
          <p:nvPr/>
        </p:nvGrpSpPr>
        <p:grpSpPr>
          <a:xfrm>
            <a:off x="5101247" y="1332390"/>
            <a:ext cx="43602" cy="33534"/>
            <a:chOff x="6801663" y="1776520"/>
            <a:chExt cx="58136" cy="44712"/>
          </a:xfrm>
        </p:grpSpPr>
        <p:sp>
          <p:nvSpPr>
            <p:cNvPr id="403" name="Freeform 402">
              <a:extLst>
                <a:ext uri="{FF2B5EF4-FFF2-40B4-BE49-F238E27FC236}">
                  <a16:creationId xmlns:a16="http://schemas.microsoft.com/office/drawing/2014/main" id="{11EF6735-9F58-8C5E-6DDF-A0FAF9BAB508}"/>
                </a:ext>
              </a:extLst>
            </p:cNvPr>
            <p:cNvSpPr/>
            <p:nvPr/>
          </p:nvSpPr>
          <p:spPr>
            <a:xfrm>
              <a:off x="6831994" y="1776520"/>
              <a:ext cx="12638" cy="44712"/>
            </a:xfrm>
            <a:custGeom>
              <a:avLst/>
              <a:gdLst>
                <a:gd name="connsiteX0" fmla="*/ 0 w 12638"/>
                <a:gd name="connsiteY0" fmla="*/ 0 h 44712"/>
                <a:gd name="connsiteX1" fmla="*/ 0 w 12638"/>
                <a:gd name="connsiteY1" fmla="*/ 44712 h 4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8" h="44712">
                  <a:moveTo>
                    <a:pt x="0" y="0"/>
                  </a:moveTo>
                  <a:lnTo>
                    <a:pt x="0" y="44712"/>
                  </a:lnTo>
                </a:path>
              </a:pathLst>
            </a:custGeom>
            <a:ln w="8847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4" name="Freeform 403">
              <a:extLst>
                <a:ext uri="{FF2B5EF4-FFF2-40B4-BE49-F238E27FC236}">
                  <a16:creationId xmlns:a16="http://schemas.microsoft.com/office/drawing/2014/main" id="{6E4B6024-AE83-2AB0-6562-7D1C4BF6FAFC}"/>
                </a:ext>
              </a:extLst>
            </p:cNvPr>
            <p:cNvSpPr/>
            <p:nvPr/>
          </p:nvSpPr>
          <p:spPr>
            <a:xfrm>
              <a:off x="6801663" y="1798237"/>
              <a:ext cx="58136" cy="12774"/>
            </a:xfrm>
            <a:custGeom>
              <a:avLst/>
              <a:gdLst>
                <a:gd name="connsiteX0" fmla="*/ 0 w 58136"/>
                <a:gd name="connsiteY0" fmla="*/ 0 h 12774"/>
                <a:gd name="connsiteX1" fmla="*/ 58136 w 58136"/>
                <a:gd name="connsiteY1" fmla="*/ 0 h 1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36" h="12774">
                  <a:moveTo>
                    <a:pt x="0" y="0"/>
                  </a:moveTo>
                  <a:lnTo>
                    <a:pt x="58136" y="0"/>
                  </a:lnTo>
                </a:path>
              </a:pathLst>
            </a:custGeom>
            <a:ln w="8847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05" name="Graphic 376">
            <a:extLst>
              <a:ext uri="{FF2B5EF4-FFF2-40B4-BE49-F238E27FC236}">
                <a16:creationId xmlns:a16="http://schemas.microsoft.com/office/drawing/2014/main" id="{8DEC2671-060D-1D4A-8198-83CBE4D29AA7}"/>
              </a:ext>
            </a:extLst>
          </p:cNvPr>
          <p:cNvGrpSpPr/>
          <p:nvPr/>
        </p:nvGrpSpPr>
        <p:grpSpPr>
          <a:xfrm>
            <a:off x="5148641" y="1513475"/>
            <a:ext cx="43602" cy="33534"/>
            <a:chOff x="6864854" y="2017967"/>
            <a:chExt cx="58136" cy="44712"/>
          </a:xfrm>
        </p:grpSpPr>
        <p:sp>
          <p:nvSpPr>
            <p:cNvPr id="406" name="Freeform 405">
              <a:extLst>
                <a:ext uri="{FF2B5EF4-FFF2-40B4-BE49-F238E27FC236}">
                  <a16:creationId xmlns:a16="http://schemas.microsoft.com/office/drawing/2014/main" id="{F99919FC-D123-9053-F8A2-B9778BEC9AF6}"/>
                </a:ext>
              </a:extLst>
            </p:cNvPr>
            <p:cNvSpPr/>
            <p:nvPr/>
          </p:nvSpPr>
          <p:spPr>
            <a:xfrm>
              <a:off x="6895186" y="2017967"/>
              <a:ext cx="12638" cy="44712"/>
            </a:xfrm>
            <a:custGeom>
              <a:avLst/>
              <a:gdLst>
                <a:gd name="connsiteX0" fmla="*/ 0 w 12638"/>
                <a:gd name="connsiteY0" fmla="*/ 0 h 44712"/>
                <a:gd name="connsiteX1" fmla="*/ 0 w 12638"/>
                <a:gd name="connsiteY1" fmla="*/ 44712 h 4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8" h="44712">
                  <a:moveTo>
                    <a:pt x="0" y="0"/>
                  </a:moveTo>
                  <a:lnTo>
                    <a:pt x="0" y="44712"/>
                  </a:lnTo>
                </a:path>
              </a:pathLst>
            </a:custGeom>
            <a:ln w="8847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7" name="Freeform 406">
              <a:extLst>
                <a:ext uri="{FF2B5EF4-FFF2-40B4-BE49-F238E27FC236}">
                  <a16:creationId xmlns:a16="http://schemas.microsoft.com/office/drawing/2014/main" id="{DA51F404-ADB8-4AF3-C6C0-30BB267969B5}"/>
                </a:ext>
              </a:extLst>
            </p:cNvPr>
            <p:cNvSpPr/>
            <p:nvPr/>
          </p:nvSpPr>
          <p:spPr>
            <a:xfrm>
              <a:off x="6864854" y="2040962"/>
              <a:ext cx="58136" cy="12774"/>
            </a:xfrm>
            <a:custGeom>
              <a:avLst/>
              <a:gdLst>
                <a:gd name="connsiteX0" fmla="*/ 0 w 58136"/>
                <a:gd name="connsiteY0" fmla="*/ 0 h 12774"/>
                <a:gd name="connsiteX1" fmla="*/ 58136 w 58136"/>
                <a:gd name="connsiteY1" fmla="*/ 0 h 1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36" h="12774">
                  <a:moveTo>
                    <a:pt x="0" y="0"/>
                  </a:moveTo>
                  <a:lnTo>
                    <a:pt x="58136" y="0"/>
                  </a:lnTo>
                </a:path>
              </a:pathLst>
            </a:custGeom>
            <a:ln w="8847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08" name="Graphic 376">
            <a:extLst>
              <a:ext uri="{FF2B5EF4-FFF2-40B4-BE49-F238E27FC236}">
                <a16:creationId xmlns:a16="http://schemas.microsoft.com/office/drawing/2014/main" id="{2CDD91CB-7BFC-77E1-4984-FA16352E22CA}"/>
              </a:ext>
            </a:extLst>
          </p:cNvPr>
          <p:cNvGrpSpPr/>
          <p:nvPr/>
        </p:nvGrpSpPr>
        <p:grpSpPr>
          <a:xfrm>
            <a:off x="5208356" y="1627492"/>
            <a:ext cx="43602" cy="33534"/>
            <a:chOff x="6944475" y="2169989"/>
            <a:chExt cx="58136" cy="44712"/>
          </a:xfrm>
        </p:grpSpPr>
        <p:sp>
          <p:nvSpPr>
            <p:cNvPr id="409" name="Freeform 408">
              <a:extLst>
                <a:ext uri="{FF2B5EF4-FFF2-40B4-BE49-F238E27FC236}">
                  <a16:creationId xmlns:a16="http://schemas.microsoft.com/office/drawing/2014/main" id="{D846020F-94B0-DC08-E9F3-B34C5E3E85A9}"/>
                </a:ext>
              </a:extLst>
            </p:cNvPr>
            <p:cNvSpPr/>
            <p:nvPr/>
          </p:nvSpPr>
          <p:spPr>
            <a:xfrm>
              <a:off x="6974807" y="2169989"/>
              <a:ext cx="12638" cy="44712"/>
            </a:xfrm>
            <a:custGeom>
              <a:avLst/>
              <a:gdLst>
                <a:gd name="connsiteX0" fmla="*/ 0 w 12638"/>
                <a:gd name="connsiteY0" fmla="*/ 0 h 44712"/>
                <a:gd name="connsiteX1" fmla="*/ 0 w 12638"/>
                <a:gd name="connsiteY1" fmla="*/ 44712 h 4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8" h="44712">
                  <a:moveTo>
                    <a:pt x="0" y="0"/>
                  </a:moveTo>
                  <a:lnTo>
                    <a:pt x="0" y="44712"/>
                  </a:lnTo>
                </a:path>
              </a:pathLst>
            </a:custGeom>
            <a:ln w="8847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" name="Freeform 409">
              <a:extLst>
                <a:ext uri="{FF2B5EF4-FFF2-40B4-BE49-F238E27FC236}">
                  <a16:creationId xmlns:a16="http://schemas.microsoft.com/office/drawing/2014/main" id="{156BCD3B-29C1-4477-5EAC-DFC33212DA41}"/>
                </a:ext>
              </a:extLst>
            </p:cNvPr>
            <p:cNvSpPr/>
            <p:nvPr/>
          </p:nvSpPr>
          <p:spPr>
            <a:xfrm>
              <a:off x="6944475" y="2192984"/>
              <a:ext cx="58136" cy="12774"/>
            </a:xfrm>
            <a:custGeom>
              <a:avLst/>
              <a:gdLst>
                <a:gd name="connsiteX0" fmla="*/ 0 w 58136"/>
                <a:gd name="connsiteY0" fmla="*/ 0 h 12774"/>
                <a:gd name="connsiteX1" fmla="*/ 58136 w 58136"/>
                <a:gd name="connsiteY1" fmla="*/ 0 h 1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36" h="12774">
                  <a:moveTo>
                    <a:pt x="0" y="0"/>
                  </a:moveTo>
                  <a:lnTo>
                    <a:pt x="58136" y="0"/>
                  </a:lnTo>
                </a:path>
              </a:pathLst>
            </a:custGeom>
            <a:ln w="8847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11" name="Graphic 376">
            <a:extLst>
              <a:ext uri="{FF2B5EF4-FFF2-40B4-BE49-F238E27FC236}">
                <a16:creationId xmlns:a16="http://schemas.microsoft.com/office/drawing/2014/main" id="{7A1ECDD7-A509-B138-BB08-2EC99815729E}"/>
              </a:ext>
            </a:extLst>
          </p:cNvPr>
          <p:cNvGrpSpPr/>
          <p:nvPr/>
        </p:nvGrpSpPr>
        <p:grpSpPr>
          <a:xfrm>
            <a:off x="5231105" y="1791332"/>
            <a:ext cx="42654" cy="33534"/>
            <a:chOff x="6974807" y="2388442"/>
            <a:chExt cx="56872" cy="44712"/>
          </a:xfrm>
        </p:grpSpPr>
        <p:sp>
          <p:nvSpPr>
            <p:cNvPr id="412" name="Freeform 411">
              <a:extLst>
                <a:ext uri="{FF2B5EF4-FFF2-40B4-BE49-F238E27FC236}">
                  <a16:creationId xmlns:a16="http://schemas.microsoft.com/office/drawing/2014/main" id="{F0528731-EBDB-88B6-F130-C0F92FBE20B8}"/>
                </a:ext>
              </a:extLst>
            </p:cNvPr>
            <p:cNvSpPr/>
            <p:nvPr/>
          </p:nvSpPr>
          <p:spPr>
            <a:xfrm>
              <a:off x="7003875" y="2388442"/>
              <a:ext cx="12638" cy="44712"/>
            </a:xfrm>
            <a:custGeom>
              <a:avLst/>
              <a:gdLst>
                <a:gd name="connsiteX0" fmla="*/ 0 w 12638"/>
                <a:gd name="connsiteY0" fmla="*/ 0 h 44712"/>
                <a:gd name="connsiteX1" fmla="*/ 0 w 12638"/>
                <a:gd name="connsiteY1" fmla="*/ 44713 h 4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8" h="44712">
                  <a:moveTo>
                    <a:pt x="0" y="0"/>
                  </a:moveTo>
                  <a:lnTo>
                    <a:pt x="0" y="44713"/>
                  </a:lnTo>
                </a:path>
              </a:pathLst>
            </a:custGeom>
            <a:ln w="8847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3" name="Freeform 412">
              <a:extLst>
                <a:ext uri="{FF2B5EF4-FFF2-40B4-BE49-F238E27FC236}">
                  <a16:creationId xmlns:a16="http://schemas.microsoft.com/office/drawing/2014/main" id="{EFD510C5-4091-31B6-D949-F76FFE748A23}"/>
                </a:ext>
              </a:extLst>
            </p:cNvPr>
            <p:cNvSpPr/>
            <p:nvPr/>
          </p:nvSpPr>
          <p:spPr>
            <a:xfrm>
              <a:off x="6974807" y="2411437"/>
              <a:ext cx="56872" cy="12774"/>
            </a:xfrm>
            <a:custGeom>
              <a:avLst/>
              <a:gdLst>
                <a:gd name="connsiteX0" fmla="*/ 0 w 56872"/>
                <a:gd name="connsiteY0" fmla="*/ 0 h 12774"/>
                <a:gd name="connsiteX1" fmla="*/ 56872 w 56872"/>
                <a:gd name="connsiteY1" fmla="*/ 0 h 1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872" h="12774">
                  <a:moveTo>
                    <a:pt x="0" y="0"/>
                  </a:moveTo>
                  <a:lnTo>
                    <a:pt x="56872" y="0"/>
                  </a:lnTo>
                </a:path>
              </a:pathLst>
            </a:custGeom>
            <a:ln w="8847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14" name="Graphic 376">
            <a:extLst>
              <a:ext uri="{FF2B5EF4-FFF2-40B4-BE49-F238E27FC236}">
                <a16:creationId xmlns:a16="http://schemas.microsoft.com/office/drawing/2014/main" id="{F6E2C7E5-A5A4-E29F-D42C-29E1C1246A1C}"/>
              </a:ext>
            </a:extLst>
          </p:cNvPr>
          <p:cNvGrpSpPr/>
          <p:nvPr/>
        </p:nvGrpSpPr>
        <p:grpSpPr>
          <a:xfrm>
            <a:off x="5263333" y="1815284"/>
            <a:ext cx="42654" cy="33534"/>
            <a:chOff x="7017777" y="2420379"/>
            <a:chExt cx="56872" cy="44712"/>
          </a:xfrm>
        </p:grpSpPr>
        <p:sp>
          <p:nvSpPr>
            <p:cNvPr id="415" name="Freeform 414">
              <a:extLst>
                <a:ext uri="{FF2B5EF4-FFF2-40B4-BE49-F238E27FC236}">
                  <a16:creationId xmlns:a16="http://schemas.microsoft.com/office/drawing/2014/main" id="{E775CBE3-0D60-D075-1DAE-9216F00F2AF3}"/>
                </a:ext>
              </a:extLst>
            </p:cNvPr>
            <p:cNvSpPr/>
            <p:nvPr/>
          </p:nvSpPr>
          <p:spPr>
            <a:xfrm>
              <a:off x="7046846" y="2420379"/>
              <a:ext cx="12638" cy="44712"/>
            </a:xfrm>
            <a:custGeom>
              <a:avLst/>
              <a:gdLst>
                <a:gd name="connsiteX0" fmla="*/ 0 w 12638"/>
                <a:gd name="connsiteY0" fmla="*/ 0 h 44712"/>
                <a:gd name="connsiteX1" fmla="*/ 0 w 12638"/>
                <a:gd name="connsiteY1" fmla="*/ 44713 h 4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8" h="44712">
                  <a:moveTo>
                    <a:pt x="0" y="0"/>
                  </a:moveTo>
                  <a:lnTo>
                    <a:pt x="0" y="44713"/>
                  </a:lnTo>
                </a:path>
              </a:pathLst>
            </a:custGeom>
            <a:ln w="8847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6" name="Freeform 415">
              <a:extLst>
                <a:ext uri="{FF2B5EF4-FFF2-40B4-BE49-F238E27FC236}">
                  <a16:creationId xmlns:a16="http://schemas.microsoft.com/office/drawing/2014/main" id="{CEA15385-2709-EEE8-B843-662EAB5DA124}"/>
                </a:ext>
              </a:extLst>
            </p:cNvPr>
            <p:cNvSpPr/>
            <p:nvPr/>
          </p:nvSpPr>
          <p:spPr>
            <a:xfrm>
              <a:off x="7017777" y="2443374"/>
              <a:ext cx="56872" cy="12774"/>
            </a:xfrm>
            <a:custGeom>
              <a:avLst/>
              <a:gdLst>
                <a:gd name="connsiteX0" fmla="*/ 0 w 56872"/>
                <a:gd name="connsiteY0" fmla="*/ 0 h 12774"/>
                <a:gd name="connsiteX1" fmla="*/ 56872 w 56872"/>
                <a:gd name="connsiteY1" fmla="*/ 0 h 1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872" h="12774">
                  <a:moveTo>
                    <a:pt x="0" y="0"/>
                  </a:moveTo>
                  <a:lnTo>
                    <a:pt x="56872" y="0"/>
                  </a:lnTo>
                </a:path>
              </a:pathLst>
            </a:custGeom>
            <a:ln w="8847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17" name="Graphic 376">
            <a:extLst>
              <a:ext uri="{FF2B5EF4-FFF2-40B4-BE49-F238E27FC236}">
                <a16:creationId xmlns:a16="http://schemas.microsoft.com/office/drawing/2014/main" id="{10BA347B-F5E9-4752-10A5-C35734EAD9FE}"/>
              </a:ext>
            </a:extLst>
          </p:cNvPr>
          <p:cNvGrpSpPr/>
          <p:nvPr/>
        </p:nvGrpSpPr>
        <p:grpSpPr>
          <a:xfrm>
            <a:off x="5273760" y="1815284"/>
            <a:ext cx="43602" cy="33534"/>
            <a:chOff x="7031680" y="2420379"/>
            <a:chExt cx="58136" cy="44712"/>
          </a:xfrm>
        </p:grpSpPr>
        <p:sp>
          <p:nvSpPr>
            <p:cNvPr id="418" name="Freeform 417">
              <a:extLst>
                <a:ext uri="{FF2B5EF4-FFF2-40B4-BE49-F238E27FC236}">
                  <a16:creationId xmlns:a16="http://schemas.microsoft.com/office/drawing/2014/main" id="{6607DC26-FB5C-1217-0BCD-5BA500FE6FEE}"/>
                </a:ext>
              </a:extLst>
            </p:cNvPr>
            <p:cNvSpPr/>
            <p:nvPr/>
          </p:nvSpPr>
          <p:spPr>
            <a:xfrm>
              <a:off x="7062012" y="2420379"/>
              <a:ext cx="12638" cy="44712"/>
            </a:xfrm>
            <a:custGeom>
              <a:avLst/>
              <a:gdLst>
                <a:gd name="connsiteX0" fmla="*/ 0 w 12638"/>
                <a:gd name="connsiteY0" fmla="*/ 0 h 44712"/>
                <a:gd name="connsiteX1" fmla="*/ 0 w 12638"/>
                <a:gd name="connsiteY1" fmla="*/ 44713 h 4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8" h="44712">
                  <a:moveTo>
                    <a:pt x="0" y="0"/>
                  </a:moveTo>
                  <a:lnTo>
                    <a:pt x="0" y="44713"/>
                  </a:lnTo>
                </a:path>
              </a:pathLst>
            </a:custGeom>
            <a:ln w="8847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9" name="Freeform 418">
              <a:extLst>
                <a:ext uri="{FF2B5EF4-FFF2-40B4-BE49-F238E27FC236}">
                  <a16:creationId xmlns:a16="http://schemas.microsoft.com/office/drawing/2014/main" id="{F3CD81EB-CD27-4C11-AD8D-D685DD35A0B7}"/>
                </a:ext>
              </a:extLst>
            </p:cNvPr>
            <p:cNvSpPr/>
            <p:nvPr/>
          </p:nvSpPr>
          <p:spPr>
            <a:xfrm>
              <a:off x="7031680" y="2443374"/>
              <a:ext cx="58136" cy="12774"/>
            </a:xfrm>
            <a:custGeom>
              <a:avLst/>
              <a:gdLst>
                <a:gd name="connsiteX0" fmla="*/ 0 w 58136"/>
                <a:gd name="connsiteY0" fmla="*/ 0 h 12774"/>
                <a:gd name="connsiteX1" fmla="*/ 58136 w 58136"/>
                <a:gd name="connsiteY1" fmla="*/ 0 h 1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36" h="12774">
                  <a:moveTo>
                    <a:pt x="0" y="0"/>
                  </a:moveTo>
                  <a:lnTo>
                    <a:pt x="58136" y="0"/>
                  </a:lnTo>
                </a:path>
              </a:pathLst>
            </a:custGeom>
            <a:ln w="8847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20" name="Graphic 376">
            <a:extLst>
              <a:ext uri="{FF2B5EF4-FFF2-40B4-BE49-F238E27FC236}">
                <a16:creationId xmlns:a16="http://schemas.microsoft.com/office/drawing/2014/main" id="{95505382-2158-363C-BD9C-351AEEE8B585}"/>
              </a:ext>
            </a:extLst>
          </p:cNvPr>
          <p:cNvGrpSpPr/>
          <p:nvPr/>
        </p:nvGrpSpPr>
        <p:grpSpPr>
          <a:xfrm>
            <a:off x="5309779" y="1965710"/>
            <a:ext cx="43602" cy="33534"/>
            <a:chOff x="7079705" y="2620947"/>
            <a:chExt cx="58136" cy="44712"/>
          </a:xfrm>
        </p:grpSpPr>
        <p:sp>
          <p:nvSpPr>
            <p:cNvPr id="421" name="Freeform 420">
              <a:extLst>
                <a:ext uri="{FF2B5EF4-FFF2-40B4-BE49-F238E27FC236}">
                  <a16:creationId xmlns:a16="http://schemas.microsoft.com/office/drawing/2014/main" id="{7F0039B8-8403-F030-241C-76D2E841512D}"/>
                </a:ext>
              </a:extLst>
            </p:cNvPr>
            <p:cNvSpPr/>
            <p:nvPr/>
          </p:nvSpPr>
          <p:spPr>
            <a:xfrm>
              <a:off x="7108773" y="2620947"/>
              <a:ext cx="12638" cy="44712"/>
            </a:xfrm>
            <a:custGeom>
              <a:avLst/>
              <a:gdLst>
                <a:gd name="connsiteX0" fmla="*/ 0 w 12638"/>
                <a:gd name="connsiteY0" fmla="*/ 0 h 44712"/>
                <a:gd name="connsiteX1" fmla="*/ 0 w 12638"/>
                <a:gd name="connsiteY1" fmla="*/ 44712 h 4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8" h="44712">
                  <a:moveTo>
                    <a:pt x="0" y="0"/>
                  </a:moveTo>
                  <a:lnTo>
                    <a:pt x="0" y="44712"/>
                  </a:lnTo>
                </a:path>
              </a:pathLst>
            </a:custGeom>
            <a:ln w="8847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2" name="Freeform 421">
              <a:extLst>
                <a:ext uri="{FF2B5EF4-FFF2-40B4-BE49-F238E27FC236}">
                  <a16:creationId xmlns:a16="http://schemas.microsoft.com/office/drawing/2014/main" id="{017BF08F-D176-3F15-67E8-A6ACD7854D78}"/>
                </a:ext>
              </a:extLst>
            </p:cNvPr>
            <p:cNvSpPr/>
            <p:nvPr/>
          </p:nvSpPr>
          <p:spPr>
            <a:xfrm>
              <a:off x="7079705" y="2643942"/>
              <a:ext cx="58136" cy="12774"/>
            </a:xfrm>
            <a:custGeom>
              <a:avLst/>
              <a:gdLst>
                <a:gd name="connsiteX0" fmla="*/ 0 w 58136"/>
                <a:gd name="connsiteY0" fmla="*/ 0 h 12774"/>
                <a:gd name="connsiteX1" fmla="*/ 58136 w 58136"/>
                <a:gd name="connsiteY1" fmla="*/ 0 h 1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36" h="12774">
                  <a:moveTo>
                    <a:pt x="0" y="0"/>
                  </a:moveTo>
                  <a:lnTo>
                    <a:pt x="58136" y="0"/>
                  </a:lnTo>
                </a:path>
              </a:pathLst>
            </a:custGeom>
            <a:ln w="8847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23" name="Graphic 376">
            <a:extLst>
              <a:ext uri="{FF2B5EF4-FFF2-40B4-BE49-F238E27FC236}">
                <a16:creationId xmlns:a16="http://schemas.microsoft.com/office/drawing/2014/main" id="{A04157DB-335C-B84E-9471-6774F48EAC21}"/>
              </a:ext>
            </a:extLst>
          </p:cNvPr>
          <p:cNvGrpSpPr/>
          <p:nvPr/>
        </p:nvGrpSpPr>
        <p:grpSpPr>
          <a:xfrm>
            <a:off x="5325893" y="1965710"/>
            <a:ext cx="43602" cy="33534"/>
            <a:chOff x="7101190" y="2620947"/>
            <a:chExt cx="58136" cy="44712"/>
          </a:xfrm>
        </p:grpSpPr>
        <p:sp>
          <p:nvSpPr>
            <p:cNvPr id="424" name="Freeform 423">
              <a:extLst>
                <a:ext uri="{FF2B5EF4-FFF2-40B4-BE49-F238E27FC236}">
                  <a16:creationId xmlns:a16="http://schemas.microsoft.com/office/drawing/2014/main" id="{FB9EA4B1-636D-A771-0DB4-7253D4D11A29}"/>
                </a:ext>
              </a:extLst>
            </p:cNvPr>
            <p:cNvSpPr/>
            <p:nvPr/>
          </p:nvSpPr>
          <p:spPr>
            <a:xfrm>
              <a:off x="7131522" y="2620947"/>
              <a:ext cx="12638" cy="44712"/>
            </a:xfrm>
            <a:custGeom>
              <a:avLst/>
              <a:gdLst>
                <a:gd name="connsiteX0" fmla="*/ 0 w 12638"/>
                <a:gd name="connsiteY0" fmla="*/ 0 h 44712"/>
                <a:gd name="connsiteX1" fmla="*/ 0 w 12638"/>
                <a:gd name="connsiteY1" fmla="*/ 44712 h 4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8" h="44712">
                  <a:moveTo>
                    <a:pt x="0" y="0"/>
                  </a:moveTo>
                  <a:lnTo>
                    <a:pt x="0" y="44712"/>
                  </a:lnTo>
                </a:path>
              </a:pathLst>
            </a:custGeom>
            <a:ln w="8847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5" name="Freeform 424">
              <a:extLst>
                <a:ext uri="{FF2B5EF4-FFF2-40B4-BE49-F238E27FC236}">
                  <a16:creationId xmlns:a16="http://schemas.microsoft.com/office/drawing/2014/main" id="{7D4FB8F6-2B7E-A92B-1C69-1F330F6149CE}"/>
                </a:ext>
              </a:extLst>
            </p:cNvPr>
            <p:cNvSpPr/>
            <p:nvPr/>
          </p:nvSpPr>
          <p:spPr>
            <a:xfrm>
              <a:off x="7101190" y="2643942"/>
              <a:ext cx="58136" cy="12774"/>
            </a:xfrm>
            <a:custGeom>
              <a:avLst/>
              <a:gdLst>
                <a:gd name="connsiteX0" fmla="*/ 0 w 58136"/>
                <a:gd name="connsiteY0" fmla="*/ 0 h 12774"/>
                <a:gd name="connsiteX1" fmla="*/ 58136 w 58136"/>
                <a:gd name="connsiteY1" fmla="*/ 0 h 1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36" h="12774">
                  <a:moveTo>
                    <a:pt x="0" y="0"/>
                  </a:moveTo>
                  <a:lnTo>
                    <a:pt x="58136" y="0"/>
                  </a:lnTo>
                </a:path>
              </a:pathLst>
            </a:custGeom>
            <a:ln w="8847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26" name="Graphic 376">
            <a:extLst>
              <a:ext uri="{FF2B5EF4-FFF2-40B4-BE49-F238E27FC236}">
                <a16:creationId xmlns:a16="http://schemas.microsoft.com/office/drawing/2014/main" id="{64CF641B-5350-C1C3-6E67-6EE46AC093E1}"/>
              </a:ext>
            </a:extLst>
          </p:cNvPr>
          <p:cNvGrpSpPr/>
          <p:nvPr/>
        </p:nvGrpSpPr>
        <p:grpSpPr>
          <a:xfrm>
            <a:off x="5462387" y="2372913"/>
            <a:ext cx="43602" cy="33534"/>
            <a:chOff x="7283182" y="3163884"/>
            <a:chExt cx="58136" cy="44712"/>
          </a:xfrm>
        </p:grpSpPr>
        <p:sp>
          <p:nvSpPr>
            <p:cNvPr id="427" name="Freeform 426">
              <a:extLst>
                <a:ext uri="{FF2B5EF4-FFF2-40B4-BE49-F238E27FC236}">
                  <a16:creationId xmlns:a16="http://schemas.microsoft.com/office/drawing/2014/main" id="{9C2FB2A8-DFFD-35F4-F48A-4F285C366C75}"/>
                </a:ext>
              </a:extLst>
            </p:cNvPr>
            <p:cNvSpPr/>
            <p:nvPr/>
          </p:nvSpPr>
          <p:spPr>
            <a:xfrm>
              <a:off x="7313514" y="3163884"/>
              <a:ext cx="12638" cy="44712"/>
            </a:xfrm>
            <a:custGeom>
              <a:avLst/>
              <a:gdLst>
                <a:gd name="connsiteX0" fmla="*/ 0 w 12638"/>
                <a:gd name="connsiteY0" fmla="*/ 0 h 44712"/>
                <a:gd name="connsiteX1" fmla="*/ 0 w 12638"/>
                <a:gd name="connsiteY1" fmla="*/ 44712 h 4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8" h="44712">
                  <a:moveTo>
                    <a:pt x="0" y="0"/>
                  </a:moveTo>
                  <a:lnTo>
                    <a:pt x="0" y="44712"/>
                  </a:lnTo>
                </a:path>
              </a:pathLst>
            </a:custGeom>
            <a:ln w="8847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8" name="Freeform 427">
              <a:extLst>
                <a:ext uri="{FF2B5EF4-FFF2-40B4-BE49-F238E27FC236}">
                  <a16:creationId xmlns:a16="http://schemas.microsoft.com/office/drawing/2014/main" id="{DF703574-2062-CC77-A372-075F20D77681}"/>
                </a:ext>
              </a:extLst>
            </p:cNvPr>
            <p:cNvSpPr/>
            <p:nvPr/>
          </p:nvSpPr>
          <p:spPr>
            <a:xfrm>
              <a:off x="7283182" y="3186879"/>
              <a:ext cx="58136" cy="12774"/>
            </a:xfrm>
            <a:custGeom>
              <a:avLst/>
              <a:gdLst>
                <a:gd name="connsiteX0" fmla="*/ 0 w 58136"/>
                <a:gd name="connsiteY0" fmla="*/ 0 h 12774"/>
                <a:gd name="connsiteX1" fmla="*/ 58136 w 58136"/>
                <a:gd name="connsiteY1" fmla="*/ 0 h 1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36" h="12774">
                  <a:moveTo>
                    <a:pt x="0" y="0"/>
                  </a:moveTo>
                  <a:lnTo>
                    <a:pt x="58136" y="0"/>
                  </a:lnTo>
                </a:path>
              </a:pathLst>
            </a:custGeom>
            <a:ln w="8847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29" name="Graphic 376">
            <a:extLst>
              <a:ext uri="{FF2B5EF4-FFF2-40B4-BE49-F238E27FC236}">
                <a16:creationId xmlns:a16="http://schemas.microsoft.com/office/drawing/2014/main" id="{85D157D2-2893-56AA-226C-69E7AC02037F}"/>
              </a:ext>
            </a:extLst>
          </p:cNvPr>
          <p:cNvGrpSpPr/>
          <p:nvPr/>
        </p:nvGrpSpPr>
        <p:grpSpPr>
          <a:xfrm>
            <a:off x="5505989" y="2398782"/>
            <a:ext cx="43602" cy="33534"/>
            <a:chOff x="7341318" y="3198376"/>
            <a:chExt cx="58136" cy="44712"/>
          </a:xfrm>
        </p:grpSpPr>
        <p:sp>
          <p:nvSpPr>
            <p:cNvPr id="430" name="Freeform 429">
              <a:extLst>
                <a:ext uri="{FF2B5EF4-FFF2-40B4-BE49-F238E27FC236}">
                  <a16:creationId xmlns:a16="http://schemas.microsoft.com/office/drawing/2014/main" id="{6D0A7F5F-206B-E6A6-CA97-DB3558543544}"/>
                </a:ext>
              </a:extLst>
            </p:cNvPr>
            <p:cNvSpPr/>
            <p:nvPr/>
          </p:nvSpPr>
          <p:spPr>
            <a:xfrm>
              <a:off x="7371650" y="3198376"/>
              <a:ext cx="12638" cy="44712"/>
            </a:xfrm>
            <a:custGeom>
              <a:avLst/>
              <a:gdLst>
                <a:gd name="connsiteX0" fmla="*/ 0 w 12638"/>
                <a:gd name="connsiteY0" fmla="*/ 0 h 44712"/>
                <a:gd name="connsiteX1" fmla="*/ 0 w 12638"/>
                <a:gd name="connsiteY1" fmla="*/ 44712 h 4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8" h="44712">
                  <a:moveTo>
                    <a:pt x="0" y="0"/>
                  </a:moveTo>
                  <a:lnTo>
                    <a:pt x="0" y="44712"/>
                  </a:lnTo>
                </a:path>
              </a:pathLst>
            </a:custGeom>
            <a:ln w="8847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1" name="Freeform 430">
              <a:extLst>
                <a:ext uri="{FF2B5EF4-FFF2-40B4-BE49-F238E27FC236}">
                  <a16:creationId xmlns:a16="http://schemas.microsoft.com/office/drawing/2014/main" id="{608C5013-748D-C495-5832-DBE9290CDB5E}"/>
                </a:ext>
              </a:extLst>
            </p:cNvPr>
            <p:cNvSpPr/>
            <p:nvPr/>
          </p:nvSpPr>
          <p:spPr>
            <a:xfrm>
              <a:off x="7341318" y="3220094"/>
              <a:ext cx="58136" cy="12774"/>
            </a:xfrm>
            <a:custGeom>
              <a:avLst/>
              <a:gdLst>
                <a:gd name="connsiteX0" fmla="*/ 0 w 58136"/>
                <a:gd name="connsiteY0" fmla="*/ 0 h 12774"/>
                <a:gd name="connsiteX1" fmla="*/ 58136 w 58136"/>
                <a:gd name="connsiteY1" fmla="*/ 0 h 1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36" h="12774">
                  <a:moveTo>
                    <a:pt x="0" y="0"/>
                  </a:moveTo>
                  <a:lnTo>
                    <a:pt x="58136" y="0"/>
                  </a:lnTo>
                </a:path>
              </a:pathLst>
            </a:custGeom>
            <a:ln w="8847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32" name="Graphic 376">
            <a:extLst>
              <a:ext uri="{FF2B5EF4-FFF2-40B4-BE49-F238E27FC236}">
                <a16:creationId xmlns:a16="http://schemas.microsoft.com/office/drawing/2014/main" id="{33C14B37-BFAE-3593-049E-428C5F0DAB18}"/>
              </a:ext>
            </a:extLst>
          </p:cNvPr>
          <p:cNvGrpSpPr/>
          <p:nvPr/>
        </p:nvGrpSpPr>
        <p:grpSpPr>
          <a:xfrm>
            <a:off x="5518311" y="2464893"/>
            <a:ext cx="43602" cy="33534"/>
            <a:chOff x="7357748" y="3286524"/>
            <a:chExt cx="58136" cy="44712"/>
          </a:xfrm>
        </p:grpSpPr>
        <p:sp>
          <p:nvSpPr>
            <p:cNvPr id="433" name="Freeform 432">
              <a:extLst>
                <a:ext uri="{FF2B5EF4-FFF2-40B4-BE49-F238E27FC236}">
                  <a16:creationId xmlns:a16="http://schemas.microsoft.com/office/drawing/2014/main" id="{A9C6BEDB-52D8-A52D-BA25-145181DC0099}"/>
                </a:ext>
              </a:extLst>
            </p:cNvPr>
            <p:cNvSpPr/>
            <p:nvPr/>
          </p:nvSpPr>
          <p:spPr>
            <a:xfrm>
              <a:off x="7388080" y="3286524"/>
              <a:ext cx="12638" cy="44712"/>
            </a:xfrm>
            <a:custGeom>
              <a:avLst/>
              <a:gdLst>
                <a:gd name="connsiteX0" fmla="*/ 0 w 12638"/>
                <a:gd name="connsiteY0" fmla="*/ 0 h 44712"/>
                <a:gd name="connsiteX1" fmla="*/ 0 w 12638"/>
                <a:gd name="connsiteY1" fmla="*/ 44713 h 4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8" h="44712">
                  <a:moveTo>
                    <a:pt x="0" y="0"/>
                  </a:moveTo>
                  <a:lnTo>
                    <a:pt x="0" y="44713"/>
                  </a:lnTo>
                </a:path>
              </a:pathLst>
            </a:custGeom>
            <a:ln w="8847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4" name="Freeform 433">
              <a:extLst>
                <a:ext uri="{FF2B5EF4-FFF2-40B4-BE49-F238E27FC236}">
                  <a16:creationId xmlns:a16="http://schemas.microsoft.com/office/drawing/2014/main" id="{A38A599D-679C-5704-75A7-1942997FEAE7}"/>
                </a:ext>
              </a:extLst>
            </p:cNvPr>
            <p:cNvSpPr/>
            <p:nvPr/>
          </p:nvSpPr>
          <p:spPr>
            <a:xfrm>
              <a:off x="7357748" y="3309519"/>
              <a:ext cx="58136" cy="12774"/>
            </a:xfrm>
            <a:custGeom>
              <a:avLst/>
              <a:gdLst>
                <a:gd name="connsiteX0" fmla="*/ 0 w 58136"/>
                <a:gd name="connsiteY0" fmla="*/ 0 h 12774"/>
                <a:gd name="connsiteX1" fmla="*/ 58136 w 58136"/>
                <a:gd name="connsiteY1" fmla="*/ 0 h 1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36" h="12774">
                  <a:moveTo>
                    <a:pt x="0" y="0"/>
                  </a:moveTo>
                  <a:lnTo>
                    <a:pt x="58136" y="0"/>
                  </a:lnTo>
                </a:path>
              </a:pathLst>
            </a:custGeom>
            <a:ln w="8847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35" name="Graphic 376">
            <a:extLst>
              <a:ext uri="{FF2B5EF4-FFF2-40B4-BE49-F238E27FC236}">
                <a16:creationId xmlns:a16="http://schemas.microsoft.com/office/drawing/2014/main" id="{3E4C087A-1B0D-EF2A-4CCB-92FB0A6A5B93}"/>
              </a:ext>
            </a:extLst>
          </p:cNvPr>
          <p:cNvGrpSpPr/>
          <p:nvPr/>
        </p:nvGrpSpPr>
        <p:grpSpPr>
          <a:xfrm>
            <a:off x="7506947" y="2742749"/>
            <a:ext cx="43602" cy="33534"/>
            <a:chOff x="10009263" y="3656998"/>
            <a:chExt cx="58136" cy="44712"/>
          </a:xfrm>
        </p:grpSpPr>
        <p:sp>
          <p:nvSpPr>
            <p:cNvPr id="436" name="Freeform 435">
              <a:extLst>
                <a:ext uri="{FF2B5EF4-FFF2-40B4-BE49-F238E27FC236}">
                  <a16:creationId xmlns:a16="http://schemas.microsoft.com/office/drawing/2014/main" id="{DCCA9FF2-243E-00A2-142B-F07EA3115013}"/>
                </a:ext>
              </a:extLst>
            </p:cNvPr>
            <p:cNvSpPr/>
            <p:nvPr/>
          </p:nvSpPr>
          <p:spPr>
            <a:xfrm>
              <a:off x="10039595" y="3656998"/>
              <a:ext cx="12638" cy="44712"/>
            </a:xfrm>
            <a:custGeom>
              <a:avLst/>
              <a:gdLst>
                <a:gd name="connsiteX0" fmla="*/ 0 w 12638"/>
                <a:gd name="connsiteY0" fmla="*/ 0 h 44712"/>
                <a:gd name="connsiteX1" fmla="*/ 0 w 12638"/>
                <a:gd name="connsiteY1" fmla="*/ 44713 h 4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8" h="44712">
                  <a:moveTo>
                    <a:pt x="0" y="0"/>
                  </a:moveTo>
                  <a:lnTo>
                    <a:pt x="0" y="44713"/>
                  </a:lnTo>
                </a:path>
              </a:pathLst>
            </a:custGeom>
            <a:ln w="8847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7" name="Freeform 436">
              <a:extLst>
                <a:ext uri="{FF2B5EF4-FFF2-40B4-BE49-F238E27FC236}">
                  <a16:creationId xmlns:a16="http://schemas.microsoft.com/office/drawing/2014/main" id="{DED67B63-FC29-E539-35FC-F01C1E2A6E34}"/>
                </a:ext>
              </a:extLst>
            </p:cNvPr>
            <p:cNvSpPr/>
            <p:nvPr/>
          </p:nvSpPr>
          <p:spPr>
            <a:xfrm>
              <a:off x="10009263" y="3678716"/>
              <a:ext cx="58136" cy="12774"/>
            </a:xfrm>
            <a:custGeom>
              <a:avLst/>
              <a:gdLst>
                <a:gd name="connsiteX0" fmla="*/ 0 w 58136"/>
                <a:gd name="connsiteY0" fmla="*/ 0 h 12774"/>
                <a:gd name="connsiteX1" fmla="*/ 58136 w 58136"/>
                <a:gd name="connsiteY1" fmla="*/ 0 h 1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36" h="12774">
                  <a:moveTo>
                    <a:pt x="0" y="0"/>
                  </a:moveTo>
                  <a:lnTo>
                    <a:pt x="58136" y="0"/>
                  </a:lnTo>
                </a:path>
              </a:pathLst>
            </a:custGeom>
            <a:ln w="8847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38" name="Graphic 376">
            <a:extLst>
              <a:ext uri="{FF2B5EF4-FFF2-40B4-BE49-F238E27FC236}">
                <a16:creationId xmlns:a16="http://schemas.microsoft.com/office/drawing/2014/main" id="{83CC1550-CFCA-8EFD-4AA0-C3BF03B89BE7}"/>
              </a:ext>
            </a:extLst>
          </p:cNvPr>
          <p:cNvGrpSpPr/>
          <p:nvPr/>
        </p:nvGrpSpPr>
        <p:grpSpPr>
          <a:xfrm>
            <a:off x="5966654" y="2579867"/>
            <a:ext cx="43602" cy="33534"/>
            <a:chOff x="7955539" y="3439823"/>
            <a:chExt cx="58136" cy="44712"/>
          </a:xfrm>
        </p:grpSpPr>
        <p:sp>
          <p:nvSpPr>
            <p:cNvPr id="439" name="Freeform 438">
              <a:extLst>
                <a:ext uri="{FF2B5EF4-FFF2-40B4-BE49-F238E27FC236}">
                  <a16:creationId xmlns:a16="http://schemas.microsoft.com/office/drawing/2014/main" id="{C035C541-0D55-6B84-23F5-BADFADF86A20}"/>
                </a:ext>
              </a:extLst>
            </p:cNvPr>
            <p:cNvSpPr/>
            <p:nvPr/>
          </p:nvSpPr>
          <p:spPr>
            <a:xfrm>
              <a:off x="7985871" y="3439823"/>
              <a:ext cx="12638" cy="44712"/>
            </a:xfrm>
            <a:custGeom>
              <a:avLst/>
              <a:gdLst>
                <a:gd name="connsiteX0" fmla="*/ 0 w 12638"/>
                <a:gd name="connsiteY0" fmla="*/ 0 h 44712"/>
                <a:gd name="connsiteX1" fmla="*/ 0 w 12638"/>
                <a:gd name="connsiteY1" fmla="*/ 44713 h 4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8" h="44712">
                  <a:moveTo>
                    <a:pt x="0" y="0"/>
                  </a:moveTo>
                  <a:lnTo>
                    <a:pt x="0" y="44713"/>
                  </a:lnTo>
                </a:path>
              </a:pathLst>
            </a:custGeom>
            <a:ln w="8847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" name="Freeform 439">
              <a:extLst>
                <a:ext uri="{FF2B5EF4-FFF2-40B4-BE49-F238E27FC236}">
                  <a16:creationId xmlns:a16="http://schemas.microsoft.com/office/drawing/2014/main" id="{5487AB7E-1CEC-2916-6B74-0FB1C3761809}"/>
                </a:ext>
              </a:extLst>
            </p:cNvPr>
            <p:cNvSpPr/>
            <p:nvPr/>
          </p:nvSpPr>
          <p:spPr>
            <a:xfrm>
              <a:off x="7955539" y="3462818"/>
              <a:ext cx="58136" cy="12774"/>
            </a:xfrm>
            <a:custGeom>
              <a:avLst/>
              <a:gdLst>
                <a:gd name="connsiteX0" fmla="*/ 0 w 58136"/>
                <a:gd name="connsiteY0" fmla="*/ 0 h 12774"/>
                <a:gd name="connsiteX1" fmla="*/ 58136 w 58136"/>
                <a:gd name="connsiteY1" fmla="*/ 0 h 1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36" h="12774">
                  <a:moveTo>
                    <a:pt x="0" y="0"/>
                  </a:moveTo>
                  <a:lnTo>
                    <a:pt x="58136" y="0"/>
                  </a:lnTo>
                </a:path>
              </a:pathLst>
            </a:custGeom>
            <a:ln w="8847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41" name="Graphic 376">
            <a:extLst>
              <a:ext uri="{FF2B5EF4-FFF2-40B4-BE49-F238E27FC236}">
                <a16:creationId xmlns:a16="http://schemas.microsoft.com/office/drawing/2014/main" id="{13667FB9-3B8B-19A1-C6BA-99FE597359B8}"/>
              </a:ext>
            </a:extLst>
          </p:cNvPr>
          <p:cNvGrpSpPr/>
          <p:nvPr/>
        </p:nvGrpSpPr>
        <p:grpSpPr>
          <a:xfrm>
            <a:off x="5658596" y="2326923"/>
            <a:ext cx="43602" cy="33534"/>
            <a:chOff x="7544795" y="3102564"/>
            <a:chExt cx="58136" cy="44712"/>
          </a:xfrm>
        </p:grpSpPr>
        <p:sp>
          <p:nvSpPr>
            <p:cNvPr id="442" name="Freeform 441">
              <a:extLst>
                <a:ext uri="{FF2B5EF4-FFF2-40B4-BE49-F238E27FC236}">
                  <a16:creationId xmlns:a16="http://schemas.microsoft.com/office/drawing/2014/main" id="{032F5312-7AE3-9B35-6E14-92DF98C9068E}"/>
                </a:ext>
              </a:extLst>
            </p:cNvPr>
            <p:cNvSpPr/>
            <p:nvPr/>
          </p:nvSpPr>
          <p:spPr>
            <a:xfrm>
              <a:off x="7573863" y="3102564"/>
              <a:ext cx="12638" cy="44712"/>
            </a:xfrm>
            <a:custGeom>
              <a:avLst/>
              <a:gdLst>
                <a:gd name="connsiteX0" fmla="*/ 0 w 12638"/>
                <a:gd name="connsiteY0" fmla="*/ 0 h 44712"/>
                <a:gd name="connsiteX1" fmla="*/ 0 w 12638"/>
                <a:gd name="connsiteY1" fmla="*/ 44712 h 4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8" h="44712">
                  <a:moveTo>
                    <a:pt x="0" y="0"/>
                  </a:moveTo>
                  <a:lnTo>
                    <a:pt x="0" y="44712"/>
                  </a:lnTo>
                </a:path>
              </a:pathLst>
            </a:custGeom>
            <a:ln w="8847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3" name="Freeform 442">
              <a:extLst>
                <a:ext uri="{FF2B5EF4-FFF2-40B4-BE49-F238E27FC236}">
                  <a16:creationId xmlns:a16="http://schemas.microsoft.com/office/drawing/2014/main" id="{1F77DB21-5D7B-2784-B38E-4EF72A709ABC}"/>
                </a:ext>
              </a:extLst>
            </p:cNvPr>
            <p:cNvSpPr/>
            <p:nvPr/>
          </p:nvSpPr>
          <p:spPr>
            <a:xfrm>
              <a:off x="7544795" y="3125559"/>
              <a:ext cx="58136" cy="12774"/>
            </a:xfrm>
            <a:custGeom>
              <a:avLst/>
              <a:gdLst>
                <a:gd name="connsiteX0" fmla="*/ 0 w 58136"/>
                <a:gd name="connsiteY0" fmla="*/ 0 h 12774"/>
                <a:gd name="connsiteX1" fmla="*/ 58136 w 58136"/>
                <a:gd name="connsiteY1" fmla="*/ 0 h 1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36" h="12774">
                  <a:moveTo>
                    <a:pt x="0" y="0"/>
                  </a:moveTo>
                  <a:lnTo>
                    <a:pt x="58136" y="0"/>
                  </a:lnTo>
                </a:path>
              </a:pathLst>
            </a:custGeom>
            <a:ln w="8847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44" name="Graphic 376">
            <a:extLst>
              <a:ext uri="{FF2B5EF4-FFF2-40B4-BE49-F238E27FC236}">
                <a16:creationId xmlns:a16="http://schemas.microsoft.com/office/drawing/2014/main" id="{957E1CAC-7FA9-5004-FF78-B504978483B2}"/>
              </a:ext>
            </a:extLst>
          </p:cNvPr>
          <p:cNvGrpSpPr/>
          <p:nvPr/>
        </p:nvGrpSpPr>
        <p:grpSpPr>
          <a:xfrm>
            <a:off x="5446273" y="1901516"/>
            <a:ext cx="43602" cy="33534"/>
            <a:chOff x="7261697" y="2535354"/>
            <a:chExt cx="58136" cy="44712"/>
          </a:xfrm>
        </p:grpSpPr>
        <p:sp>
          <p:nvSpPr>
            <p:cNvPr id="445" name="Freeform 444">
              <a:extLst>
                <a:ext uri="{FF2B5EF4-FFF2-40B4-BE49-F238E27FC236}">
                  <a16:creationId xmlns:a16="http://schemas.microsoft.com/office/drawing/2014/main" id="{632DD91F-8FF8-8C5D-8C86-09FF89A12394}"/>
                </a:ext>
              </a:extLst>
            </p:cNvPr>
            <p:cNvSpPr/>
            <p:nvPr/>
          </p:nvSpPr>
          <p:spPr>
            <a:xfrm>
              <a:off x="7292029" y="2535354"/>
              <a:ext cx="12638" cy="44712"/>
            </a:xfrm>
            <a:custGeom>
              <a:avLst/>
              <a:gdLst>
                <a:gd name="connsiteX0" fmla="*/ 0 w 12638"/>
                <a:gd name="connsiteY0" fmla="*/ 0 h 44712"/>
                <a:gd name="connsiteX1" fmla="*/ 0 w 12638"/>
                <a:gd name="connsiteY1" fmla="*/ 44713 h 4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8" h="44712">
                  <a:moveTo>
                    <a:pt x="0" y="0"/>
                  </a:moveTo>
                  <a:lnTo>
                    <a:pt x="0" y="44713"/>
                  </a:lnTo>
                </a:path>
              </a:pathLst>
            </a:custGeom>
            <a:ln w="8847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6" name="Freeform 445">
              <a:extLst>
                <a:ext uri="{FF2B5EF4-FFF2-40B4-BE49-F238E27FC236}">
                  <a16:creationId xmlns:a16="http://schemas.microsoft.com/office/drawing/2014/main" id="{87035BCC-8206-F5F7-F1BE-460562293702}"/>
                </a:ext>
              </a:extLst>
            </p:cNvPr>
            <p:cNvSpPr/>
            <p:nvPr/>
          </p:nvSpPr>
          <p:spPr>
            <a:xfrm>
              <a:off x="7261697" y="2558349"/>
              <a:ext cx="58136" cy="12774"/>
            </a:xfrm>
            <a:custGeom>
              <a:avLst/>
              <a:gdLst>
                <a:gd name="connsiteX0" fmla="*/ 0 w 58136"/>
                <a:gd name="connsiteY0" fmla="*/ 0 h 12774"/>
                <a:gd name="connsiteX1" fmla="*/ 58136 w 58136"/>
                <a:gd name="connsiteY1" fmla="*/ 0 h 1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36" h="12774">
                  <a:moveTo>
                    <a:pt x="0" y="0"/>
                  </a:moveTo>
                  <a:lnTo>
                    <a:pt x="58136" y="0"/>
                  </a:lnTo>
                </a:path>
              </a:pathLst>
            </a:custGeom>
            <a:ln w="8847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47" name="Graphic 376">
            <a:extLst>
              <a:ext uri="{FF2B5EF4-FFF2-40B4-BE49-F238E27FC236}">
                <a16:creationId xmlns:a16="http://schemas.microsoft.com/office/drawing/2014/main" id="{BBD012D2-13C2-DDB0-0390-20E2F09A8B85}"/>
              </a:ext>
            </a:extLst>
          </p:cNvPr>
          <p:cNvGrpSpPr/>
          <p:nvPr/>
        </p:nvGrpSpPr>
        <p:grpSpPr>
          <a:xfrm>
            <a:off x="5360964" y="1697435"/>
            <a:ext cx="43602" cy="33534"/>
            <a:chOff x="7147952" y="2263247"/>
            <a:chExt cx="58136" cy="44712"/>
          </a:xfrm>
        </p:grpSpPr>
        <p:sp>
          <p:nvSpPr>
            <p:cNvPr id="448" name="Freeform 447">
              <a:extLst>
                <a:ext uri="{FF2B5EF4-FFF2-40B4-BE49-F238E27FC236}">
                  <a16:creationId xmlns:a16="http://schemas.microsoft.com/office/drawing/2014/main" id="{06D1463B-4BAF-7DEE-4ACF-F65C58CF31BA}"/>
                </a:ext>
              </a:extLst>
            </p:cNvPr>
            <p:cNvSpPr/>
            <p:nvPr/>
          </p:nvSpPr>
          <p:spPr>
            <a:xfrm>
              <a:off x="7177020" y="2263247"/>
              <a:ext cx="12638" cy="44712"/>
            </a:xfrm>
            <a:custGeom>
              <a:avLst/>
              <a:gdLst>
                <a:gd name="connsiteX0" fmla="*/ 0 w 12638"/>
                <a:gd name="connsiteY0" fmla="*/ 0 h 44712"/>
                <a:gd name="connsiteX1" fmla="*/ 0 w 12638"/>
                <a:gd name="connsiteY1" fmla="*/ 44712 h 4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8" h="44712">
                  <a:moveTo>
                    <a:pt x="0" y="0"/>
                  </a:moveTo>
                  <a:lnTo>
                    <a:pt x="0" y="44712"/>
                  </a:lnTo>
                </a:path>
              </a:pathLst>
            </a:custGeom>
            <a:ln w="8847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9" name="Freeform 448">
              <a:extLst>
                <a:ext uri="{FF2B5EF4-FFF2-40B4-BE49-F238E27FC236}">
                  <a16:creationId xmlns:a16="http://schemas.microsoft.com/office/drawing/2014/main" id="{EA825B54-FD73-5BB1-9379-0BFB2CFC2FFA}"/>
                </a:ext>
              </a:extLst>
            </p:cNvPr>
            <p:cNvSpPr/>
            <p:nvPr/>
          </p:nvSpPr>
          <p:spPr>
            <a:xfrm>
              <a:off x="7147952" y="2286242"/>
              <a:ext cx="58136" cy="12774"/>
            </a:xfrm>
            <a:custGeom>
              <a:avLst/>
              <a:gdLst>
                <a:gd name="connsiteX0" fmla="*/ 0 w 58136"/>
                <a:gd name="connsiteY0" fmla="*/ 0 h 12774"/>
                <a:gd name="connsiteX1" fmla="*/ 58136 w 58136"/>
                <a:gd name="connsiteY1" fmla="*/ 0 h 1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36" h="12774">
                  <a:moveTo>
                    <a:pt x="0" y="0"/>
                  </a:moveTo>
                  <a:lnTo>
                    <a:pt x="58136" y="0"/>
                  </a:lnTo>
                </a:path>
              </a:pathLst>
            </a:custGeom>
            <a:ln w="8847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50" name="Graphic 376">
            <a:extLst>
              <a:ext uri="{FF2B5EF4-FFF2-40B4-BE49-F238E27FC236}">
                <a16:creationId xmlns:a16="http://schemas.microsoft.com/office/drawing/2014/main" id="{15B693DA-2D60-159B-558E-D21AC51DFB94}"/>
              </a:ext>
            </a:extLst>
          </p:cNvPr>
          <p:cNvGrpSpPr/>
          <p:nvPr/>
        </p:nvGrpSpPr>
        <p:grpSpPr>
          <a:xfrm>
            <a:off x="5350538" y="1674440"/>
            <a:ext cx="42654" cy="33534"/>
            <a:chOff x="7134050" y="2232587"/>
            <a:chExt cx="56872" cy="44712"/>
          </a:xfrm>
        </p:grpSpPr>
        <p:sp>
          <p:nvSpPr>
            <p:cNvPr id="451" name="Freeform 450">
              <a:extLst>
                <a:ext uri="{FF2B5EF4-FFF2-40B4-BE49-F238E27FC236}">
                  <a16:creationId xmlns:a16="http://schemas.microsoft.com/office/drawing/2014/main" id="{122EB4C0-DEC0-77C2-0A84-6634CE1E032D}"/>
                </a:ext>
              </a:extLst>
            </p:cNvPr>
            <p:cNvSpPr/>
            <p:nvPr/>
          </p:nvSpPr>
          <p:spPr>
            <a:xfrm>
              <a:off x="7163118" y="2232587"/>
              <a:ext cx="12638" cy="44712"/>
            </a:xfrm>
            <a:custGeom>
              <a:avLst/>
              <a:gdLst>
                <a:gd name="connsiteX0" fmla="*/ 0 w 12638"/>
                <a:gd name="connsiteY0" fmla="*/ 0 h 44712"/>
                <a:gd name="connsiteX1" fmla="*/ 0 w 12638"/>
                <a:gd name="connsiteY1" fmla="*/ 44712 h 4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8" h="44712">
                  <a:moveTo>
                    <a:pt x="0" y="0"/>
                  </a:moveTo>
                  <a:lnTo>
                    <a:pt x="0" y="44712"/>
                  </a:lnTo>
                </a:path>
              </a:pathLst>
            </a:custGeom>
            <a:ln w="8847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2" name="Freeform 451">
              <a:extLst>
                <a:ext uri="{FF2B5EF4-FFF2-40B4-BE49-F238E27FC236}">
                  <a16:creationId xmlns:a16="http://schemas.microsoft.com/office/drawing/2014/main" id="{175D26B4-67C4-480E-5018-A12217AD2D96}"/>
                </a:ext>
              </a:extLst>
            </p:cNvPr>
            <p:cNvSpPr/>
            <p:nvPr/>
          </p:nvSpPr>
          <p:spPr>
            <a:xfrm>
              <a:off x="7134050" y="2255582"/>
              <a:ext cx="56872" cy="12774"/>
            </a:xfrm>
            <a:custGeom>
              <a:avLst/>
              <a:gdLst>
                <a:gd name="connsiteX0" fmla="*/ 0 w 56872"/>
                <a:gd name="connsiteY0" fmla="*/ 0 h 12774"/>
                <a:gd name="connsiteX1" fmla="*/ 56872 w 56872"/>
                <a:gd name="connsiteY1" fmla="*/ 0 h 1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872" h="12774">
                  <a:moveTo>
                    <a:pt x="0" y="0"/>
                  </a:moveTo>
                  <a:lnTo>
                    <a:pt x="56872" y="0"/>
                  </a:lnTo>
                </a:path>
              </a:pathLst>
            </a:custGeom>
            <a:ln w="8847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53" name="Graphic 376">
            <a:extLst>
              <a:ext uri="{FF2B5EF4-FFF2-40B4-BE49-F238E27FC236}">
                <a16:creationId xmlns:a16="http://schemas.microsoft.com/office/drawing/2014/main" id="{0709CA35-4B52-19C9-B07B-1E8B47BF485C}"/>
              </a:ext>
            </a:extLst>
          </p:cNvPr>
          <p:cNvGrpSpPr/>
          <p:nvPr/>
        </p:nvGrpSpPr>
        <p:grpSpPr>
          <a:xfrm>
            <a:off x="5308831" y="1624618"/>
            <a:ext cx="43602" cy="33534"/>
            <a:chOff x="7078441" y="2166157"/>
            <a:chExt cx="58136" cy="44712"/>
          </a:xfrm>
        </p:grpSpPr>
        <p:sp>
          <p:nvSpPr>
            <p:cNvPr id="454" name="Freeform 453">
              <a:extLst>
                <a:ext uri="{FF2B5EF4-FFF2-40B4-BE49-F238E27FC236}">
                  <a16:creationId xmlns:a16="http://schemas.microsoft.com/office/drawing/2014/main" id="{15ABD10E-A6AA-5AF0-B0D1-62D540E02200}"/>
                </a:ext>
              </a:extLst>
            </p:cNvPr>
            <p:cNvSpPr/>
            <p:nvPr/>
          </p:nvSpPr>
          <p:spPr>
            <a:xfrm>
              <a:off x="7108773" y="2166157"/>
              <a:ext cx="12638" cy="44712"/>
            </a:xfrm>
            <a:custGeom>
              <a:avLst/>
              <a:gdLst>
                <a:gd name="connsiteX0" fmla="*/ 0 w 12638"/>
                <a:gd name="connsiteY0" fmla="*/ 0 h 44712"/>
                <a:gd name="connsiteX1" fmla="*/ 0 w 12638"/>
                <a:gd name="connsiteY1" fmla="*/ 44712 h 4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8" h="44712">
                  <a:moveTo>
                    <a:pt x="0" y="0"/>
                  </a:moveTo>
                  <a:lnTo>
                    <a:pt x="0" y="44712"/>
                  </a:lnTo>
                </a:path>
              </a:pathLst>
            </a:custGeom>
            <a:ln w="8847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5" name="Freeform 454">
              <a:extLst>
                <a:ext uri="{FF2B5EF4-FFF2-40B4-BE49-F238E27FC236}">
                  <a16:creationId xmlns:a16="http://schemas.microsoft.com/office/drawing/2014/main" id="{9C2D1385-043B-9D6C-39F7-F24302D51327}"/>
                </a:ext>
              </a:extLst>
            </p:cNvPr>
            <p:cNvSpPr/>
            <p:nvPr/>
          </p:nvSpPr>
          <p:spPr>
            <a:xfrm>
              <a:off x="7078441" y="2189152"/>
              <a:ext cx="58136" cy="12774"/>
            </a:xfrm>
            <a:custGeom>
              <a:avLst/>
              <a:gdLst>
                <a:gd name="connsiteX0" fmla="*/ 0 w 58136"/>
                <a:gd name="connsiteY0" fmla="*/ 0 h 12774"/>
                <a:gd name="connsiteX1" fmla="*/ 58136 w 58136"/>
                <a:gd name="connsiteY1" fmla="*/ 0 h 1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36" h="12774">
                  <a:moveTo>
                    <a:pt x="0" y="0"/>
                  </a:moveTo>
                  <a:lnTo>
                    <a:pt x="58136" y="0"/>
                  </a:lnTo>
                </a:path>
              </a:pathLst>
            </a:custGeom>
            <a:ln w="8847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56" name="Graphic 376">
            <a:extLst>
              <a:ext uri="{FF2B5EF4-FFF2-40B4-BE49-F238E27FC236}">
                <a16:creationId xmlns:a16="http://schemas.microsoft.com/office/drawing/2014/main" id="{E2D6B35B-5197-091F-6AD8-A4EB7D1DB6E4}"/>
              </a:ext>
            </a:extLst>
          </p:cNvPr>
          <p:cNvGrpSpPr/>
          <p:nvPr/>
        </p:nvGrpSpPr>
        <p:grpSpPr>
          <a:xfrm>
            <a:off x="5157171" y="1337180"/>
            <a:ext cx="43602" cy="33534"/>
            <a:chOff x="6876228" y="1782907"/>
            <a:chExt cx="58136" cy="44712"/>
          </a:xfrm>
        </p:grpSpPr>
        <p:sp>
          <p:nvSpPr>
            <p:cNvPr id="457" name="Freeform 456">
              <a:extLst>
                <a:ext uri="{FF2B5EF4-FFF2-40B4-BE49-F238E27FC236}">
                  <a16:creationId xmlns:a16="http://schemas.microsoft.com/office/drawing/2014/main" id="{73F88DB1-C3E5-78FD-7979-742254BEE74B}"/>
                </a:ext>
              </a:extLst>
            </p:cNvPr>
            <p:cNvSpPr/>
            <p:nvPr/>
          </p:nvSpPr>
          <p:spPr>
            <a:xfrm>
              <a:off x="6906560" y="1782907"/>
              <a:ext cx="12638" cy="44712"/>
            </a:xfrm>
            <a:custGeom>
              <a:avLst/>
              <a:gdLst>
                <a:gd name="connsiteX0" fmla="*/ 0 w 12638"/>
                <a:gd name="connsiteY0" fmla="*/ 0 h 44712"/>
                <a:gd name="connsiteX1" fmla="*/ 0 w 12638"/>
                <a:gd name="connsiteY1" fmla="*/ 44712 h 4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8" h="44712">
                  <a:moveTo>
                    <a:pt x="0" y="0"/>
                  </a:moveTo>
                  <a:lnTo>
                    <a:pt x="0" y="44712"/>
                  </a:lnTo>
                </a:path>
              </a:pathLst>
            </a:custGeom>
            <a:ln w="8847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8" name="Freeform 457">
              <a:extLst>
                <a:ext uri="{FF2B5EF4-FFF2-40B4-BE49-F238E27FC236}">
                  <a16:creationId xmlns:a16="http://schemas.microsoft.com/office/drawing/2014/main" id="{CB3EA0C4-9D62-46A0-2011-DD25162B83B1}"/>
                </a:ext>
              </a:extLst>
            </p:cNvPr>
            <p:cNvSpPr/>
            <p:nvPr/>
          </p:nvSpPr>
          <p:spPr>
            <a:xfrm>
              <a:off x="6876228" y="1805902"/>
              <a:ext cx="58136" cy="12774"/>
            </a:xfrm>
            <a:custGeom>
              <a:avLst/>
              <a:gdLst>
                <a:gd name="connsiteX0" fmla="*/ 0 w 58136"/>
                <a:gd name="connsiteY0" fmla="*/ 0 h 12774"/>
                <a:gd name="connsiteX1" fmla="*/ 58136 w 58136"/>
                <a:gd name="connsiteY1" fmla="*/ 0 h 1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36" h="12774">
                  <a:moveTo>
                    <a:pt x="0" y="0"/>
                  </a:moveTo>
                  <a:lnTo>
                    <a:pt x="58136" y="0"/>
                  </a:lnTo>
                </a:path>
              </a:pathLst>
            </a:custGeom>
            <a:ln w="8847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59" name="Graphic 376">
            <a:extLst>
              <a:ext uri="{FF2B5EF4-FFF2-40B4-BE49-F238E27FC236}">
                <a16:creationId xmlns:a16="http://schemas.microsoft.com/office/drawing/2014/main" id="{322CE6F1-C0CB-51C9-FA53-2B16BC93BBB0}"/>
              </a:ext>
            </a:extLst>
          </p:cNvPr>
          <p:cNvGrpSpPr/>
          <p:nvPr/>
        </p:nvGrpSpPr>
        <p:grpSpPr>
          <a:xfrm>
            <a:off x="5144849" y="1264363"/>
            <a:ext cx="43602" cy="33534"/>
            <a:chOff x="6859799" y="1685817"/>
            <a:chExt cx="58136" cy="44712"/>
          </a:xfrm>
        </p:grpSpPr>
        <p:sp>
          <p:nvSpPr>
            <p:cNvPr id="460" name="Freeform 459">
              <a:extLst>
                <a:ext uri="{FF2B5EF4-FFF2-40B4-BE49-F238E27FC236}">
                  <a16:creationId xmlns:a16="http://schemas.microsoft.com/office/drawing/2014/main" id="{33AA817F-16B0-3E87-AFEE-914FF928AE99}"/>
                </a:ext>
              </a:extLst>
            </p:cNvPr>
            <p:cNvSpPr/>
            <p:nvPr/>
          </p:nvSpPr>
          <p:spPr>
            <a:xfrm>
              <a:off x="6890131" y="1685817"/>
              <a:ext cx="12638" cy="44712"/>
            </a:xfrm>
            <a:custGeom>
              <a:avLst/>
              <a:gdLst>
                <a:gd name="connsiteX0" fmla="*/ 0 w 12638"/>
                <a:gd name="connsiteY0" fmla="*/ 0 h 44712"/>
                <a:gd name="connsiteX1" fmla="*/ 0 w 12638"/>
                <a:gd name="connsiteY1" fmla="*/ 44712 h 4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38" h="44712">
                  <a:moveTo>
                    <a:pt x="0" y="0"/>
                  </a:moveTo>
                  <a:lnTo>
                    <a:pt x="0" y="44712"/>
                  </a:lnTo>
                </a:path>
              </a:pathLst>
            </a:custGeom>
            <a:ln w="8847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1" name="Freeform 460">
              <a:extLst>
                <a:ext uri="{FF2B5EF4-FFF2-40B4-BE49-F238E27FC236}">
                  <a16:creationId xmlns:a16="http://schemas.microsoft.com/office/drawing/2014/main" id="{CD254980-2ADE-B64B-6EB7-CA05D231A1BF}"/>
                </a:ext>
              </a:extLst>
            </p:cNvPr>
            <p:cNvSpPr/>
            <p:nvPr/>
          </p:nvSpPr>
          <p:spPr>
            <a:xfrm>
              <a:off x="6859799" y="1708812"/>
              <a:ext cx="58136" cy="12774"/>
            </a:xfrm>
            <a:custGeom>
              <a:avLst/>
              <a:gdLst>
                <a:gd name="connsiteX0" fmla="*/ 0 w 58136"/>
                <a:gd name="connsiteY0" fmla="*/ 0 h 12774"/>
                <a:gd name="connsiteX1" fmla="*/ 58136 w 58136"/>
                <a:gd name="connsiteY1" fmla="*/ 0 h 1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36" h="12774">
                  <a:moveTo>
                    <a:pt x="0" y="0"/>
                  </a:moveTo>
                  <a:lnTo>
                    <a:pt x="58136" y="0"/>
                  </a:lnTo>
                </a:path>
              </a:pathLst>
            </a:custGeom>
            <a:ln w="8847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2" name="TextBox 461">
            <a:extLst>
              <a:ext uri="{FF2B5EF4-FFF2-40B4-BE49-F238E27FC236}">
                <a16:creationId xmlns:a16="http://schemas.microsoft.com/office/drawing/2014/main" id="{F834A65E-A018-19A3-CEF9-BB50F070A75A}"/>
              </a:ext>
            </a:extLst>
          </p:cNvPr>
          <p:cNvSpPr txBox="1"/>
          <p:nvPr/>
        </p:nvSpPr>
        <p:spPr>
          <a:xfrm>
            <a:off x="4723691" y="1156291"/>
            <a:ext cx="36260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32BB5BB3-F91C-2834-5B85-C9CFB7C8A326}"/>
              </a:ext>
            </a:extLst>
          </p:cNvPr>
          <p:cNvSpPr txBox="1"/>
          <p:nvPr/>
        </p:nvSpPr>
        <p:spPr>
          <a:xfrm>
            <a:off x="4783003" y="1550275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75</a:t>
            </a:r>
          </a:p>
        </p:txBody>
      </p:sp>
      <p:sp>
        <p:nvSpPr>
          <p:cNvPr id="464" name="TextBox 463">
            <a:extLst>
              <a:ext uri="{FF2B5EF4-FFF2-40B4-BE49-F238E27FC236}">
                <a16:creationId xmlns:a16="http://schemas.microsoft.com/office/drawing/2014/main" id="{DC9AB193-F0E3-93FC-F231-6CAA6A3DD9E6}"/>
              </a:ext>
            </a:extLst>
          </p:cNvPr>
          <p:cNvSpPr txBox="1"/>
          <p:nvPr/>
        </p:nvSpPr>
        <p:spPr>
          <a:xfrm>
            <a:off x="4783003" y="1928086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8FE8FE6F-A18C-5DF7-CC4E-CE2A8E0C24BD}"/>
              </a:ext>
            </a:extLst>
          </p:cNvPr>
          <p:cNvSpPr txBox="1"/>
          <p:nvPr/>
        </p:nvSpPr>
        <p:spPr>
          <a:xfrm>
            <a:off x="4783003" y="2311211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3D0F1101-6D20-20DE-0208-ED80C132982F}"/>
              </a:ext>
            </a:extLst>
          </p:cNvPr>
          <p:cNvSpPr txBox="1"/>
          <p:nvPr/>
        </p:nvSpPr>
        <p:spPr>
          <a:xfrm>
            <a:off x="4842313" y="2686495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19CD8DFF-EF87-1DE4-16BF-98C72F9555CD}"/>
              </a:ext>
            </a:extLst>
          </p:cNvPr>
          <p:cNvSpPr txBox="1"/>
          <p:nvPr/>
        </p:nvSpPr>
        <p:spPr>
          <a:xfrm rot="16200000">
            <a:off x="3885784" y="1848391"/>
            <a:ext cx="16732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>
                <a:solidFill>
                  <a:srgbClr val="002557"/>
                </a:solidFill>
                <a:latin typeface="Arial" panose="020B0604020202020204" pitchFamily="34" charset="0"/>
              </a:rPr>
              <a:t>PFS (% of patients)</a:t>
            </a: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C8306364-8B1A-4A0A-C4E4-54F649935C28}"/>
              </a:ext>
            </a:extLst>
          </p:cNvPr>
          <p:cNvSpPr txBox="1"/>
          <p:nvPr/>
        </p:nvSpPr>
        <p:spPr>
          <a:xfrm>
            <a:off x="6405603" y="2922693"/>
            <a:ext cx="84831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</a:rPr>
              <a:t>Time (months)</a:t>
            </a: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A43E8FDE-F03E-FDEC-2D21-791E7D16505C}"/>
              </a:ext>
            </a:extLst>
          </p:cNvPr>
          <p:cNvSpPr txBox="1"/>
          <p:nvPr/>
        </p:nvSpPr>
        <p:spPr>
          <a:xfrm>
            <a:off x="4934520" y="2797564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DE1AE420-3BDF-4441-DA7E-130B79F1B70C}"/>
              </a:ext>
            </a:extLst>
          </p:cNvPr>
          <p:cNvSpPr txBox="1"/>
          <p:nvPr/>
        </p:nvSpPr>
        <p:spPr>
          <a:xfrm>
            <a:off x="5183119" y="2797564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3A860A80-F3F0-E5C3-F0AC-34570B0BD237}"/>
              </a:ext>
            </a:extLst>
          </p:cNvPr>
          <p:cNvSpPr txBox="1"/>
          <p:nvPr/>
        </p:nvSpPr>
        <p:spPr>
          <a:xfrm>
            <a:off x="5399520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9A5284A3-D0D3-2936-6626-1651D8BE1064}"/>
              </a:ext>
            </a:extLst>
          </p:cNvPr>
          <p:cNvSpPr txBox="1"/>
          <p:nvPr/>
        </p:nvSpPr>
        <p:spPr>
          <a:xfrm>
            <a:off x="5646556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18C67861-CAE9-B595-1D33-DECB9080ADBB}"/>
              </a:ext>
            </a:extLst>
          </p:cNvPr>
          <p:cNvSpPr txBox="1"/>
          <p:nvPr/>
        </p:nvSpPr>
        <p:spPr>
          <a:xfrm>
            <a:off x="5895567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FECD617B-B652-E032-1BAF-A1D37B6F844A}"/>
              </a:ext>
            </a:extLst>
          </p:cNvPr>
          <p:cNvSpPr txBox="1"/>
          <p:nvPr/>
        </p:nvSpPr>
        <p:spPr>
          <a:xfrm>
            <a:off x="6137302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531C1E0F-82A6-4B8C-DED3-99169254A475}"/>
              </a:ext>
            </a:extLst>
          </p:cNvPr>
          <p:cNvSpPr txBox="1"/>
          <p:nvPr/>
        </p:nvSpPr>
        <p:spPr>
          <a:xfrm>
            <a:off x="6386786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3836726F-2444-C177-97C3-E4E662BDA7F5}"/>
              </a:ext>
            </a:extLst>
          </p:cNvPr>
          <p:cNvSpPr txBox="1"/>
          <p:nvPr/>
        </p:nvSpPr>
        <p:spPr>
          <a:xfrm>
            <a:off x="6636609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42</a:t>
            </a:r>
          </a:p>
        </p:txBody>
      </p:sp>
      <p:sp>
        <p:nvSpPr>
          <p:cNvPr id="477" name="TextBox 476">
            <a:extLst>
              <a:ext uri="{FF2B5EF4-FFF2-40B4-BE49-F238E27FC236}">
                <a16:creationId xmlns:a16="http://schemas.microsoft.com/office/drawing/2014/main" id="{56992952-27FF-7999-10DD-76500E6664E0}"/>
              </a:ext>
            </a:extLst>
          </p:cNvPr>
          <p:cNvSpPr txBox="1"/>
          <p:nvPr/>
        </p:nvSpPr>
        <p:spPr>
          <a:xfrm>
            <a:off x="6880073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983EA58D-2C65-2261-BAAE-005D8799A9B6}"/>
              </a:ext>
            </a:extLst>
          </p:cNvPr>
          <p:cNvSpPr txBox="1"/>
          <p:nvPr/>
        </p:nvSpPr>
        <p:spPr>
          <a:xfrm>
            <a:off x="712949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54</a:t>
            </a:r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id="{86E44FC5-0AEE-DCD4-695B-B8C7DE502663}"/>
              </a:ext>
            </a:extLst>
          </p:cNvPr>
          <p:cNvSpPr txBox="1"/>
          <p:nvPr/>
        </p:nvSpPr>
        <p:spPr>
          <a:xfrm>
            <a:off x="7379825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03AC08F6-703B-F5C3-8C8F-01E60C329698}"/>
              </a:ext>
            </a:extLst>
          </p:cNvPr>
          <p:cNvSpPr txBox="1"/>
          <p:nvPr/>
        </p:nvSpPr>
        <p:spPr>
          <a:xfrm>
            <a:off x="7624886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66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AE2867D1-1DAF-B883-19CC-245736ABD6E1}"/>
              </a:ext>
            </a:extLst>
          </p:cNvPr>
          <p:cNvSpPr txBox="1"/>
          <p:nvPr/>
        </p:nvSpPr>
        <p:spPr>
          <a:xfrm>
            <a:off x="7872641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05A24425-B600-A3FD-FF1D-4C8D775CBBAC}"/>
              </a:ext>
            </a:extLst>
          </p:cNvPr>
          <p:cNvSpPr txBox="1"/>
          <p:nvPr/>
        </p:nvSpPr>
        <p:spPr>
          <a:xfrm>
            <a:off x="8115188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78</a:t>
            </a:r>
          </a:p>
        </p:txBody>
      </p:sp>
      <p:sp>
        <p:nvSpPr>
          <p:cNvPr id="483" name="TextBox 482">
            <a:extLst>
              <a:ext uri="{FF2B5EF4-FFF2-40B4-BE49-F238E27FC236}">
                <a16:creationId xmlns:a16="http://schemas.microsoft.com/office/drawing/2014/main" id="{C886A0C5-D1B9-32AB-FDE5-D88D830EC821}"/>
              </a:ext>
            </a:extLst>
          </p:cNvPr>
          <p:cNvSpPr txBox="1"/>
          <p:nvPr/>
        </p:nvSpPr>
        <p:spPr>
          <a:xfrm>
            <a:off x="8366504" y="2797564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4256790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943F1-DDE4-CC96-8495-D4D5641F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93685"/>
            <a:ext cx="8229600" cy="411957"/>
          </a:xfrm>
        </p:spPr>
        <p:txBody>
          <a:bodyPr anchor="t">
            <a:normAutofit/>
          </a:bodyPr>
          <a:lstStyle/>
          <a:p>
            <a:r>
              <a:rPr lang="en-US" sz="2100"/>
              <a:t>Response rate by MSS/MSI and </a:t>
            </a:r>
            <a:r>
              <a:rPr lang="en-US" sz="2100" i="1"/>
              <a:t>RAS/BRAF</a:t>
            </a:r>
            <a:r>
              <a:rPr lang="en-US" sz="2100"/>
              <a:t> status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60D6DE-BEA9-0C64-47EB-B0949518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BE33F7A0-71F0-446B-9DE8-6D75BE64EE0F}" type="slidenum">
              <a:rPr lang="en-US" sz="1350">
                <a:solidFill>
                  <a:srgbClr val="FFFFFF"/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9A628CF-74DD-B171-053E-E94E41D64347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221176" y="911168"/>
          <a:ext cx="2728327" cy="2708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8A10C-30FB-C82A-8200-3706D4D8B5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Kentaro Yamazaki, MD, PhD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066C4C-69C9-500F-A665-54E575BC4200}"/>
              </a:ext>
            </a:extLst>
          </p:cNvPr>
          <p:cNvSpPr txBox="1"/>
          <p:nvPr/>
        </p:nvSpPr>
        <p:spPr>
          <a:xfrm>
            <a:off x="814387" y="3221831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n=287</a:t>
            </a:r>
          </a:p>
        </p:txBody>
      </p:sp>
      <p:sp>
        <p:nvSpPr>
          <p:cNvPr id="12" name="左大かっこ 28">
            <a:extLst>
              <a:ext uri="{FF2B5EF4-FFF2-40B4-BE49-F238E27FC236}">
                <a16:creationId xmlns:a16="http://schemas.microsoft.com/office/drawing/2014/main" id="{69EBD3BF-1CEA-1AD0-04BC-A6C7611F2EBB}"/>
              </a:ext>
            </a:extLst>
          </p:cNvPr>
          <p:cNvSpPr/>
          <p:nvPr/>
        </p:nvSpPr>
        <p:spPr>
          <a:xfrm rot="5400000">
            <a:off x="1114220" y="1364901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619">
              <a:solidFill>
                <a:srgbClr val="34373F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29">
            <a:extLst>
              <a:ext uri="{FF2B5EF4-FFF2-40B4-BE49-F238E27FC236}">
                <a16:creationId xmlns:a16="http://schemas.microsoft.com/office/drawing/2014/main" id="{02B081B0-02BE-57D1-F058-4C68FA581075}"/>
              </a:ext>
            </a:extLst>
          </p:cNvPr>
          <p:cNvSpPr txBox="1"/>
          <p:nvPr/>
        </p:nvSpPr>
        <p:spPr>
          <a:xfrm>
            <a:off x="715158" y="1035682"/>
            <a:ext cx="85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OR: 1.88 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(95% CI </a:t>
            </a:r>
            <a:b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1.28–2.77); </a:t>
            </a:r>
            <a:r>
              <a:rPr kumimoji="1" lang="en-US" altLang="ja-JP" sz="600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P=</a:t>
            </a: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0.001</a:t>
            </a:r>
            <a:r>
              <a:rPr kumimoji="1" lang="en-US" altLang="ja-JP" sz="600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</a:p>
        </p:txBody>
      </p:sp>
      <p:sp>
        <p:nvSpPr>
          <p:cNvPr id="14" name="テキスト ボックス 37">
            <a:extLst>
              <a:ext uri="{FF2B5EF4-FFF2-40B4-BE49-F238E27FC236}">
                <a16:creationId xmlns:a16="http://schemas.microsoft.com/office/drawing/2014/main" id="{C5DA04AD-27E9-E2D2-B64C-49F29B2B22D9}"/>
              </a:ext>
            </a:extLst>
          </p:cNvPr>
          <p:cNvSpPr txBox="1"/>
          <p:nvPr/>
        </p:nvSpPr>
        <p:spPr>
          <a:xfrm>
            <a:off x="1431609" y="1001081"/>
            <a:ext cx="844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OR: 2.51 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(95% CI </a:t>
            </a:r>
            <a:b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1.65–3.85); </a:t>
            </a:r>
            <a:r>
              <a:rPr kumimoji="1" lang="en-US" altLang="ja-JP" sz="600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</a:t>
            </a: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&lt;0.001</a:t>
            </a:r>
            <a:r>
              <a:rPr kumimoji="1" lang="en-US" altLang="ja-JP" sz="600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endParaRPr kumimoji="1" lang="ja-JP" altLang="en-US" sz="600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0C59F8-5A46-6850-8E76-44FA94DA9F24}"/>
              </a:ext>
            </a:extLst>
          </p:cNvPr>
          <p:cNvSpPr txBox="1"/>
          <p:nvPr/>
        </p:nvSpPr>
        <p:spPr>
          <a:xfrm>
            <a:off x="513634" y="4429984"/>
            <a:ext cx="47350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600" kern="0">
                <a:solidFill>
                  <a:srgbClr val="002557"/>
                </a:solidFill>
                <a:latin typeface="Arial" panose="020B0604020202020204" pitchFamily="34" charset="0"/>
              </a:rPr>
              <a:t>OR, odds ratio.</a:t>
            </a:r>
          </a:p>
          <a:p>
            <a:pPr defTabSz="685800">
              <a:defRPr/>
            </a:pPr>
            <a:r>
              <a:rPr lang="en-US" sz="600" kern="0" baseline="30000" err="1">
                <a:solidFill>
                  <a:srgbClr val="002557"/>
                </a:solidFill>
                <a:latin typeface="Arial" panose="020B0604020202020204" pitchFamily="34" charset="0"/>
              </a:rPr>
              <a:t>a</a:t>
            </a:r>
            <a:r>
              <a:rPr lang="en-US" sz="600" kern="0" err="1">
                <a:solidFill>
                  <a:srgbClr val="002557"/>
                </a:solidFill>
                <a:latin typeface="Arial" panose="020B0604020202020204" pitchFamily="34" charset="0"/>
              </a:rPr>
              <a:t>Fisher’s</a:t>
            </a:r>
            <a:r>
              <a:rPr lang="en-US" sz="600" kern="0">
                <a:solidFill>
                  <a:srgbClr val="002557"/>
                </a:solidFill>
                <a:latin typeface="Arial" panose="020B0604020202020204" pitchFamily="34" charset="0"/>
              </a:rPr>
              <a:t> exact test </a:t>
            </a:r>
            <a:r>
              <a:rPr lang="en-US" sz="600" i="1" kern="0">
                <a:solidFill>
                  <a:srgbClr val="002557"/>
                </a:solidFill>
                <a:latin typeface="Arial" panose="020B0604020202020204" pitchFamily="34" charset="0"/>
              </a:rPr>
              <a:t>P</a:t>
            </a:r>
            <a:r>
              <a:rPr lang="en-US" sz="600" kern="0">
                <a:solidFill>
                  <a:srgbClr val="002557"/>
                </a:solidFill>
                <a:latin typeface="Arial" panose="020B0604020202020204" pitchFamily="34" charset="0"/>
              </a:rPr>
              <a:t>-value</a:t>
            </a:r>
          </a:p>
        </p:txBody>
      </p:sp>
      <p:sp>
        <p:nvSpPr>
          <p:cNvPr id="17" name="左大かっこ 28">
            <a:extLst>
              <a:ext uri="{FF2B5EF4-FFF2-40B4-BE49-F238E27FC236}">
                <a16:creationId xmlns:a16="http://schemas.microsoft.com/office/drawing/2014/main" id="{7FCE21FA-2CB1-EA21-9B5B-2A23E0CE8A7B}"/>
              </a:ext>
            </a:extLst>
          </p:cNvPr>
          <p:cNvSpPr/>
          <p:nvPr/>
        </p:nvSpPr>
        <p:spPr>
          <a:xfrm rot="5400000">
            <a:off x="1807197" y="1325028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619">
              <a:solidFill>
                <a:srgbClr val="34373F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AF0362-1DE0-3151-7579-C1A801259E36}"/>
              </a:ext>
            </a:extLst>
          </p:cNvPr>
          <p:cNvSpPr txBox="1"/>
          <p:nvPr/>
        </p:nvSpPr>
        <p:spPr>
          <a:xfrm>
            <a:off x="2145960" y="3418498"/>
            <a:ext cx="785458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750" b="1">
                <a:solidFill>
                  <a:srgbClr val="002557"/>
                </a:solidFill>
                <a:latin typeface="Century Gothic" panose="020F0302020204030204"/>
                <a:cs typeface="Arial" panose="020B0604020202020204" pitchFamily="34" charset="0"/>
              </a:rPr>
              <a:t>MSI-H and/or </a:t>
            </a:r>
            <a:r>
              <a:rPr lang="en-US" sz="750" b="1" i="1">
                <a:solidFill>
                  <a:srgbClr val="002557"/>
                </a:solidFill>
                <a:latin typeface="Century Gothic" panose="020F0302020204030204"/>
                <a:cs typeface="Arial" panose="020B0604020202020204" pitchFamily="34" charset="0"/>
              </a:rPr>
              <a:t>RAS/BRAF </a:t>
            </a:r>
            <a:r>
              <a:rPr lang="en-US" sz="750" b="1">
                <a:solidFill>
                  <a:srgbClr val="002557"/>
                </a:solidFill>
                <a:latin typeface="Century Gothic" panose="020F0302020204030204"/>
                <a:cs typeface="Arial" panose="020B0604020202020204" pitchFamily="34" charset="0"/>
              </a:rPr>
              <a:t>mutation</a:t>
            </a:r>
          </a:p>
        </p:txBody>
      </p:sp>
      <p:sp>
        <p:nvSpPr>
          <p:cNvPr id="21" name="テキスト ボックス 37">
            <a:extLst>
              <a:ext uri="{FF2B5EF4-FFF2-40B4-BE49-F238E27FC236}">
                <a16:creationId xmlns:a16="http://schemas.microsoft.com/office/drawing/2014/main" id="{BC8738FC-F34E-11E9-C015-F7EE64B24BCC}"/>
              </a:ext>
            </a:extLst>
          </p:cNvPr>
          <p:cNvSpPr txBox="1"/>
          <p:nvPr/>
        </p:nvSpPr>
        <p:spPr>
          <a:xfrm>
            <a:off x="2074692" y="1032980"/>
            <a:ext cx="844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OR: 0.25 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(95% CI </a:t>
            </a:r>
            <a:b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0.07–0.81); </a:t>
            </a:r>
            <a:r>
              <a:rPr kumimoji="1" lang="en-US" altLang="ja-JP" sz="600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P=</a:t>
            </a: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0.028</a:t>
            </a:r>
            <a:r>
              <a:rPr kumimoji="1" lang="en-US" altLang="ja-JP" sz="600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endParaRPr kumimoji="1" lang="ja-JP" altLang="en-US" sz="600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左大かっこ 28">
            <a:extLst>
              <a:ext uri="{FF2B5EF4-FFF2-40B4-BE49-F238E27FC236}">
                <a16:creationId xmlns:a16="http://schemas.microsoft.com/office/drawing/2014/main" id="{BE5B8EAB-7BF6-517B-7598-EF843CAA1692}"/>
              </a:ext>
            </a:extLst>
          </p:cNvPr>
          <p:cNvSpPr/>
          <p:nvPr/>
        </p:nvSpPr>
        <p:spPr>
          <a:xfrm rot="5400000">
            <a:off x="2472463" y="1356927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619">
              <a:solidFill>
                <a:srgbClr val="34373F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DDDB21-131C-08B9-5F6E-D0E737AC5CE2}"/>
              </a:ext>
            </a:extLst>
          </p:cNvPr>
          <p:cNvSpPr txBox="1"/>
          <p:nvPr/>
        </p:nvSpPr>
        <p:spPr>
          <a:xfrm>
            <a:off x="1116646" y="3221831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n=267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3551BA-3BEB-549C-8814-3F4A5987AB98}"/>
              </a:ext>
            </a:extLst>
          </p:cNvPr>
          <p:cNvSpPr txBox="1"/>
          <p:nvPr/>
        </p:nvSpPr>
        <p:spPr>
          <a:xfrm>
            <a:off x="1507363" y="3221831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n=256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895EDE-2F07-759F-6231-59F8D4A80D37}"/>
              </a:ext>
            </a:extLst>
          </p:cNvPr>
          <p:cNvSpPr txBox="1"/>
          <p:nvPr/>
        </p:nvSpPr>
        <p:spPr>
          <a:xfrm>
            <a:off x="1816766" y="3221831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n=241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883D9D-FD8A-94B9-756D-E798B96E5CC8}"/>
              </a:ext>
            </a:extLst>
          </p:cNvPr>
          <p:cNvSpPr txBox="1"/>
          <p:nvPr/>
        </p:nvSpPr>
        <p:spPr>
          <a:xfrm>
            <a:off x="2228914" y="3221831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n=31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99BD68-42C6-35CF-BF50-895D30856734}"/>
              </a:ext>
            </a:extLst>
          </p:cNvPr>
          <p:cNvSpPr txBox="1"/>
          <p:nvPr/>
        </p:nvSpPr>
        <p:spPr>
          <a:xfrm>
            <a:off x="2520817" y="3221831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n=26</a:t>
            </a:r>
          </a:p>
        </p:txBody>
      </p:sp>
      <p:sp>
        <p:nvSpPr>
          <p:cNvPr id="28" name="左大かっこ 28">
            <a:extLst>
              <a:ext uri="{FF2B5EF4-FFF2-40B4-BE49-F238E27FC236}">
                <a16:creationId xmlns:a16="http://schemas.microsoft.com/office/drawing/2014/main" id="{6770847C-5987-BF0A-B50D-C687C0E9B756}"/>
              </a:ext>
            </a:extLst>
          </p:cNvPr>
          <p:cNvSpPr/>
          <p:nvPr/>
        </p:nvSpPr>
        <p:spPr>
          <a:xfrm rot="16200000">
            <a:off x="2155780" y="3531230"/>
            <a:ext cx="68378" cy="689256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619">
              <a:solidFill>
                <a:srgbClr val="34373F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43">
            <a:extLst>
              <a:ext uri="{FF2B5EF4-FFF2-40B4-BE49-F238E27FC236}">
                <a16:creationId xmlns:a16="http://schemas.microsoft.com/office/drawing/2014/main" id="{28EE9BC0-624F-812A-57CE-3F9E38844437}"/>
              </a:ext>
            </a:extLst>
          </p:cNvPr>
          <p:cNvSpPr txBox="1"/>
          <p:nvPr/>
        </p:nvSpPr>
        <p:spPr>
          <a:xfrm>
            <a:off x="1489224" y="3923646"/>
            <a:ext cx="1414462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210" eaLnBrk="0" fontAlgn="ctr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675" b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Interaction </a:t>
            </a:r>
            <a:r>
              <a:rPr lang="en-US" altLang="ja-JP" sz="675" b="1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P</a:t>
            </a:r>
            <a:r>
              <a:rPr lang="en-US" altLang="ja-JP" sz="675" b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&lt;0.001</a:t>
            </a:r>
            <a:endParaRPr kumimoji="1" lang="en-US" altLang="ja-JP" sz="675" b="1">
              <a:solidFill>
                <a:srgbClr val="002557"/>
              </a:solidFill>
              <a:latin typeface="Calibri" panose="020F0502020204030204"/>
              <a:ea typeface="メイリオ" panose="020B0604030504040204" pitchFamily="34" charset="-128"/>
            </a:endParaRPr>
          </a:p>
        </p:txBody>
      </p:sp>
      <p:graphicFrame>
        <p:nvGraphicFramePr>
          <p:cNvPr id="30" name="Content Placeholder 7">
            <a:extLst>
              <a:ext uri="{FF2B5EF4-FFF2-40B4-BE49-F238E27FC236}">
                <a16:creationId xmlns:a16="http://schemas.microsoft.com/office/drawing/2014/main" id="{2AC60DAF-7038-441C-F3A0-796EC81B0E05}"/>
              </a:ext>
            </a:extLst>
          </p:cNvPr>
          <p:cNvGraphicFramePr>
            <a:graphicFrameLocks/>
          </p:cNvGraphicFramePr>
          <p:nvPr/>
        </p:nvGraphicFramePr>
        <p:xfrm>
          <a:off x="3021006" y="911168"/>
          <a:ext cx="2728327" cy="2708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5847A316-7B73-B42C-A81B-A1C489BA4339}"/>
              </a:ext>
            </a:extLst>
          </p:cNvPr>
          <p:cNvSpPr txBox="1"/>
          <p:nvPr/>
        </p:nvSpPr>
        <p:spPr>
          <a:xfrm>
            <a:off x="3591314" y="3220780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n=78</a:t>
            </a:r>
          </a:p>
        </p:txBody>
      </p:sp>
      <p:sp>
        <p:nvSpPr>
          <p:cNvPr id="32" name="左大かっこ 28">
            <a:extLst>
              <a:ext uri="{FF2B5EF4-FFF2-40B4-BE49-F238E27FC236}">
                <a16:creationId xmlns:a16="http://schemas.microsoft.com/office/drawing/2014/main" id="{2E389A0F-2C55-C66F-42C3-0AD0034D027E}"/>
              </a:ext>
            </a:extLst>
          </p:cNvPr>
          <p:cNvSpPr/>
          <p:nvPr/>
        </p:nvSpPr>
        <p:spPr>
          <a:xfrm rot="5400000">
            <a:off x="3848284" y="1652589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619">
              <a:solidFill>
                <a:srgbClr val="34373F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29">
            <a:extLst>
              <a:ext uri="{FF2B5EF4-FFF2-40B4-BE49-F238E27FC236}">
                <a16:creationId xmlns:a16="http://schemas.microsoft.com/office/drawing/2014/main" id="{114F2D58-A12D-338C-1839-33DDDA622A9D}"/>
              </a:ext>
            </a:extLst>
          </p:cNvPr>
          <p:cNvSpPr txBox="1"/>
          <p:nvPr/>
        </p:nvSpPr>
        <p:spPr>
          <a:xfrm>
            <a:off x="3453021" y="1325492"/>
            <a:ext cx="857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OR 0.63 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(95% CI </a:t>
            </a:r>
            <a:b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0.34–1.18); </a:t>
            </a:r>
            <a:r>
              <a:rPr kumimoji="1" lang="en-US" altLang="ja-JP" sz="600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P=</a:t>
            </a: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0.159</a:t>
            </a:r>
            <a:r>
              <a:rPr kumimoji="1" lang="en-US" altLang="ja-JP" sz="600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endParaRPr kumimoji="1" lang="ja-JP" altLang="en-US" sz="600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7">
            <a:extLst>
              <a:ext uri="{FF2B5EF4-FFF2-40B4-BE49-F238E27FC236}">
                <a16:creationId xmlns:a16="http://schemas.microsoft.com/office/drawing/2014/main" id="{993573C2-236A-72C6-9ED4-6469312705D3}"/>
              </a:ext>
            </a:extLst>
          </p:cNvPr>
          <p:cNvSpPr txBox="1"/>
          <p:nvPr/>
        </p:nvSpPr>
        <p:spPr>
          <a:xfrm>
            <a:off x="4180416" y="1239611"/>
            <a:ext cx="844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OR 1.38 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(95% CI </a:t>
            </a:r>
            <a:b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0.58–3.35); </a:t>
            </a:r>
            <a:r>
              <a:rPr kumimoji="1" lang="en-US" altLang="ja-JP" sz="600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P=</a:t>
            </a: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0.517</a:t>
            </a:r>
            <a:r>
              <a:rPr kumimoji="1" lang="en-US" altLang="ja-JP" sz="600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endParaRPr kumimoji="1" lang="ja-JP" altLang="en-US" sz="600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5" name="左大かっこ 28">
            <a:extLst>
              <a:ext uri="{FF2B5EF4-FFF2-40B4-BE49-F238E27FC236}">
                <a16:creationId xmlns:a16="http://schemas.microsoft.com/office/drawing/2014/main" id="{CC567B66-B818-1468-8097-65AF5FAB7B85}"/>
              </a:ext>
            </a:extLst>
          </p:cNvPr>
          <p:cNvSpPr/>
          <p:nvPr/>
        </p:nvSpPr>
        <p:spPr>
          <a:xfrm rot="5400000">
            <a:off x="4562692" y="1559720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619">
              <a:solidFill>
                <a:srgbClr val="34373F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4A4A46-DF6F-974D-4BD2-79075C474A64}"/>
              </a:ext>
            </a:extLst>
          </p:cNvPr>
          <p:cNvSpPr txBox="1"/>
          <p:nvPr/>
        </p:nvSpPr>
        <p:spPr>
          <a:xfrm>
            <a:off x="4907916" y="3417446"/>
            <a:ext cx="78448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750" b="1">
                <a:solidFill>
                  <a:srgbClr val="002557"/>
                </a:solidFill>
                <a:latin typeface="Century Gothic" panose="020F0302020204030204"/>
                <a:cs typeface="Arial" panose="020B0604020202020204" pitchFamily="34" charset="0"/>
              </a:rPr>
              <a:t>MSI-H and/or </a:t>
            </a:r>
            <a:r>
              <a:rPr lang="en-US" sz="750" b="1" i="1">
                <a:solidFill>
                  <a:srgbClr val="002557"/>
                </a:solidFill>
                <a:latin typeface="Century Gothic" panose="020F0302020204030204"/>
                <a:cs typeface="Arial" panose="020B0604020202020204" pitchFamily="34" charset="0"/>
              </a:rPr>
              <a:t>RAS/BRAF </a:t>
            </a:r>
            <a:r>
              <a:rPr lang="en-US" sz="750" b="1">
                <a:solidFill>
                  <a:srgbClr val="002557"/>
                </a:solidFill>
                <a:latin typeface="Century Gothic" panose="020F0302020204030204"/>
                <a:cs typeface="Arial" panose="020B0604020202020204" pitchFamily="34" charset="0"/>
              </a:rPr>
              <a:t>mutation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5E75178-5516-2BDA-D4AA-DFE9ECF86BD6}"/>
              </a:ext>
            </a:extLst>
          </p:cNvPr>
          <p:cNvSpPr txBox="1"/>
          <p:nvPr/>
        </p:nvSpPr>
        <p:spPr>
          <a:xfrm>
            <a:off x="4876740" y="1227050"/>
            <a:ext cx="839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OR 0.27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(95% CI </a:t>
            </a:r>
            <a:b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0.10–0.69); </a:t>
            </a:r>
            <a:r>
              <a:rPr kumimoji="1" lang="en-US" altLang="ja-JP" sz="600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P=</a:t>
            </a: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0.010</a:t>
            </a:r>
            <a:r>
              <a:rPr kumimoji="1" lang="en-US" altLang="ja-JP" sz="600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endParaRPr kumimoji="1" lang="ja-JP" altLang="en-US" sz="600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9" name="左大かっこ 28">
            <a:extLst>
              <a:ext uri="{FF2B5EF4-FFF2-40B4-BE49-F238E27FC236}">
                <a16:creationId xmlns:a16="http://schemas.microsoft.com/office/drawing/2014/main" id="{BC1A9D24-91DE-31E3-0DDC-C09B042BFB06}"/>
              </a:ext>
            </a:extLst>
          </p:cNvPr>
          <p:cNvSpPr/>
          <p:nvPr/>
        </p:nvSpPr>
        <p:spPr>
          <a:xfrm rot="5400000">
            <a:off x="5242246" y="1559720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619">
              <a:solidFill>
                <a:srgbClr val="34373F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719A24-7FDE-6D83-A2B0-2C615A1FA509}"/>
              </a:ext>
            </a:extLst>
          </p:cNvPr>
          <p:cNvSpPr txBox="1"/>
          <p:nvPr/>
        </p:nvSpPr>
        <p:spPr>
          <a:xfrm>
            <a:off x="3915004" y="3220780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n=91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30732E-DFFD-76A5-6CC4-87DD844B91A3}"/>
              </a:ext>
            </a:extLst>
          </p:cNvPr>
          <p:cNvSpPr txBox="1"/>
          <p:nvPr/>
        </p:nvSpPr>
        <p:spPr>
          <a:xfrm>
            <a:off x="4298578" y="3220780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n=41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7996DA-DE07-8EAF-E46A-8CF2BAA2C324}"/>
              </a:ext>
            </a:extLst>
          </p:cNvPr>
          <p:cNvSpPr txBox="1"/>
          <p:nvPr/>
        </p:nvSpPr>
        <p:spPr>
          <a:xfrm>
            <a:off x="4600837" y="3220780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n=55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94B9EE-C384-2981-6476-B30FAD44860E}"/>
              </a:ext>
            </a:extLst>
          </p:cNvPr>
          <p:cNvSpPr txBox="1"/>
          <p:nvPr/>
        </p:nvSpPr>
        <p:spPr>
          <a:xfrm>
            <a:off x="4998697" y="3220780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n=37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0F9194-F403-601B-FA81-32C0D52EE505}"/>
              </a:ext>
            </a:extLst>
          </p:cNvPr>
          <p:cNvSpPr txBox="1"/>
          <p:nvPr/>
        </p:nvSpPr>
        <p:spPr>
          <a:xfrm>
            <a:off x="5304888" y="3220780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n=36</a:t>
            </a:r>
          </a:p>
        </p:txBody>
      </p:sp>
      <p:sp>
        <p:nvSpPr>
          <p:cNvPr id="45" name="左大かっこ 28">
            <a:extLst>
              <a:ext uri="{FF2B5EF4-FFF2-40B4-BE49-F238E27FC236}">
                <a16:creationId xmlns:a16="http://schemas.microsoft.com/office/drawing/2014/main" id="{4728AEE7-F79F-7281-AC06-528D5C94CD79}"/>
              </a:ext>
            </a:extLst>
          </p:cNvPr>
          <p:cNvSpPr/>
          <p:nvPr/>
        </p:nvSpPr>
        <p:spPr>
          <a:xfrm rot="16200000">
            <a:off x="4925563" y="3531230"/>
            <a:ext cx="68378" cy="689256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619">
              <a:solidFill>
                <a:srgbClr val="34373F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6" name="テキスト ボックス 43">
            <a:extLst>
              <a:ext uri="{FF2B5EF4-FFF2-40B4-BE49-F238E27FC236}">
                <a16:creationId xmlns:a16="http://schemas.microsoft.com/office/drawing/2014/main" id="{57F2666F-35FE-F138-5C36-F163B7D1BBE0}"/>
              </a:ext>
            </a:extLst>
          </p:cNvPr>
          <p:cNvSpPr txBox="1"/>
          <p:nvPr/>
        </p:nvSpPr>
        <p:spPr>
          <a:xfrm>
            <a:off x="4251033" y="3923646"/>
            <a:ext cx="1414462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210" eaLnBrk="0" fontAlgn="ctr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 </a:t>
            </a:r>
            <a:r>
              <a:rPr lang="en-US" altLang="ja-JP" sz="675" b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Interaction </a:t>
            </a:r>
            <a:r>
              <a:rPr lang="en-US" altLang="ja-JP" sz="675" b="1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P</a:t>
            </a:r>
            <a:r>
              <a:rPr lang="en-US" altLang="ja-JP" sz="675" b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=0.014</a:t>
            </a:r>
            <a:endParaRPr kumimoji="1" lang="en-US" altLang="ja-JP" sz="675" b="1">
              <a:solidFill>
                <a:srgbClr val="002557"/>
              </a:solidFill>
              <a:latin typeface="Calibri" panose="020F0502020204030204"/>
              <a:ea typeface="メイリオ" panose="020B0604030504040204" pitchFamily="34" charset="-128"/>
            </a:endParaRPr>
          </a:p>
        </p:txBody>
      </p:sp>
      <p:graphicFrame>
        <p:nvGraphicFramePr>
          <p:cNvPr id="47" name="Content Placeholder 7">
            <a:extLst>
              <a:ext uri="{FF2B5EF4-FFF2-40B4-BE49-F238E27FC236}">
                <a16:creationId xmlns:a16="http://schemas.microsoft.com/office/drawing/2014/main" id="{897AAA5E-A3D5-40C8-117D-95D8E9CAFBA8}"/>
              </a:ext>
            </a:extLst>
          </p:cNvPr>
          <p:cNvGraphicFramePr>
            <a:graphicFrameLocks/>
          </p:cNvGraphicFramePr>
          <p:nvPr/>
        </p:nvGraphicFramePr>
        <p:xfrm>
          <a:off x="5892940" y="919363"/>
          <a:ext cx="2728327" cy="2708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E39D7279-5E5A-B999-9832-06641F99DC40}"/>
              </a:ext>
            </a:extLst>
          </p:cNvPr>
          <p:cNvSpPr txBox="1"/>
          <p:nvPr/>
        </p:nvSpPr>
        <p:spPr>
          <a:xfrm>
            <a:off x="6448961" y="3228975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n=368</a:t>
            </a:r>
          </a:p>
        </p:txBody>
      </p:sp>
      <p:sp>
        <p:nvSpPr>
          <p:cNvPr id="49" name="左大かっこ 28">
            <a:extLst>
              <a:ext uri="{FF2B5EF4-FFF2-40B4-BE49-F238E27FC236}">
                <a16:creationId xmlns:a16="http://schemas.microsoft.com/office/drawing/2014/main" id="{E766BEAD-813F-3A68-8D26-EC84CC07BE8F}"/>
              </a:ext>
            </a:extLst>
          </p:cNvPr>
          <p:cNvSpPr/>
          <p:nvPr/>
        </p:nvSpPr>
        <p:spPr>
          <a:xfrm rot="5400000">
            <a:off x="6755938" y="1489334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619">
              <a:solidFill>
                <a:srgbClr val="34373F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0" name="テキスト ボックス 29">
            <a:extLst>
              <a:ext uri="{FF2B5EF4-FFF2-40B4-BE49-F238E27FC236}">
                <a16:creationId xmlns:a16="http://schemas.microsoft.com/office/drawing/2014/main" id="{79E1506E-9A74-4489-E080-71BAD7FEEBA1}"/>
              </a:ext>
            </a:extLst>
          </p:cNvPr>
          <p:cNvSpPr txBox="1"/>
          <p:nvPr/>
        </p:nvSpPr>
        <p:spPr>
          <a:xfrm>
            <a:off x="6360517" y="1170358"/>
            <a:ext cx="84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OR 1.41 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(95% CI </a:t>
            </a:r>
            <a:b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1.02–1.95); </a:t>
            </a:r>
            <a:r>
              <a:rPr kumimoji="1" lang="en-US" altLang="ja-JP" sz="600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</a:t>
            </a: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=0.042</a:t>
            </a:r>
            <a:r>
              <a:rPr kumimoji="1" lang="en-US" altLang="ja-JP" sz="600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endParaRPr kumimoji="1" lang="ja-JP" altLang="en-US" sz="600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1" name="テキスト ボックス 37">
            <a:extLst>
              <a:ext uri="{FF2B5EF4-FFF2-40B4-BE49-F238E27FC236}">
                <a16:creationId xmlns:a16="http://schemas.microsoft.com/office/drawing/2014/main" id="{E1FC8657-0F64-3E27-74D8-72EB3C7D285A}"/>
              </a:ext>
            </a:extLst>
          </p:cNvPr>
          <p:cNvSpPr txBox="1"/>
          <p:nvPr/>
        </p:nvSpPr>
        <p:spPr>
          <a:xfrm>
            <a:off x="7079188" y="1020320"/>
            <a:ext cx="83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OR 2.21 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(95% CI </a:t>
            </a:r>
            <a:b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1.52–3.24); </a:t>
            </a:r>
            <a:r>
              <a:rPr kumimoji="1" lang="en-US" altLang="ja-JP" sz="600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</a:t>
            </a: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&lt;0.001</a:t>
            </a:r>
            <a:r>
              <a:rPr kumimoji="1" lang="en-US" altLang="ja-JP" sz="600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endParaRPr kumimoji="1" lang="ja-JP" altLang="en-US" sz="600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2" name="左大かっこ 28">
            <a:extLst>
              <a:ext uri="{FF2B5EF4-FFF2-40B4-BE49-F238E27FC236}">
                <a16:creationId xmlns:a16="http://schemas.microsoft.com/office/drawing/2014/main" id="{E92CDC0F-BC2C-CCD2-D0AD-F8467F7F8D8A}"/>
              </a:ext>
            </a:extLst>
          </p:cNvPr>
          <p:cNvSpPr/>
          <p:nvPr/>
        </p:nvSpPr>
        <p:spPr>
          <a:xfrm rot="5400000">
            <a:off x="7463202" y="1339315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619">
              <a:solidFill>
                <a:srgbClr val="34373F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75EDF2-2564-B066-2EC1-073EF0F70C8E}"/>
              </a:ext>
            </a:extLst>
          </p:cNvPr>
          <p:cNvSpPr txBox="1"/>
          <p:nvPr/>
        </p:nvSpPr>
        <p:spPr>
          <a:xfrm>
            <a:off x="7785741" y="3425642"/>
            <a:ext cx="815286" cy="4385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750" b="1">
                <a:solidFill>
                  <a:srgbClr val="002557"/>
                </a:solidFill>
                <a:latin typeface="Century Gothic" panose="020F0302020204030204"/>
                <a:cs typeface="Arial" panose="020B0604020202020204" pitchFamily="34" charset="0"/>
              </a:rPr>
              <a:t>MSI-H and/or </a:t>
            </a:r>
            <a:r>
              <a:rPr lang="en-US" sz="750" b="1" i="1">
                <a:solidFill>
                  <a:srgbClr val="002557"/>
                </a:solidFill>
                <a:latin typeface="Century Gothic" panose="020F0302020204030204"/>
                <a:cs typeface="Arial" panose="020B0604020202020204" pitchFamily="34" charset="0"/>
              </a:rPr>
              <a:t>RAS/BRAF </a:t>
            </a:r>
            <a:r>
              <a:rPr lang="en-US" sz="750" b="1">
                <a:solidFill>
                  <a:srgbClr val="002557"/>
                </a:solidFill>
                <a:latin typeface="Century Gothic" panose="020F0302020204030204"/>
                <a:cs typeface="Arial" panose="020B0604020202020204" pitchFamily="34" charset="0"/>
              </a:rPr>
              <a:t>mutation</a:t>
            </a:r>
          </a:p>
        </p:txBody>
      </p:sp>
      <p:sp>
        <p:nvSpPr>
          <p:cNvPr id="55" name="テキスト ボックス 37">
            <a:extLst>
              <a:ext uri="{FF2B5EF4-FFF2-40B4-BE49-F238E27FC236}">
                <a16:creationId xmlns:a16="http://schemas.microsoft.com/office/drawing/2014/main" id="{0320DF57-F744-04FE-A141-1D4ABFAE5264}"/>
              </a:ext>
            </a:extLst>
          </p:cNvPr>
          <p:cNvSpPr txBox="1"/>
          <p:nvPr/>
        </p:nvSpPr>
        <p:spPr>
          <a:xfrm>
            <a:off x="7734061" y="1170358"/>
            <a:ext cx="906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OR 0.31 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(95% CI </a:t>
            </a:r>
            <a:b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0.15–0.62);</a:t>
            </a:r>
            <a:b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600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P=</a:t>
            </a:r>
            <a:r>
              <a:rPr kumimoji="1" lang="en-US" altLang="ja-JP" sz="6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0.002</a:t>
            </a:r>
            <a:r>
              <a:rPr kumimoji="1" lang="en-US" altLang="ja-JP" sz="600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endParaRPr kumimoji="1" lang="ja-JP" altLang="en-US" sz="600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6" name="左大かっこ 28">
            <a:extLst>
              <a:ext uri="{FF2B5EF4-FFF2-40B4-BE49-F238E27FC236}">
                <a16:creationId xmlns:a16="http://schemas.microsoft.com/office/drawing/2014/main" id="{2A596646-49F1-81DD-F979-C42049F17D91}"/>
              </a:ext>
            </a:extLst>
          </p:cNvPr>
          <p:cNvSpPr/>
          <p:nvPr/>
        </p:nvSpPr>
        <p:spPr>
          <a:xfrm rot="5400000">
            <a:off x="8135612" y="1503621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619">
              <a:solidFill>
                <a:srgbClr val="34373F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00890EE-CF5D-98D1-70BF-C38D14D77161}"/>
              </a:ext>
            </a:extLst>
          </p:cNvPr>
          <p:cNvSpPr txBox="1"/>
          <p:nvPr/>
        </p:nvSpPr>
        <p:spPr>
          <a:xfrm>
            <a:off x="6758364" y="3228975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n=365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365DEA8-815E-D125-657F-92A0D1F1830A}"/>
              </a:ext>
            </a:extLst>
          </p:cNvPr>
          <p:cNvSpPr txBox="1"/>
          <p:nvPr/>
        </p:nvSpPr>
        <p:spPr>
          <a:xfrm>
            <a:off x="7141937" y="3228975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n=299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0AEBEF5-3207-151E-DC64-AD2DAC2B0BE6}"/>
              </a:ext>
            </a:extLst>
          </p:cNvPr>
          <p:cNvSpPr txBox="1"/>
          <p:nvPr/>
        </p:nvSpPr>
        <p:spPr>
          <a:xfrm>
            <a:off x="7451340" y="3228975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n=299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F92C24-6A66-78C6-2A6C-5E3238B4577D}"/>
              </a:ext>
            </a:extLst>
          </p:cNvPr>
          <p:cNvSpPr txBox="1"/>
          <p:nvPr/>
        </p:nvSpPr>
        <p:spPr>
          <a:xfrm>
            <a:off x="7856344" y="3228975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n=69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5815DB4-A131-7DE2-F88D-A9869DDD02BA}"/>
              </a:ext>
            </a:extLst>
          </p:cNvPr>
          <p:cNvSpPr txBox="1"/>
          <p:nvPr/>
        </p:nvSpPr>
        <p:spPr>
          <a:xfrm>
            <a:off x="8183966" y="3228975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n=66</a:t>
            </a:r>
          </a:p>
        </p:txBody>
      </p:sp>
      <p:sp>
        <p:nvSpPr>
          <p:cNvPr id="62" name="左大かっこ 28">
            <a:extLst>
              <a:ext uri="{FF2B5EF4-FFF2-40B4-BE49-F238E27FC236}">
                <a16:creationId xmlns:a16="http://schemas.microsoft.com/office/drawing/2014/main" id="{F6301EB8-76A3-E283-5386-386AEDB48D09}"/>
              </a:ext>
            </a:extLst>
          </p:cNvPr>
          <p:cNvSpPr/>
          <p:nvPr/>
        </p:nvSpPr>
        <p:spPr>
          <a:xfrm rot="16200000">
            <a:off x="7797498" y="3531230"/>
            <a:ext cx="68378" cy="689256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619">
              <a:solidFill>
                <a:srgbClr val="34373F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3" name="テキスト ボックス 43">
            <a:extLst>
              <a:ext uri="{FF2B5EF4-FFF2-40B4-BE49-F238E27FC236}">
                <a16:creationId xmlns:a16="http://schemas.microsoft.com/office/drawing/2014/main" id="{7A0C8468-79EF-4809-219C-15618C118705}"/>
              </a:ext>
            </a:extLst>
          </p:cNvPr>
          <p:cNvSpPr txBox="1"/>
          <p:nvPr/>
        </p:nvSpPr>
        <p:spPr>
          <a:xfrm>
            <a:off x="7122967" y="3923646"/>
            <a:ext cx="1414462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210" eaLnBrk="0" fontAlgn="ctr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 </a:t>
            </a:r>
            <a:r>
              <a:rPr lang="en-US" altLang="ja-JP" sz="675" b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Interaction </a:t>
            </a:r>
            <a:r>
              <a:rPr lang="en-US" altLang="ja-JP" sz="675" b="1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P</a:t>
            </a:r>
            <a:r>
              <a:rPr lang="en-US" altLang="ja-JP" sz="675" b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&lt;0.001</a:t>
            </a:r>
            <a:endParaRPr kumimoji="1" lang="en-US" altLang="ja-JP" sz="675" b="1">
              <a:solidFill>
                <a:srgbClr val="002557"/>
              </a:solidFill>
              <a:latin typeface="Calibri" panose="020F0502020204030204"/>
              <a:ea typeface="メイリオ" panose="020B0604030504040204" pitchFamily="34" charset="-128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D93A769-1E26-1F4B-50B5-7BD2308ACA8F}"/>
              </a:ext>
            </a:extLst>
          </p:cNvPr>
          <p:cNvGrpSpPr/>
          <p:nvPr/>
        </p:nvGrpSpPr>
        <p:grpSpPr>
          <a:xfrm>
            <a:off x="2513166" y="4237651"/>
            <a:ext cx="4195769" cy="262086"/>
            <a:chOff x="3379463" y="5476875"/>
            <a:chExt cx="5594358" cy="41609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8D65DC-3BFE-0620-1C7F-5824C878D140}"/>
                </a:ext>
              </a:extLst>
            </p:cNvPr>
            <p:cNvSpPr/>
            <p:nvPr/>
          </p:nvSpPr>
          <p:spPr>
            <a:xfrm>
              <a:off x="3564610" y="5590326"/>
              <a:ext cx="278970" cy="18598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Century Gothic" panose="020F03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8C0DF3-9DCA-41BE-4662-3B6A7ADA2B27}"/>
                </a:ext>
              </a:extLst>
            </p:cNvPr>
            <p:cNvSpPr txBox="1"/>
            <p:nvPr/>
          </p:nvSpPr>
          <p:spPr>
            <a:xfrm>
              <a:off x="3843580" y="5544817"/>
              <a:ext cx="2112117" cy="348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25" b="1">
                  <a:solidFill>
                    <a:srgbClr val="002557"/>
                  </a:solidFill>
                  <a:latin typeface="Arial" panose="020B0604020202020204" pitchFamily="34" charset="0"/>
                </a:rPr>
                <a:t>Panitumumab + mFOLFOX6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B29878-468D-1238-0369-802F6B4E8B7E}"/>
                </a:ext>
              </a:extLst>
            </p:cNvPr>
            <p:cNvSpPr/>
            <p:nvPr/>
          </p:nvSpPr>
          <p:spPr>
            <a:xfrm>
              <a:off x="6467959" y="5590326"/>
              <a:ext cx="278970" cy="18598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Century Gothic" panose="020F030202020403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0BAB1C-AAED-FB38-9FFB-CCFC4D75B83C}"/>
                </a:ext>
              </a:extLst>
            </p:cNvPr>
            <p:cNvSpPr txBox="1"/>
            <p:nvPr/>
          </p:nvSpPr>
          <p:spPr>
            <a:xfrm>
              <a:off x="6746929" y="5544817"/>
              <a:ext cx="2136714" cy="348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25" b="1">
                  <a:solidFill>
                    <a:srgbClr val="002557"/>
                  </a:solidFill>
                  <a:latin typeface="Arial" panose="020B0604020202020204" pitchFamily="34" charset="0"/>
                </a:rPr>
                <a:t>Bevacizumab + mFOLFOX6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A95690D-8E7F-0F0A-5AB4-B2BBAC555657}"/>
                </a:ext>
              </a:extLst>
            </p:cNvPr>
            <p:cNvSpPr/>
            <p:nvPr/>
          </p:nvSpPr>
          <p:spPr>
            <a:xfrm>
              <a:off x="3379463" y="5476875"/>
              <a:ext cx="5594358" cy="403122"/>
            </a:xfrm>
            <a:prstGeom prst="rect">
              <a:avLst/>
            </a:prstGeom>
            <a:noFill/>
            <a:ln w="6350">
              <a:solidFill>
                <a:srgbClr val="0025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Century Gothic" panose="020F0302020204030204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3E27A88-A658-9400-7F4E-D4419C6474E7}"/>
              </a:ext>
            </a:extLst>
          </p:cNvPr>
          <p:cNvSpPr txBox="1"/>
          <p:nvPr/>
        </p:nvSpPr>
        <p:spPr>
          <a:xfrm>
            <a:off x="4191390" y="3417447"/>
            <a:ext cx="815286" cy="4385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750" b="1">
                <a:solidFill>
                  <a:srgbClr val="002557"/>
                </a:solidFill>
                <a:latin typeface="Century Gothic" panose="020F0302020204030204"/>
                <a:cs typeface="Arial" panose="020B0604020202020204" pitchFamily="34" charset="0"/>
              </a:rPr>
              <a:t>MSS/MSI-L and </a:t>
            </a:r>
            <a:r>
              <a:rPr lang="en-US" sz="750" b="1" i="1">
                <a:solidFill>
                  <a:srgbClr val="002557"/>
                </a:solidFill>
                <a:latin typeface="Century Gothic" panose="020F0302020204030204"/>
                <a:cs typeface="Arial" panose="020B0604020202020204" pitchFamily="34" charset="0"/>
              </a:rPr>
              <a:t>RAS/BRAF </a:t>
            </a:r>
            <a:r>
              <a:rPr lang="en-US" sz="750" b="1">
                <a:solidFill>
                  <a:srgbClr val="002557"/>
                </a:solidFill>
                <a:latin typeface="Century Gothic" panose="020F0302020204030204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27EDA8-94FF-FFF3-0A45-E12C52073F68}"/>
              </a:ext>
            </a:extLst>
          </p:cNvPr>
          <p:cNvSpPr txBox="1"/>
          <p:nvPr/>
        </p:nvSpPr>
        <p:spPr>
          <a:xfrm>
            <a:off x="1421607" y="3418498"/>
            <a:ext cx="815286" cy="4385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750" b="1">
                <a:solidFill>
                  <a:srgbClr val="002557"/>
                </a:solidFill>
                <a:latin typeface="Century Gothic" panose="020F0302020204030204"/>
                <a:cs typeface="Arial" panose="020B0604020202020204" pitchFamily="34" charset="0"/>
              </a:rPr>
              <a:t>MSS/MSI-L and </a:t>
            </a:r>
            <a:r>
              <a:rPr lang="en-US" sz="750" b="1" i="1">
                <a:solidFill>
                  <a:srgbClr val="002557"/>
                </a:solidFill>
                <a:latin typeface="Century Gothic" panose="020F0302020204030204"/>
                <a:cs typeface="Arial" panose="020B0604020202020204" pitchFamily="34" charset="0"/>
              </a:rPr>
              <a:t>RAS/BRAF </a:t>
            </a:r>
            <a:r>
              <a:rPr lang="en-US" sz="750" b="1">
                <a:solidFill>
                  <a:srgbClr val="002557"/>
                </a:solidFill>
                <a:latin typeface="Century Gothic" panose="020F0302020204030204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33B6A8-DB21-8AF5-4D31-E2D419F90284}"/>
              </a:ext>
            </a:extLst>
          </p:cNvPr>
          <p:cNvSpPr txBox="1"/>
          <p:nvPr/>
        </p:nvSpPr>
        <p:spPr>
          <a:xfrm>
            <a:off x="7063325" y="3425642"/>
            <a:ext cx="815286" cy="4385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750" b="1">
                <a:solidFill>
                  <a:srgbClr val="002557"/>
                </a:solidFill>
                <a:latin typeface="Century Gothic" panose="020F0302020204030204"/>
                <a:cs typeface="Arial" panose="020B0604020202020204" pitchFamily="34" charset="0"/>
              </a:rPr>
              <a:t>MSS/MSI-L and </a:t>
            </a:r>
            <a:r>
              <a:rPr lang="en-US" sz="750" b="1" i="1">
                <a:solidFill>
                  <a:srgbClr val="002557"/>
                </a:solidFill>
                <a:latin typeface="Century Gothic" panose="020F0302020204030204"/>
                <a:cs typeface="Arial" panose="020B0604020202020204" pitchFamily="34" charset="0"/>
              </a:rPr>
              <a:t>RAS/BRAF </a:t>
            </a:r>
            <a:r>
              <a:rPr lang="en-US" sz="750" b="1">
                <a:solidFill>
                  <a:srgbClr val="002557"/>
                </a:solidFill>
                <a:latin typeface="Century Gothic" panose="020F0302020204030204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4" name="テキスト ボックス 27">
            <a:extLst>
              <a:ext uri="{FF2B5EF4-FFF2-40B4-BE49-F238E27FC236}">
                <a16:creationId xmlns:a16="http://schemas.microsoft.com/office/drawing/2014/main" id="{05420FC6-B7F6-A71E-3035-C52EBAEFEF83}"/>
              </a:ext>
            </a:extLst>
          </p:cNvPr>
          <p:cNvSpPr txBox="1"/>
          <p:nvPr/>
        </p:nvSpPr>
        <p:spPr>
          <a:xfrm>
            <a:off x="798208" y="760791"/>
            <a:ext cx="2094266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kumimoji="1" lang="en-US" altLang="ja-JP" sz="1200" b="1" kern="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Left-sided mCRC</a:t>
            </a:r>
          </a:p>
        </p:txBody>
      </p:sp>
      <p:sp>
        <p:nvSpPr>
          <p:cNvPr id="15" name="テキスト ボックス 27">
            <a:extLst>
              <a:ext uri="{FF2B5EF4-FFF2-40B4-BE49-F238E27FC236}">
                <a16:creationId xmlns:a16="http://schemas.microsoft.com/office/drawing/2014/main" id="{AB182546-1489-A9C0-9E02-F7B5DADF0770}"/>
              </a:ext>
            </a:extLst>
          </p:cNvPr>
          <p:cNvSpPr txBox="1"/>
          <p:nvPr/>
        </p:nvSpPr>
        <p:spPr>
          <a:xfrm>
            <a:off x="3571228" y="760791"/>
            <a:ext cx="2094266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kumimoji="1" lang="en-US" altLang="ja-JP" sz="1200" b="1" kern="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Right-sided mCRC</a:t>
            </a:r>
          </a:p>
        </p:txBody>
      </p:sp>
      <p:sp>
        <p:nvSpPr>
          <p:cNvPr id="18" name="テキスト ボックス 27">
            <a:extLst>
              <a:ext uri="{FF2B5EF4-FFF2-40B4-BE49-F238E27FC236}">
                <a16:creationId xmlns:a16="http://schemas.microsoft.com/office/drawing/2014/main" id="{11602512-E4E5-7081-E2DF-9D6D4CFE32DA}"/>
              </a:ext>
            </a:extLst>
          </p:cNvPr>
          <p:cNvSpPr txBox="1"/>
          <p:nvPr/>
        </p:nvSpPr>
        <p:spPr>
          <a:xfrm>
            <a:off x="6448961" y="760791"/>
            <a:ext cx="2094266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kumimoji="1" lang="en-US" altLang="ja-JP" sz="1200" b="1" kern="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Overall</a:t>
            </a:r>
          </a:p>
        </p:txBody>
      </p:sp>
    </p:spTree>
    <p:extLst>
      <p:ext uri="{BB962C8B-B14F-4D97-AF65-F5344CB8AC3E}">
        <p14:creationId xmlns:p14="http://schemas.microsoft.com/office/powerpoint/2010/main" val="113515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79512" y="1761661"/>
            <a:ext cx="8785101" cy="1512169"/>
          </a:xfrm>
        </p:spPr>
        <p:txBody>
          <a:bodyPr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Diese Präsentation ist urheberechtlich geschützt durch </a:t>
            </a:r>
            <a:r>
              <a:rPr lang="de-DE" sz="2000" dirty="0" err="1">
                <a:solidFill>
                  <a:schemeClr val="tx1"/>
                </a:solidFill>
              </a:rPr>
              <a:t>Amgen</a:t>
            </a:r>
            <a:r>
              <a:rPr lang="de-DE" sz="2000" dirty="0">
                <a:solidFill>
                  <a:schemeClr val="tx1"/>
                </a:solidFill>
              </a:rPr>
              <a:t> GmbH. </a:t>
            </a:r>
            <a:r>
              <a:rPr lang="de-DE" sz="2000" dirty="0" err="1">
                <a:solidFill>
                  <a:schemeClr val="tx1"/>
                </a:solidFill>
              </a:rPr>
              <a:t>Amgen</a:t>
            </a:r>
            <a:r>
              <a:rPr lang="de-DE" sz="2000" dirty="0">
                <a:solidFill>
                  <a:schemeClr val="tx1"/>
                </a:solidFill>
              </a:rPr>
              <a:t> GmbH stellt dieses Präsentationsmaterial für Angehörige des medizinischen Fachkreises mit Zugang zur </a:t>
            </a:r>
            <a:r>
              <a:rPr lang="de-DE" sz="2000" dirty="0" err="1">
                <a:solidFill>
                  <a:schemeClr val="tx1"/>
                </a:solidFill>
              </a:rPr>
              <a:t>Oncology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Horizons</a:t>
            </a:r>
            <a:r>
              <a:rPr lang="de-DE" sz="2000" dirty="0">
                <a:solidFill>
                  <a:schemeClr val="tx1"/>
                </a:solidFill>
              </a:rPr>
              <a:t> Webseite zur Verfügung. Es dient ausschließlich zur eigenen Verwendung und darf nicht an Dritte weitergeleitet werden. Es dürfen keine inhaltlichen Änderungen vorgenommen werden.</a:t>
            </a:r>
          </a:p>
        </p:txBody>
      </p:sp>
      <p:sp>
        <p:nvSpPr>
          <p:cNvPr id="2" name="Rectangle 1"/>
          <p:cNvSpPr/>
          <p:nvPr/>
        </p:nvSpPr>
        <p:spPr>
          <a:xfrm rot="5400000">
            <a:off x="8217132" y="4170587"/>
            <a:ext cx="12795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00" b="0" i="0" u="none" strike="noStrike" kern="1200" cap="none" spc="0" normalizeH="0" baseline="0" noProof="0">
                <a:ln>
                  <a:noFill/>
                </a:ln>
                <a:solidFill>
                  <a:srgbClr val="161F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SC-AT-NP-00098 06.21</a:t>
            </a:r>
            <a:endParaRPr kumimoji="0" lang="de-AT" sz="600" b="0" i="0" u="none" strike="noStrike" kern="1200" cap="none" spc="0" normalizeH="0" baseline="0" noProof="0" dirty="0">
              <a:ln>
                <a:noFill/>
              </a:ln>
              <a:solidFill>
                <a:srgbClr val="161F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71914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943F1-DDE4-CC96-8495-D4D5641F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73843"/>
            <a:ext cx="8229600" cy="411957"/>
          </a:xfrm>
        </p:spPr>
        <p:txBody>
          <a:bodyPr anchor="t">
            <a:normAutofit/>
          </a:bodyPr>
          <a:lstStyle/>
          <a:p>
            <a:r>
              <a:rPr lang="en-US" sz="2100"/>
              <a:t>Response rate by gene alteration in the overall population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60D6DE-BEA9-0C64-47EB-B0949518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BE33F7A0-71F0-446B-9DE8-6D75BE64EE0F}" type="slidenum">
              <a:rPr lang="en-US" sz="1350">
                <a:solidFill>
                  <a:srgbClr val="FFFFFF"/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9A628CF-74DD-B171-053E-E94E41D64347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215504" y="1380630"/>
          <a:ext cx="8542734" cy="2530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8A10C-30FB-C82A-8200-3706D4D8B5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Kentaro Yamazaki, MD, PhD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066C4C-69C9-500F-A665-54E575BC4200}"/>
              </a:ext>
            </a:extLst>
          </p:cNvPr>
          <p:cNvSpPr txBox="1"/>
          <p:nvPr/>
        </p:nvSpPr>
        <p:spPr>
          <a:xfrm>
            <a:off x="842962" y="3301342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n=368</a:t>
            </a:r>
          </a:p>
        </p:txBody>
      </p:sp>
      <p:sp>
        <p:nvSpPr>
          <p:cNvPr id="12" name="左大かっこ 28">
            <a:extLst>
              <a:ext uri="{FF2B5EF4-FFF2-40B4-BE49-F238E27FC236}">
                <a16:creationId xmlns:a16="http://schemas.microsoft.com/office/drawing/2014/main" id="{69EBD3BF-1CEA-1AD0-04BC-A6C7611F2EBB}"/>
              </a:ext>
            </a:extLst>
          </p:cNvPr>
          <p:cNvSpPr/>
          <p:nvPr/>
        </p:nvSpPr>
        <p:spPr>
          <a:xfrm rot="5400000">
            <a:off x="1149938" y="1639392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619">
              <a:solidFill>
                <a:srgbClr val="34373F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29">
            <a:extLst>
              <a:ext uri="{FF2B5EF4-FFF2-40B4-BE49-F238E27FC236}">
                <a16:creationId xmlns:a16="http://schemas.microsoft.com/office/drawing/2014/main" id="{02B081B0-02BE-57D1-F058-4C68FA581075}"/>
              </a:ext>
            </a:extLst>
          </p:cNvPr>
          <p:cNvSpPr txBox="1"/>
          <p:nvPr/>
        </p:nvSpPr>
        <p:spPr>
          <a:xfrm>
            <a:off x="722071" y="1259998"/>
            <a:ext cx="9294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OR: 1.41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(95% CI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1.02–1.95); 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P=</a:t>
            </a: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0.042</a:t>
            </a:r>
            <a:r>
              <a:rPr kumimoji="1" lang="en-US" altLang="ja-JP" sz="675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endParaRPr kumimoji="1" lang="ja-JP" altLang="en-US" sz="675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37">
            <a:extLst>
              <a:ext uri="{FF2B5EF4-FFF2-40B4-BE49-F238E27FC236}">
                <a16:creationId xmlns:a16="http://schemas.microsoft.com/office/drawing/2014/main" id="{C5DA04AD-27E9-E2D2-B64C-49F29B2B22D9}"/>
              </a:ext>
            </a:extLst>
          </p:cNvPr>
          <p:cNvSpPr txBox="1"/>
          <p:nvPr/>
        </p:nvSpPr>
        <p:spPr>
          <a:xfrm>
            <a:off x="1593191" y="1261103"/>
            <a:ext cx="9517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OR: 1.47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(95% CI</a:t>
            </a:r>
            <a:b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1.05–2.05); 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</a:t>
            </a: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=0.028</a:t>
            </a:r>
            <a:r>
              <a:rPr kumimoji="1" lang="en-US" altLang="ja-JP" sz="675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endParaRPr kumimoji="1" lang="ja-JP" altLang="en-US" sz="675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0C59F8-5A46-6850-8E76-44FA94DA9F24}"/>
              </a:ext>
            </a:extLst>
          </p:cNvPr>
          <p:cNvSpPr txBox="1"/>
          <p:nvPr/>
        </p:nvSpPr>
        <p:spPr>
          <a:xfrm>
            <a:off x="513634" y="4429984"/>
            <a:ext cx="47350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endParaRPr lang="en-US" sz="600" kern="0">
              <a:solidFill>
                <a:srgbClr val="002557"/>
              </a:solidFill>
              <a:latin typeface="Arial" panose="020B0604020202020204" pitchFamily="34" charset="0"/>
            </a:endParaRPr>
          </a:p>
          <a:p>
            <a:pPr defTabSz="685800">
              <a:defRPr/>
            </a:pPr>
            <a:r>
              <a:rPr lang="en-US" sz="600" kern="0" baseline="30000" err="1">
                <a:solidFill>
                  <a:srgbClr val="002557"/>
                </a:solidFill>
                <a:latin typeface="Arial" panose="020B0604020202020204" pitchFamily="34" charset="0"/>
              </a:rPr>
              <a:t>a</a:t>
            </a:r>
            <a:r>
              <a:rPr lang="en-US" sz="600" kern="0" err="1">
                <a:solidFill>
                  <a:srgbClr val="002557"/>
                </a:solidFill>
                <a:latin typeface="Arial" panose="020B0604020202020204" pitchFamily="34" charset="0"/>
              </a:rPr>
              <a:t>Fisher’s</a:t>
            </a:r>
            <a:r>
              <a:rPr lang="en-US" sz="600" kern="0">
                <a:solidFill>
                  <a:srgbClr val="002557"/>
                </a:solidFill>
                <a:latin typeface="Arial" panose="020B0604020202020204" pitchFamily="34" charset="0"/>
              </a:rPr>
              <a:t> exact test </a:t>
            </a:r>
            <a:r>
              <a:rPr lang="en-US" sz="600" i="1" kern="0">
                <a:solidFill>
                  <a:srgbClr val="002557"/>
                </a:solidFill>
                <a:latin typeface="Arial" panose="020B0604020202020204" pitchFamily="34" charset="0"/>
              </a:rPr>
              <a:t>P</a:t>
            </a:r>
            <a:r>
              <a:rPr lang="en-US" sz="600" kern="0">
                <a:solidFill>
                  <a:srgbClr val="002557"/>
                </a:solidFill>
                <a:latin typeface="Arial" panose="020B0604020202020204" pitchFamily="34" charset="0"/>
              </a:rPr>
              <a:t>-value</a:t>
            </a:r>
          </a:p>
        </p:txBody>
      </p:sp>
      <p:sp>
        <p:nvSpPr>
          <p:cNvPr id="17" name="左大かっこ 28">
            <a:extLst>
              <a:ext uri="{FF2B5EF4-FFF2-40B4-BE49-F238E27FC236}">
                <a16:creationId xmlns:a16="http://schemas.microsoft.com/office/drawing/2014/main" id="{7FCE21FA-2CB1-EA21-9B5B-2A23E0CE8A7B}"/>
              </a:ext>
            </a:extLst>
          </p:cNvPr>
          <p:cNvSpPr/>
          <p:nvPr/>
        </p:nvSpPr>
        <p:spPr>
          <a:xfrm rot="5400000">
            <a:off x="2030548" y="1632321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619">
              <a:solidFill>
                <a:srgbClr val="34373F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37">
            <a:extLst>
              <a:ext uri="{FF2B5EF4-FFF2-40B4-BE49-F238E27FC236}">
                <a16:creationId xmlns:a16="http://schemas.microsoft.com/office/drawing/2014/main" id="{BC8738FC-F34E-11E9-C015-F7EE64B24BCC}"/>
              </a:ext>
            </a:extLst>
          </p:cNvPr>
          <p:cNvSpPr txBox="1"/>
          <p:nvPr/>
        </p:nvSpPr>
        <p:spPr>
          <a:xfrm>
            <a:off x="5136607" y="1232129"/>
            <a:ext cx="9195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OR: 1.52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(95% CI</a:t>
            </a:r>
            <a:b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1.10–2.12); 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P=</a:t>
            </a: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0.013</a:t>
            </a:r>
            <a:r>
              <a:rPr kumimoji="1" lang="en-US" altLang="ja-JP" sz="675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endParaRPr kumimoji="1" lang="ja-JP" altLang="en-US" sz="675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左大かっこ 28">
            <a:extLst>
              <a:ext uri="{FF2B5EF4-FFF2-40B4-BE49-F238E27FC236}">
                <a16:creationId xmlns:a16="http://schemas.microsoft.com/office/drawing/2014/main" id="{BE5B8EAB-7BF6-517B-7598-EF843CAA1692}"/>
              </a:ext>
            </a:extLst>
          </p:cNvPr>
          <p:cNvSpPr/>
          <p:nvPr/>
        </p:nvSpPr>
        <p:spPr>
          <a:xfrm rot="5400000">
            <a:off x="5553925" y="1602242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619">
              <a:solidFill>
                <a:srgbClr val="34373F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DDDB21-131C-08B9-5F6E-D0E737AC5CE2}"/>
              </a:ext>
            </a:extLst>
          </p:cNvPr>
          <p:cNvSpPr txBox="1"/>
          <p:nvPr/>
        </p:nvSpPr>
        <p:spPr>
          <a:xfrm>
            <a:off x="1173796" y="3301342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n=365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3551BA-3BEB-549C-8814-3F4A5987AB98}"/>
              </a:ext>
            </a:extLst>
          </p:cNvPr>
          <p:cNvSpPr txBox="1"/>
          <p:nvPr/>
        </p:nvSpPr>
        <p:spPr>
          <a:xfrm>
            <a:off x="2941637" y="3301342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n=26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895EDE-2F07-759F-6231-59F8D4A80D37}"/>
              </a:ext>
            </a:extLst>
          </p:cNvPr>
          <p:cNvSpPr txBox="1"/>
          <p:nvPr/>
        </p:nvSpPr>
        <p:spPr>
          <a:xfrm>
            <a:off x="1731041" y="3301342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n=341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883D9D-FD8A-94B9-756D-E798B96E5CC8}"/>
              </a:ext>
            </a:extLst>
          </p:cNvPr>
          <p:cNvSpPr txBox="1"/>
          <p:nvPr/>
        </p:nvSpPr>
        <p:spPr>
          <a:xfrm>
            <a:off x="2071752" y="3301342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n=339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99BD68-42C6-35CF-BF50-895D30856734}"/>
              </a:ext>
            </a:extLst>
          </p:cNvPr>
          <p:cNvSpPr txBox="1"/>
          <p:nvPr/>
        </p:nvSpPr>
        <p:spPr>
          <a:xfrm>
            <a:off x="2606542" y="3301342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n=27</a:t>
            </a:r>
          </a:p>
        </p:txBody>
      </p:sp>
      <p:sp>
        <p:nvSpPr>
          <p:cNvPr id="28" name="左大かっこ 28">
            <a:extLst>
              <a:ext uri="{FF2B5EF4-FFF2-40B4-BE49-F238E27FC236}">
                <a16:creationId xmlns:a16="http://schemas.microsoft.com/office/drawing/2014/main" id="{6770847C-5987-BF0A-B50D-C687C0E9B756}"/>
              </a:ext>
            </a:extLst>
          </p:cNvPr>
          <p:cNvSpPr/>
          <p:nvPr/>
        </p:nvSpPr>
        <p:spPr>
          <a:xfrm rot="16200000">
            <a:off x="2478977" y="3340728"/>
            <a:ext cx="68378" cy="689256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619">
              <a:solidFill>
                <a:srgbClr val="34373F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43">
            <a:extLst>
              <a:ext uri="{FF2B5EF4-FFF2-40B4-BE49-F238E27FC236}">
                <a16:creationId xmlns:a16="http://schemas.microsoft.com/office/drawing/2014/main" id="{28EE9BC0-624F-812A-57CE-3F9E38844437}"/>
              </a:ext>
            </a:extLst>
          </p:cNvPr>
          <p:cNvSpPr txBox="1"/>
          <p:nvPr/>
        </p:nvSpPr>
        <p:spPr>
          <a:xfrm>
            <a:off x="1805935" y="3726000"/>
            <a:ext cx="1414462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210" eaLnBrk="0" fontAlgn="ctr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675" b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Interaction </a:t>
            </a:r>
            <a:r>
              <a:rPr lang="en-US" altLang="ja-JP" sz="675" b="1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P</a:t>
            </a:r>
            <a:r>
              <a:rPr lang="en-US" altLang="ja-JP" sz="675" b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=0.415</a:t>
            </a:r>
            <a:endParaRPr kumimoji="1" lang="en-US" altLang="ja-JP" sz="675" b="1">
              <a:solidFill>
                <a:srgbClr val="002557"/>
              </a:solidFill>
              <a:latin typeface="Calibri" panose="020F0502020204030204"/>
              <a:ea typeface="メイリオ" panose="020B0604030504040204" pitchFamily="34" charset="-128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D93A769-1E26-1F4B-50B5-7BD2308ACA8F}"/>
              </a:ext>
            </a:extLst>
          </p:cNvPr>
          <p:cNvGrpSpPr/>
          <p:nvPr/>
        </p:nvGrpSpPr>
        <p:grpSpPr>
          <a:xfrm>
            <a:off x="2840119" y="4277524"/>
            <a:ext cx="4088848" cy="262086"/>
            <a:chOff x="3379463" y="5476875"/>
            <a:chExt cx="5451796" cy="41609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8D65DC-3BFE-0620-1C7F-5824C878D140}"/>
                </a:ext>
              </a:extLst>
            </p:cNvPr>
            <p:cNvSpPr/>
            <p:nvPr/>
          </p:nvSpPr>
          <p:spPr>
            <a:xfrm>
              <a:off x="3564610" y="5590326"/>
              <a:ext cx="278970" cy="18598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Century Gothic" panose="020F03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8C0DF3-9DCA-41BE-4662-3B6A7ADA2B27}"/>
                </a:ext>
              </a:extLst>
            </p:cNvPr>
            <p:cNvSpPr txBox="1"/>
            <p:nvPr/>
          </p:nvSpPr>
          <p:spPr>
            <a:xfrm>
              <a:off x="3843580" y="5544817"/>
              <a:ext cx="2112117" cy="348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25" b="1">
                  <a:solidFill>
                    <a:srgbClr val="002557"/>
                  </a:solidFill>
                  <a:latin typeface="Arial" panose="020B0604020202020204" pitchFamily="34" charset="0"/>
                </a:rPr>
                <a:t>Panitumumab + mFOLFOX6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B29878-468D-1238-0369-802F6B4E8B7E}"/>
                </a:ext>
              </a:extLst>
            </p:cNvPr>
            <p:cNvSpPr/>
            <p:nvPr/>
          </p:nvSpPr>
          <p:spPr>
            <a:xfrm>
              <a:off x="6467959" y="5590326"/>
              <a:ext cx="278970" cy="18598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Century Gothic" panose="020F030202020403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0BAB1C-AAED-FB38-9FFB-CCFC4D75B83C}"/>
                </a:ext>
              </a:extLst>
            </p:cNvPr>
            <p:cNvSpPr txBox="1"/>
            <p:nvPr/>
          </p:nvSpPr>
          <p:spPr>
            <a:xfrm>
              <a:off x="6746929" y="5544817"/>
              <a:ext cx="2084330" cy="348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25" b="1">
                  <a:solidFill>
                    <a:srgbClr val="002557"/>
                  </a:solidFill>
                  <a:latin typeface="Arial" panose="020B0604020202020204" pitchFamily="34" charset="0"/>
                </a:rPr>
                <a:t>Bevacizumab + mFOLFOX6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A95690D-8E7F-0F0A-5AB4-B2BBAC555657}"/>
                </a:ext>
              </a:extLst>
            </p:cNvPr>
            <p:cNvSpPr/>
            <p:nvPr/>
          </p:nvSpPr>
          <p:spPr>
            <a:xfrm>
              <a:off x="3379463" y="5476875"/>
              <a:ext cx="5431226" cy="403122"/>
            </a:xfrm>
            <a:prstGeom prst="rect">
              <a:avLst/>
            </a:prstGeom>
            <a:noFill/>
            <a:ln w="6350">
              <a:solidFill>
                <a:srgbClr val="0025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FFFFFF"/>
                </a:solidFill>
                <a:latin typeface="Century Gothic" panose="020F0302020204030204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39C2B8-4F2B-FC43-5104-9AC5982F3A58}"/>
              </a:ext>
            </a:extLst>
          </p:cNvPr>
          <p:cNvCxnSpPr>
            <a:cxnSpLocks/>
          </p:cNvCxnSpPr>
          <p:nvPr/>
        </p:nvCxnSpPr>
        <p:spPr>
          <a:xfrm>
            <a:off x="1621124" y="1530648"/>
            <a:ext cx="0" cy="192024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F8DE57-F88F-C21A-CB2E-5D48AB4DCB27}"/>
              </a:ext>
            </a:extLst>
          </p:cNvPr>
          <p:cNvCxnSpPr>
            <a:cxnSpLocks/>
          </p:cNvCxnSpPr>
          <p:nvPr/>
        </p:nvCxnSpPr>
        <p:spPr>
          <a:xfrm>
            <a:off x="3378486" y="1530648"/>
            <a:ext cx="0" cy="192024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BD32E73-5FE9-F12E-6DF2-F1499B1D6A46}"/>
              </a:ext>
            </a:extLst>
          </p:cNvPr>
          <p:cNvCxnSpPr>
            <a:cxnSpLocks/>
          </p:cNvCxnSpPr>
          <p:nvPr/>
        </p:nvCxnSpPr>
        <p:spPr>
          <a:xfrm>
            <a:off x="5128705" y="1530648"/>
            <a:ext cx="0" cy="192024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1D1D909-48F5-2E02-6022-EB91C59C0CF4}"/>
              </a:ext>
            </a:extLst>
          </p:cNvPr>
          <p:cNvCxnSpPr>
            <a:cxnSpLocks/>
          </p:cNvCxnSpPr>
          <p:nvPr/>
        </p:nvCxnSpPr>
        <p:spPr>
          <a:xfrm>
            <a:off x="6903347" y="1530648"/>
            <a:ext cx="0" cy="192024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45176F7-D24B-B5FB-021A-DE5A112E8B26}"/>
              </a:ext>
            </a:extLst>
          </p:cNvPr>
          <p:cNvSpPr txBox="1"/>
          <p:nvPr/>
        </p:nvSpPr>
        <p:spPr>
          <a:xfrm>
            <a:off x="7829709" y="3478625"/>
            <a:ext cx="78448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750" b="1">
                <a:solidFill>
                  <a:srgbClr val="002557"/>
                </a:solidFill>
                <a:latin typeface="Century Gothic" panose="020F0302020204030204"/>
                <a:cs typeface="Arial" panose="020B0604020202020204" pitchFamily="34" charset="0"/>
              </a:rPr>
              <a:t>MSI-H and/or </a:t>
            </a:r>
            <a:r>
              <a:rPr lang="en-US" sz="750" b="1" i="1">
                <a:solidFill>
                  <a:srgbClr val="002557"/>
                </a:solidFill>
                <a:latin typeface="Century Gothic" panose="020F0302020204030204"/>
                <a:cs typeface="Arial" panose="020B0604020202020204" pitchFamily="34" charset="0"/>
              </a:rPr>
              <a:t>RAS/BRAF </a:t>
            </a:r>
            <a:r>
              <a:rPr lang="en-US" sz="750" b="1">
                <a:solidFill>
                  <a:srgbClr val="002557"/>
                </a:solidFill>
                <a:latin typeface="Century Gothic" panose="020F0302020204030204"/>
                <a:cs typeface="Arial" panose="020B0604020202020204" pitchFamily="34" charset="0"/>
              </a:rPr>
              <a:t>mutation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FADE976-AB0F-B87E-AA95-DB06D3A6F724}"/>
              </a:ext>
            </a:extLst>
          </p:cNvPr>
          <p:cNvSpPr txBox="1"/>
          <p:nvPr/>
        </p:nvSpPr>
        <p:spPr>
          <a:xfrm>
            <a:off x="6906015" y="3478626"/>
            <a:ext cx="815286" cy="4385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750" b="1">
                <a:solidFill>
                  <a:srgbClr val="002557"/>
                </a:solidFill>
                <a:latin typeface="Century Gothic" panose="020F0302020204030204"/>
                <a:cs typeface="Arial" panose="020B0604020202020204" pitchFamily="34" charset="0"/>
              </a:rPr>
              <a:t>MSS/MSI-L and </a:t>
            </a:r>
            <a:r>
              <a:rPr lang="en-US" sz="750" b="1" i="1">
                <a:solidFill>
                  <a:srgbClr val="002557"/>
                </a:solidFill>
                <a:latin typeface="Century Gothic" panose="020F0302020204030204"/>
                <a:cs typeface="Arial" panose="020B0604020202020204" pitchFamily="34" charset="0"/>
              </a:rPr>
              <a:t>RAS/BRAF </a:t>
            </a:r>
            <a:r>
              <a:rPr lang="en-US" sz="750" b="1">
                <a:solidFill>
                  <a:srgbClr val="002557"/>
                </a:solidFill>
                <a:latin typeface="Century Gothic" panose="020F0302020204030204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FD4E348-DEEA-956A-6001-D7D6D82CA264}"/>
              </a:ext>
            </a:extLst>
          </p:cNvPr>
          <p:cNvSpPr txBox="1"/>
          <p:nvPr/>
        </p:nvSpPr>
        <p:spPr>
          <a:xfrm>
            <a:off x="2322488" y="957098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>
                <a:solidFill>
                  <a:srgbClr val="002557"/>
                </a:solidFill>
                <a:latin typeface="Arial" panose="020B0604020202020204" pitchFamily="34" charset="0"/>
              </a:rPr>
              <a:t>RAS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7934011-5D00-278F-595B-9DE673518F00}"/>
              </a:ext>
            </a:extLst>
          </p:cNvPr>
          <p:cNvSpPr txBox="1"/>
          <p:nvPr/>
        </p:nvSpPr>
        <p:spPr>
          <a:xfrm>
            <a:off x="3842194" y="957098"/>
            <a:ext cx="8835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i="1">
                <a:solidFill>
                  <a:srgbClr val="002557"/>
                </a:solidFill>
                <a:latin typeface="Arial" panose="020B0604020202020204" pitchFamily="34" charset="0"/>
              </a:rPr>
              <a:t>BRAF </a:t>
            </a:r>
            <a:r>
              <a:rPr lang="en-US" sz="900" b="1">
                <a:solidFill>
                  <a:srgbClr val="002557"/>
                </a:solidFill>
                <a:latin typeface="Arial" panose="020B0604020202020204" pitchFamily="34" charset="0"/>
              </a:rPr>
              <a:t>V600E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CA090FA-EE9A-8953-42A3-169E6EDC321D}"/>
              </a:ext>
            </a:extLst>
          </p:cNvPr>
          <p:cNvSpPr txBox="1"/>
          <p:nvPr/>
        </p:nvSpPr>
        <p:spPr>
          <a:xfrm>
            <a:off x="5163639" y="957098"/>
            <a:ext cx="1762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2557"/>
                </a:solidFill>
                <a:latin typeface="Arial" panose="020B0604020202020204" pitchFamily="34" charset="0"/>
              </a:rPr>
              <a:t>Microsatellite stability status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F29E382-0C68-0A20-765C-9CCEEA75DBAB}"/>
              </a:ext>
            </a:extLst>
          </p:cNvPr>
          <p:cNvSpPr txBox="1"/>
          <p:nvPr/>
        </p:nvSpPr>
        <p:spPr>
          <a:xfrm>
            <a:off x="7421949" y="957098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2557"/>
                </a:solidFill>
                <a:latin typeface="Arial" panose="020B0604020202020204" pitchFamily="34" charset="0"/>
              </a:rPr>
              <a:t>Combined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5B3773C-8033-8A02-CD45-0F635A2821E4}"/>
              </a:ext>
            </a:extLst>
          </p:cNvPr>
          <p:cNvSpPr txBox="1"/>
          <p:nvPr/>
        </p:nvSpPr>
        <p:spPr>
          <a:xfrm>
            <a:off x="759792" y="818599"/>
            <a:ext cx="86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2557"/>
                </a:solidFill>
                <a:latin typeface="Arial" panose="020B0604020202020204" pitchFamily="34" charset="0"/>
              </a:rPr>
              <a:t>Overall population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A56DC73-9B19-B591-19E5-4513F1B9CCDF}"/>
              </a:ext>
            </a:extLst>
          </p:cNvPr>
          <p:cNvSpPr txBox="1"/>
          <p:nvPr/>
        </p:nvSpPr>
        <p:spPr>
          <a:xfrm>
            <a:off x="4720430" y="3301342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n=36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D9CD82A-611C-7443-C0DC-506F5D6C8685}"/>
              </a:ext>
            </a:extLst>
          </p:cNvPr>
          <p:cNvSpPr txBox="1"/>
          <p:nvPr/>
        </p:nvSpPr>
        <p:spPr>
          <a:xfrm>
            <a:off x="3481259" y="3301342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n=326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C16A576-73D9-EDE2-998E-E3473630173F}"/>
              </a:ext>
            </a:extLst>
          </p:cNvPr>
          <p:cNvSpPr txBox="1"/>
          <p:nvPr/>
        </p:nvSpPr>
        <p:spPr>
          <a:xfrm>
            <a:off x="3821970" y="3301342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n=329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F3824CF-CC6B-82BC-E9AE-081A7B9A75D0}"/>
              </a:ext>
            </a:extLst>
          </p:cNvPr>
          <p:cNvSpPr txBox="1"/>
          <p:nvPr/>
        </p:nvSpPr>
        <p:spPr>
          <a:xfrm>
            <a:off x="4378192" y="3301342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n=42</a:t>
            </a:r>
          </a:p>
        </p:txBody>
      </p:sp>
      <p:sp>
        <p:nvSpPr>
          <p:cNvPr id="82" name="テキスト ボックス 37">
            <a:extLst>
              <a:ext uri="{FF2B5EF4-FFF2-40B4-BE49-F238E27FC236}">
                <a16:creationId xmlns:a16="http://schemas.microsoft.com/office/drawing/2014/main" id="{51DBC734-CD2C-C1D4-B852-80661A721CC7}"/>
              </a:ext>
            </a:extLst>
          </p:cNvPr>
          <p:cNvSpPr txBox="1"/>
          <p:nvPr/>
        </p:nvSpPr>
        <p:spPr>
          <a:xfrm>
            <a:off x="2465240" y="1346640"/>
            <a:ext cx="9300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OR: 0.89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(95% CI</a:t>
            </a:r>
            <a:b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0.28–2.84); 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P&gt;</a:t>
            </a: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0.999</a:t>
            </a:r>
            <a:r>
              <a:rPr kumimoji="1" lang="en-US" altLang="ja-JP" sz="675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endParaRPr kumimoji="1" lang="ja-JP" altLang="en-US" sz="675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3" name="左大かっこ 28">
            <a:extLst>
              <a:ext uri="{FF2B5EF4-FFF2-40B4-BE49-F238E27FC236}">
                <a16:creationId xmlns:a16="http://schemas.microsoft.com/office/drawing/2014/main" id="{FBDD056A-E801-377C-A2C0-CD79D85AA67C}"/>
              </a:ext>
            </a:extLst>
          </p:cNvPr>
          <p:cNvSpPr/>
          <p:nvPr/>
        </p:nvSpPr>
        <p:spPr>
          <a:xfrm rot="5400000">
            <a:off x="2905657" y="1724654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619">
              <a:solidFill>
                <a:srgbClr val="34373F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84" name="テキスト ボックス 37">
            <a:extLst>
              <a:ext uri="{FF2B5EF4-FFF2-40B4-BE49-F238E27FC236}">
                <a16:creationId xmlns:a16="http://schemas.microsoft.com/office/drawing/2014/main" id="{5FE47229-9D64-CF8B-AA8A-61B53E85E6D9}"/>
              </a:ext>
            </a:extLst>
          </p:cNvPr>
          <p:cNvSpPr txBox="1"/>
          <p:nvPr/>
        </p:nvSpPr>
        <p:spPr>
          <a:xfrm>
            <a:off x="3358182" y="1159714"/>
            <a:ext cx="9195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OR: 1.98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(95% CI</a:t>
            </a:r>
            <a:b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1.39–2.83); 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P&lt;</a:t>
            </a: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0.001</a:t>
            </a:r>
            <a:r>
              <a:rPr kumimoji="1" lang="en-US" altLang="ja-JP" sz="675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endParaRPr kumimoji="1" lang="ja-JP" altLang="en-US" sz="675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5" name="左大かっこ 28">
            <a:extLst>
              <a:ext uri="{FF2B5EF4-FFF2-40B4-BE49-F238E27FC236}">
                <a16:creationId xmlns:a16="http://schemas.microsoft.com/office/drawing/2014/main" id="{189E70F2-48D8-C9C5-3A52-4BD45991A88D}"/>
              </a:ext>
            </a:extLst>
          </p:cNvPr>
          <p:cNvSpPr/>
          <p:nvPr/>
        </p:nvSpPr>
        <p:spPr>
          <a:xfrm rot="5400000">
            <a:off x="3779284" y="1532844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619">
              <a:solidFill>
                <a:srgbClr val="34373F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86" name="テキスト ボックス 37">
            <a:extLst>
              <a:ext uri="{FF2B5EF4-FFF2-40B4-BE49-F238E27FC236}">
                <a16:creationId xmlns:a16="http://schemas.microsoft.com/office/drawing/2014/main" id="{267226B8-82D1-BA48-4F14-C8D65962630F}"/>
              </a:ext>
            </a:extLst>
          </p:cNvPr>
          <p:cNvSpPr txBox="1"/>
          <p:nvPr/>
        </p:nvSpPr>
        <p:spPr>
          <a:xfrm>
            <a:off x="4206424" y="1247708"/>
            <a:ext cx="9572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OR: 0.17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(95% CI</a:t>
            </a:r>
            <a:b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0.06–0.43); 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P&lt;</a:t>
            </a: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0.001</a:t>
            </a:r>
            <a:r>
              <a:rPr kumimoji="1" lang="en-US" altLang="ja-JP" sz="675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endParaRPr kumimoji="1" lang="ja-JP" altLang="en-US" sz="675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7" name="左大かっこ 28">
            <a:extLst>
              <a:ext uri="{FF2B5EF4-FFF2-40B4-BE49-F238E27FC236}">
                <a16:creationId xmlns:a16="http://schemas.microsoft.com/office/drawing/2014/main" id="{07AB5072-23F5-F896-C35F-46CEA9722405}"/>
              </a:ext>
            </a:extLst>
          </p:cNvPr>
          <p:cNvSpPr/>
          <p:nvPr/>
        </p:nvSpPr>
        <p:spPr>
          <a:xfrm rot="5400000">
            <a:off x="4648731" y="1625177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619">
              <a:solidFill>
                <a:srgbClr val="34373F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88" name="テキスト ボックス 37">
            <a:extLst>
              <a:ext uri="{FF2B5EF4-FFF2-40B4-BE49-F238E27FC236}">
                <a16:creationId xmlns:a16="http://schemas.microsoft.com/office/drawing/2014/main" id="{E90AFA5B-29FA-CC59-573B-ABDE723D5F28}"/>
              </a:ext>
            </a:extLst>
          </p:cNvPr>
          <p:cNvSpPr txBox="1"/>
          <p:nvPr/>
        </p:nvSpPr>
        <p:spPr>
          <a:xfrm>
            <a:off x="5980521" y="1282062"/>
            <a:ext cx="9299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OR: 0.11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(95% CI</a:t>
            </a:r>
            <a:b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0.01–0.73); 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P=</a:t>
            </a: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0.070</a:t>
            </a:r>
            <a:r>
              <a:rPr kumimoji="1" lang="en-US" altLang="ja-JP" sz="675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endParaRPr kumimoji="1" lang="ja-JP" altLang="en-US" sz="675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9" name="左大かっこ 28">
            <a:extLst>
              <a:ext uri="{FF2B5EF4-FFF2-40B4-BE49-F238E27FC236}">
                <a16:creationId xmlns:a16="http://schemas.microsoft.com/office/drawing/2014/main" id="{B3E3C8BB-CB34-4420-570C-AE42D9E8FC97}"/>
              </a:ext>
            </a:extLst>
          </p:cNvPr>
          <p:cNvSpPr/>
          <p:nvPr/>
        </p:nvSpPr>
        <p:spPr>
          <a:xfrm rot="5400000">
            <a:off x="6407788" y="1660491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619">
              <a:solidFill>
                <a:srgbClr val="34373F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90" name="テキスト ボックス 37">
            <a:extLst>
              <a:ext uri="{FF2B5EF4-FFF2-40B4-BE49-F238E27FC236}">
                <a16:creationId xmlns:a16="http://schemas.microsoft.com/office/drawing/2014/main" id="{DB81318B-F330-DEBE-8BD6-215D430360B8}"/>
              </a:ext>
            </a:extLst>
          </p:cNvPr>
          <p:cNvSpPr txBox="1"/>
          <p:nvPr/>
        </p:nvSpPr>
        <p:spPr>
          <a:xfrm>
            <a:off x="6862315" y="1130822"/>
            <a:ext cx="9195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OR: 2.21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(95% CI</a:t>
            </a:r>
            <a:b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1.52–3.24); 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P&lt;</a:t>
            </a: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0.001</a:t>
            </a:r>
            <a:r>
              <a:rPr kumimoji="1" lang="en-US" altLang="ja-JP" sz="675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endParaRPr kumimoji="1" lang="ja-JP" altLang="en-US" sz="675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1" name="左大かっこ 28">
            <a:extLst>
              <a:ext uri="{FF2B5EF4-FFF2-40B4-BE49-F238E27FC236}">
                <a16:creationId xmlns:a16="http://schemas.microsoft.com/office/drawing/2014/main" id="{CE41668A-6113-2892-A68A-BBBED19B26BF}"/>
              </a:ext>
            </a:extLst>
          </p:cNvPr>
          <p:cNvSpPr/>
          <p:nvPr/>
        </p:nvSpPr>
        <p:spPr>
          <a:xfrm rot="5400000">
            <a:off x="7288739" y="1509909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619">
              <a:solidFill>
                <a:srgbClr val="34373F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92" name="テキスト ボックス 37">
            <a:extLst>
              <a:ext uri="{FF2B5EF4-FFF2-40B4-BE49-F238E27FC236}">
                <a16:creationId xmlns:a16="http://schemas.microsoft.com/office/drawing/2014/main" id="{914D2A20-BA41-5BFA-9C13-56C9905068EF}"/>
              </a:ext>
            </a:extLst>
          </p:cNvPr>
          <p:cNvSpPr txBox="1"/>
          <p:nvPr/>
        </p:nvSpPr>
        <p:spPr>
          <a:xfrm>
            <a:off x="7703740" y="1280986"/>
            <a:ext cx="10109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OR: 0.31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(95% CI</a:t>
            </a:r>
            <a:b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0.15–0.62); 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P=</a:t>
            </a: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0.002</a:t>
            </a:r>
            <a:r>
              <a:rPr kumimoji="1" lang="en-US" altLang="ja-JP" sz="675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endParaRPr kumimoji="1" lang="ja-JP" altLang="en-US" sz="675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3" name="左大かっこ 28">
            <a:extLst>
              <a:ext uri="{FF2B5EF4-FFF2-40B4-BE49-F238E27FC236}">
                <a16:creationId xmlns:a16="http://schemas.microsoft.com/office/drawing/2014/main" id="{000517E3-FF34-F0CB-1CC3-422311465FB8}"/>
              </a:ext>
            </a:extLst>
          </p:cNvPr>
          <p:cNvSpPr/>
          <p:nvPr/>
        </p:nvSpPr>
        <p:spPr>
          <a:xfrm rot="5400000">
            <a:off x="8165563" y="1660491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619">
              <a:solidFill>
                <a:srgbClr val="34373F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94" name="左大かっこ 28">
            <a:extLst>
              <a:ext uri="{FF2B5EF4-FFF2-40B4-BE49-F238E27FC236}">
                <a16:creationId xmlns:a16="http://schemas.microsoft.com/office/drawing/2014/main" id="{700DD5F3-28C2-F4D1-558C-75645A49CB43}"/>
              </a:ext>
            </a:extLst>
          </p:cNvPr>
          <p:cNvSpPr/>
          <p:nvPr/>
        </p:nvSpPr>
        <p:spPr>
          <a:xfrm rot="16200000">
            <a:off x="4225909" y="3340728"/>
            <a:ext cx="68378" cy="689256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619">
              <a:solidFill>
                <a:srgbClr val="34373F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95" name="テキスト ボックス 43">
            <a:extLst>
              <a:ext uri="{FF2B5EF4-FFF2-40B4-BE49-F238E27FC236}">
                <a16:creationId xmlns:a16="http://schemas.microsoft.com/office/drawing/2014/main" id="{2FA335AB-8A11-3597-3408-4388FAAB1FDE}"/>
              </a:ext>
            </a:extLst>
          </p:cNvPr>
          <p:cNvSpPr txBox="1"/>
          <p:nvPr/>
        </p:nvSpPr>
        <p:spPr>
          <a:xfrm>
            <a:off x="3552867" y="3726000"/>
            <a:ext cx="1414462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210" eaLnBrk="0" fontAlgn="ctr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675" b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Interaction </a:t>
            </a:r>
            <a:r>
              <a:rPr lang="en-US" altLang="ja-JP" sz="675" b="1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P</a:t>
            </a:r>
            <a:r>
              <a:rPr lang="en-US" altLang="ja-JP" sz="675" b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&lt;0.001</a:t>
            </a:r>
            <a:endParaRPr kumimoji="1" lang="en-US" altLang="ja-JP" sz="675" b="1">
              <a:solidFill>
                <a:srgbClr val="002557"/>
              </a:solidFill>
              <a:latin typeface="Calibri" panose="020F0502020204030204"/>
              <a:ea typeface="メイリオ" panose="020B0604030504040204" pitchFamily="34" charset="-128"/>
            </a:endParaRPr>
          </a:p>
        </p:txBody>
      </p:sp>
      <p:sp>
        <p:nvSpPr>
          <p:cNvPr id="96" name="左大かっこ 28">
            <a:extLst>
              <a:ext uri="{FF2B5EF4-FFF2-40B4-BE49-F238E27FC236}">
                <a16:creationId xmlns:a16="http://schemas.microsoft.com/office/drawing/2014/main" id="{E6CF43E7-8093-4F0D-5A0B-2ADEC40E4C71}"/>
              </a:ext>
            </a:extLst>
          </p:cNvPr>
          <p:cNvSpPr/>
          <p:nvPr/>
        </p:nvSpPr>
        <p:spPr>
          <a:xfrm rot="16200000">
            <a:off x="5993866" y="3340728"/>
            <a:ext cx="68378" cy="689256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619">
              <a:solidFill>
                <a:srgbClr val="34373F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97" name="テキスト ボックス 43">
            <a:extLst>
              <a:ext uri="{FF2B5EF4-FFF2-40B4-BE49-F238E27FC236}">
                <a16:creationId xmlns:a16="http://schemas.microsoft.com/office/drawing/2014/main" id="{6F2914DE-30B4-11E3-3E05-64680CD64937}"/>
              </a:ext>
            </a:extLst>
          </p:cNvPr>
          <p:cNvSpPr txBox="1"/>
          <p:nvPr/>
        </p:nvSpPr>
        <p:spPr>
          <a:xfrm>
            <a:off x="5320824" y="3726000"/>
            <a:ext cx="1414462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210" eaLnBrk="0" fontAlgn="ctr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675" b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Interaction </a:t>
            </a:r>
            <a:r>
              <a:rPr lang="en-US" altLang="ja-JP" sz="675" b="1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P</a:t>
            </a:r>
            <a:r>
              <a:rPr lang="en-US" altLang="ja-JP" sz="675" b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=0.012</a:t>
            </a:r>
            <a:endParaRPr kumimoji="1" lang="en-US" altLang="ja-JP" sz="675" b="1">
              <a:solidFill>
                <a:srgbClr val="002557"/>
              </a:solidFill>
              <a:latin typeface="Calibri" panose="020F0502020204030204"/>
              <a:ea typeface="メイリオ" panose="020B0604030504040204" pitchFamily="34" charset="-128"/>
            </a:endParaRPr>
          </a:p>
        </p:txBody>
      </p:sp>
      <p:sp>
        <p:nvSpPr>
          <p:cNvPr id="98" name="左大かっこ 28">
            <a:extLst>
              <a:ext uri="{FF2B5EF4-FFF2-40B4-BE49-F238E27FC236}">
                <a16:creationId xmlns:a16="http://schemas.microsoft.com/office/drawing/2014/main" id="{DE310E42-69F1-153C-93F3-197937F042F5}"/>
              </a:ext>
            </a:extLst>
          </p:cNvPr>
          <p:cNvSpPr/>
          <p:nvPr/>
        </p:nvSpPr>
        <p:spPr>
          <a:xfrm rot="16200000">
            <a:off x="7739539" y="3619384"/>
            <a:ext cx="68378" cy="689256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619">
              <a:solidFill>
                <a:srgbClr val="34373F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99" name="テキスト ボックス 43">
            <a:extLst>
              <a:ext uri="{FF2B5EF4-FFF2-40B4-BE49-F238E27FC236}">
                <a16:creationId xmlns:a16="http://schemas.microsoft.com/office/drawing/2014/main" id="{651258BA-8954-9D82-81C3-ADBE3048D4CC}"/>
              </a:ext>
            </a:extLst>
          </p:cNvPr>
          <p:cNvSpPr txBox="1"/>
          <p:nvPr/>
        </p:nvSpPr>
        <p:spPr>
          <a:xfrm>
            <a:off x="7066497" y="4004656"/>
            <a:ext cx="1414462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210" eaLnBrk="0" fontAlgn="ctr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675" b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Interaction </a:t>
            </a:r>
            <a:r>
              <a:rPr lang="en-US" altLang="ja-JP" sz="675" b="1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P&lt;</a:t>
            </a:r>
            <a:r>
              <a:rPr lang="en-US" altLang="ja-JP" sz="675" b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0.001</a:t>
            </a:r>
            <a:endParaRPr kumimoji="1" lang="en-US" altLang="ja-JP" sz="675" b="1">
              <a:solidFill>
                <a:srgbClr val="002557"/>
              </a:solidFill>
              <a:latin typeface="Calibri" panose="020F0502020204030204"/>
              <a:ea typeface="メイリオ" panose="020B0604030504040204" pitchFamily="34" charset="-128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6C1F46A-F0E6-1886-57B6-4F05C71F99A1}"/>
              </a:ext>
            </a:extLst>
          </p:cNvPr>
          <p:cNvSpPr txBox="1"/>
          <p:nvPr/>
        </p:nvSpPr>
        <p:spPr>
          <a:xfrm>
            <a:off x="6470648" y="3301342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n=11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9499FA4-FD07-832E-B365-DCAA06537A3F}"/>
              </a:ext>
            </a:extLst>
          </p:cNvPr>
          <p:cNvSpPr txBox="1"/>
          <p:nvPr/>
        </p:nvSpPr>
        <p:spPr>
          <a:xfrm>
            <a:off x="5231477" y="3301342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n=359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3CD8ED3-31EE-D38C-1323-7371CA1EB696}"/>
              </a:ext>
            </a:extLst>
          </p:cNvPr>
          <p:cNvSpPr txBox="1"/>
          <p:nvPr/>
        </p:nvSpPr>
        <p:spPr>
          <a:xfrm>
            <a:off x="5572188" y="3301342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n=354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C5A90D4-B4F5-2BAE-2098-02E52DC8EAC5}"/>
              </a:ext>
            </a:extLst>
          </p:cNvPr>
          <p:cNvSpPr txBox="1"/>
          <p:nvPr/>
        </p:nvSpPr>
        <p:spPr>
          <a:xfrm>
            <a:off x="6128410" y="3301342"/>
            <a:ext cx="3161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n=9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BE02B88-2589-A970-61C5-B5DC51C2BD50}"/>
              </a:ext>
            </a:extLst>
          </p:cNvPr>
          <p:cNvSpPr txBox="1"/>
          <p:nvPr/>
        </p:nvSpPr>
        <p:spPr>
          <a:xfrm>
            <a:off x="8219109" y="3301342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n=66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89E46C2-23DD-403D-0103-1C22B65C6A85}"/>
              </a:ext>
            </a:extLst>
          </p:cNvPr>
          <p:cNvSpPr txBox="1"/>
          <p:nvPr/>
        </p:nvSpPr>
        <p:spPr>
          <a:xfrm>
            <a:off x="6979938" y="3301342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n=299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663AD0B-2AE9-E523-0186-4D3145470C37}"/>
              </a:ext>
            </a:extLst>
          </p:cNvPr>
          <p:cNvSpPr txBox="1"/>
          <p:nvPr/>
        </p:nvSpPr>
        <p:spPr>
          <a:xfrm>
            <a:off x="7320649" y="3301342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n=299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E55084E-222F-2E6F-1D03-26BB5055D9C5}"/>
              </a:ext>
            </a:extLst>
          </p:cNvPr>
          <p:cNvSpPr txBox="1"/>
          <p:nvPr/>
        </p:nvSpPr>
        <p:spPr>
          <a:xfrm>
            <a:off x="7876870" y="3301342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FFFFFF"/>
                </a:solidFill>
                <a:latin typeface="Arial" panose="020B0604020202020204" pitchFamily="34" charset="0"/>
              </a:rPr>
              <a:t>n=69</a:t>
            </a:r>
          </a:p>
        </p:txBody>
      </p:sp>
    </p:spTree>
    <p:extLst>
      <p:ext uri="{BB962C8B-B14F-4D97-AF65-F5344CB8AC3E}">
        <p14:creationId xmlns:p14="http://schemas.microsoft.com/office/powerpoint/2010/main" val="3749744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9" name="Group 2888">
            <a:extLst>
              <a:ext uri="{FF2B5EF4-FFF2-40B4-BE49-F238E27FC236}">
                <a16:creationId xmlns:a16="http://schemas.microsoft.com/office/drawing/2014/main" id="{29B516FD-272F-8A9A-5D4F-A7C22000DB57}"/>
              </a:ext>
            </a:extLst>
          </p:cNvPr>
          <p:cNvGrpSpPr/>
          <p:nvPr/>
        </p:nvGrpSpPr>
        <p:grpSpPr>
          <a:xfrm>
            <a:off x="6439571" y="1496743"/>
            <a:ext cx="2441775" cy="1101749"/>
            <a:chOff x="785322" y="2000770"/>
            <a:chExt cx="3255700" cy="1468998"/>
          </a:xfrm>
        </p:grpSpPr>
        <p:sp>
          <p:nvSpPr>
            <p:cNvPr id="2344" name="Freeform 2343">
              <a:extLst>
                <a:ext uri="{FF2B5EF4-FFF2-40B4-BE49-F238E27FC236}">
                  <a16:creationId xmlns:a16="http://schemas.microsoft.com/office/drawing/2014/main" id="{416E618D-21CF-91BC-7D11-224ED087DC14}"/>
                </a:ext>
              </a:extLst>
            </p:cNvPr>
            <p:cNvSpPr/>
            <p:nvPr/>
          </p:nvSpPr>
          <p:spPr>
            <a:xfrm>
              <a:off x="785322" y="2033468"/>
              <a:ext cx="11177" cy="520761"/>
            </a:xfrm>
            <a:custGeom>
              <a:avLst/>
              <a:gdLst>
                <a:gd name="connsiteX0" fmla="*/ 0 w 11177"/>
                <a:gd name="connsiteY0" fmla="*/ 0 h 520761"/>
                <a:gd name="connsiteX1" fmla="*/ 11177 w 11177"/>
                <a:gd name="connsiteY1" fmla="*/ 0 h 520761"/>
                <a:gd name="connsiteX2" fmla="*/ 11177 w 11177"/>
                <a:gd name="connsiteY2" fmla="*/ 520761 h 520761"/>
                <a:gd name="connsiteX3" fmla="*/ 0 w 11177"/>
                <a:gd name="connsiteY3" fmla="*/ 520761 h 52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20761">
                  <a:moveTo>
                    <a:pt x="0" y="0"/>
                  </a:moveTo>
                  <a:lnTo>
                    <a:pt x="11177" y="0"/>
                  </a:lnTo>
                  <a:lnTo>
                    <a:pt x="11177" y="520761"/>
                  </a:lnTo>
                  <a:lnTo>
                    <a:pt x="0" y="520761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" name="Freeform 2344">
              <a:extLst>
                <a:ext uri="{FF2B5EF4-FFF2-40B4-BE49-F238E27FC236}">
                  <a16:creationId xmlns:a16="http://schemas.microsoft.com/office/drawing/2014/main" id="{6E80DB40-2200-7E9E-20F9-AC586651E955}"/>
                </a:ext>
              </a:extLst>
            </p:cNvPr>
            <p:cNvSpPr/>
            <p:nvPr/>
          </p:nvSpPr>
          <p:spPr>
            <a:xfrm>
              <a:off x="797007" y="2072417"/>
              <a:ext cx="11177" cy="481812"/>
            </a:xfrm>
            <a:custGeom>
              <a:avLst/>
              <a:gdLst>
                <a:gd name="connsiteX0" fmla="*/ 0 w 11177"/>
                <a:gd name="connsiteY0" fmla="*/ 0 h 481812"/>
                <a:gd name="connsiteX1" fmla="*/ 11177 w 11177"/>
                <a:gd name="connsiteY1" fmla="*/ 0 h 481812"/>
                <a:gd name="connsiteX2" fmla="*/ 11177 w 11177"/>
                <a:gd name="connsiteY2" fmla="*/ 481812 h 481812"/>
                <a:gd name="connsiteX3" fmla="*/ 0 w 11177"/>
                <a:gd name="connsiteY3" fmla="*/ 481812 h 48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81812">
                  <a:moveTo>
                    <a:pt x="0" y="0"/>
                  </a:moveTo>
                  <a:lnTo>
                    <a:pt x="11177" y="0"/>
                  </a:lnTo>
                  <a:lnTo>
                    <a:pt x="11177" y="481812"/>
                  </a:lnTo>
                  <a:lnTo>
                    <a:pt x="0" y="48181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" name="Freeform 2345">
              <a:extLst>
                <a:ext uri="{FF2B5EF4-FFF2-40B4-BE49-F238E27FC236}">
                  <a16:creationId xmlns:a16="http://schemas.microsoft.com/office/drawing/2014/main" id="{444291FD-E0F1-ED41-E184-3F28C7E5F72A}"/>
                </a:ext>
              </a:extLst>
            </p:cNvPr>
            <p:cNvSpPr/>
            <p:nvPr/>
          </p:nvSpPr>
          <p:spPr>
            <a:xfrm>
              <a:off x="809201" y="2322459"/>
              <a:ext cx="11177" cy="231769"/>
            </a:xfrm>
            <a:custGeom>
              <a:avLst/>
              <a:gdLst>
                <a:gd name="connsiteX0" fmla="*/ 0 w 11177"/>
                <a:gd name="connsiteY0" fmla="*/ 0 h 231769"/>
                <a:gd name="connsiteX1" fmla="*/ 11177 w 11177"/>
                <a:gd name="connsiteY1" fmla="*/ 0 h 231769"/>
                <a:gd name="connsiteX2" fmla="*/ 11177 w 11177"/>
                <a:gd name="connsiteY2" fmla="*/ 231770 h 231769"/>
                <a:gd name="connsiteX3" fmla="*/ 0 w 11177"/>
                <a:gd name="connsiteY3" fmla="*/ 231770 h 23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31769">
                  <a:moveTo>
                    <a:pt x="0" y="0"/>
                  </a:moveTo>
                  <a:lnTo>
                    <a:pt x="11177" y="0"/>
                  </a:lnTo>
                  <a:lnTo>
                    <a:pt x="11177" y="231770"/>
                  </a:lnTo>
                  <a:lnTo>
                    <a:pt x="0" y="23177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7" name="Freeform 2346">
              <a:extLst>
                <a:ext uri="{FF2B5EF4-FFF2-40B4-BE49-F238E27FC236}">
                  <a16:creationId xmlns:a16="http://schemas.microsoft.com/office/drawing/2014/main" id="{FB7268C4-DE02-56C1-79CA-23AB8F4F6931}"/>
                </a:ext>
              </a:extLst>
            </p:cNvPr>
            <p:cNvSpPr/>
            <p:nvPr/>
          </p:nvSpPr>
          <p:spPr>
            <a:xfrm>
              <a:off x="820887" y="2477293"/>
              <a:ext cx="11177" cy="76936"/>
            </a:xfrm>
            <a:custGeom>
              <a:avLst/>
              <a:gdLst>
                <a:gd name="connsiteX0" fmla="*/ 0 w 11177"/>
                <a:gd name="connsiteY0" fmla="*/ 0 h 76936"/>
                <a:gd name="connsiteX1" fmla="*/ 11177 w 11177"/>
                <a:gd name="connsiteY1" fmla="*/ 0 h 76936"/>
                <a:gd name="connsiteX2" fmla="*/ 11177 w 11177"/>
                <a:gd name="connsiteY2" fmla="*/ 76936 h 76936"/>
                <a:gd name="connsiteX3" fmla="*/ 0 w 11177"/>
                <a:gd name="connsiteY3" fmla="*/ 76936 h 7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6936">
                  <a:moveTo>
                    <a:pt x="0" y="0"/>
                  </a:moveTo>
                  <a:lnTo>
                    <a:pt x="11177" y="0"/>
                  </a:lnTo>
                  <a:lnTo>
                    <a:pt x="11177" y="76936"/>
                  </a:lnTo>
                  <a:lnTo>
                    <a:pt x="0" y="76936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8" name="Freeform 2347">
              <a:extLst>
                <a:ext uri="{FF2B5EF4-FFF2-40B4-BE49-F238E27FC236}">
                  <a16:creationId xmlns:a16="http://schemas.microsoft.com/office/drawing/2014/main" id="{C883F84B-A2A6-A873-8796-7A1AEADD8591}"/>
                </a:ext>
              </a:extLst>
            </p:cNvPr>
            <p:cNvSpPr/>
            <p:nvPr/>
          </p:nvSpPr>
          <p:spPr>
            <a:xfrm>
              <a:off x="833080" y="2489795"/>
              <a:ext cx="11177" cy="64433"/>
            </a:xfrm>
            <a:custGeom>
              <a:avLst/>
              <a:gdLst>
                <a:gd name="connsiteX0" fmla="*/ 0 w 11177"/>
                <a:gd name="connsiteY0" fmla="*/ 0 h 64433"/>
                <a:gd name="connsiteX1" fmla="*/ 11177 w 11177"/>
                <a:gd name="connsiteY1" fmla="*/ 0 h 64433"/>
                <a:gd name="connsiteX2" fmla="*/ 11177 w 11177"/>
                <a:gd name="connsiteY2" fmla="*/ 64434 h 64433"/>
                <a:gd name="connsiteX3" fmla="*/ 0 w 11177"/>
                <a:gd name="connsiteY3" fmla="*/ 64434 h 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4433">
                  <a:moveTo>
                    <a:pt x="0" y="0"/>
                  </a:moveTo>
                  <a:lnTo>
                    <a:pt x="11177" y="0"/>
                  </a:lnTo>
                  <a:lnTo>
                    <a:pt x="11177" y="64434"/>
                  </a:lnTo>
                  <a:lnTo>
                    <a:pt x="0" y="64434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9" name="Freeform 2348">
              <a:extLst>
                <a:ext uri="{FF2B5EF4-FFF2-40B4-BE49-F238E27FC236}">
                  <a16:creationId xmlns:a16="http://schemas.microsoft.com/office/drawing/2014/main" id="{F3C6198F-64FB-996E-6ACF-48D706D137CF}"/>
                </a:ext>
              </a:extLst>
            </p:cNvPr>
            <p:cNvSpPr/>
            <p:nvPr/>
          </p:nvSpPr>
          <p:spPr>
            <a:xfrm>
              <a:off x="844766" y="2554229"/>
              <a:ext cx="11177" cy="38948"/>
            </a:xfrm>
            <a:custGeom>
              <a:avLst/>
              <a:gdLst>
                <a:gd name="connsiteX0" fmla="*/ 0 w 11177"/>
                <a:gd name="connsiteY0" fmla="*/ 0 h 38948"/>
                <a:gd name="connsiteX1" fmla="*/ 11177 w 11177"/>
                <a:gd name="connsiteY1" fmla="*/ 0 h 38948"/>
                <a:gd name="connsiteX2" fmla="*/ 11177 w 11177"/>
                <a:gd name="connsiteY2" fmla="*/ 38949 h 38948"/>
                <a:gd name="connsiteX3" fmla="*/ 0 w 11177"/>
                <a:gd name="connsiteY3" fmla="*/ 38949 h 3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8948">
                  <a:moveTo>
                    <a:pt x="0" y="0"/>
                  </a:moveTo>
                  <a:lnTo>
                    <a:pt x="11177" y="0"/>
                  </a:lnTo>
                  <a:lnTo>
                    <a:pt x="11177" y="38949"/>
                  </a:lnTo>
                  <a:lnTo>
                    <a:pt x="0" y="38949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0" name="Freeform 2349">
              <a:extLst>
                <a:ext uri="{FF2B5EF4-FFF2-40B4-BE49-F238E27FC236}">
                  <a16:creationId xmlns:a16="http://schemas.microsoft.com/office/drawing/2014/main" id="{52D41471-DB45-71F0-9AC1-FC0AF1FE39B8}"/>
                </a:ext>
              </a:extLst>
            </p:cNvPr>
            <p:cNvSpPr/>
            <p:nvPr/>
          </p:nvSpPr>
          <p:spPr>
            <a:xfrm>
              <a:off x="856959" y="2554229"/>
              <a:ext cx="11177" cy="38948"/>
            </a:xfrm>
            <a:custGeom>
              <a:avLst/>
              <a:gdLst>
                <a:gd name="connsiteX0" fmla="*/ 0 w 11177"/>
                <a:gd name="connsiteY0" fmla="*/ 0 h 38948"/>
                <a:gd name="connsiteX1" fmla="*/ 11178 w 11177"/>
                <a:gd name="connsiteY1" fmla="*/ 0 h 38948"/>
                <a:gd name="connsiteX2" fmla="*/ 11178 w 11177"/>
                <a:gd name="connsiteY2" fmla="*/ 38949 h 38948"/>
                <a:gd name="connsiteX3" fmla="*/ 0 w 11177"/>
                <a:gd name="connsiteY3" fmla="*/ 38949 h 3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8948">
                  <a:moveTo>
                    <a:pt x="0" y="0"/>
                  </a:moveTo>
                  <a:lnTo>
                    <a:pt x="11178" y="0"/>
                  </a:lnTo>
                  <a:lnTo>
                    <a:pt x="11178" y="38949"/>
                  </a:lnTo>
                  <a:lnTo>
                    <a:pt x="0" y="38949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1" name="Freeform 2350">
              <a:extLst>
                <a:ext uri="{FF2B5EF4-FFF2-40B4-BE49-F238E27FC236}">
                  <a16:creationId xmlns:a16="http://schemas.microsoft.com/office/drawing/2014/main" id="{E1FA89E5-F69A-58CF-B49F-3E26551D4D49}"/>
                </a:ext>
              </a:extLst>
            </p:cNvPr>
            <p:cNvSpPr/>
            <p:nvPr/>
          </p:nvSpPr>
          <p:spPr>
            <a:xfrm>
              <a:off x="868645" y="2554229"/>
              <a:ext cx="11177" cy="62991"/>
            </a:xfrm>
            <a:custGeom>
              <a:avLst/>
              <a:gdLst>
                <a:gd name="connsiteX0" fmla="*/ 0 w 11177"/>
                <a:gd name="connsiteY0" fmla="*/ 0 h 62991"/>
                <a:gd name="connsiteX1" fmla="*/ 11177 w 11177"/>
                <a:gd name="connsiteY1" fmla="*/ 0 h 62991"/>
                <a:gd name="connsiteX2" fmla="*/ 11177 w 11177"/>
                <a:gd name="connsiteY2" fmla="*/ 62991 h 62991"/>
                <a:gd name="connsiteX3" fmla="*/ 0 w 11177"/>
                <a:gd name="connsiteY3" fmla="*/ 62991 h 6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2991">
                  <a:moveTo>
                    <a:pt x="0" y="0"/>
                  </a:moveTo>
                  <a:lnTo>
                    <a:pt x="11177" y="0"/>
                  </a:lnTo>
                  <a:lnTo>
                    <a:pt x="11177" y="62991"/>
                  </a:lnTo>
                  <a:lnTo>
                    <a:pt x="0" y="62991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2" name="Freeform 2351">
              <a:extLst>
                <a:ext uri="{FF2B5EF4-FFF2-40B4-BE49-F238E27FC236}">
                  <a16:creationId xmlns:a16="http://schemas.microsoft.com/office/drawing/2014/main" id="{9A75D140-8B20-E980-EB0E-1BC18FD4D424}"/>
                </a:ext>
              </a:extLst>
            </p:cNvPr>
            <p:cNvSpPr/>
            <p:nvPr/>
          </p:nvSpPr>
          <p:spPr>
            <a:xfrm>
              <a:off x="880839" y="2554229"/>
              <a:ext cx="11177" cy="72608"/>
            </a:xfrm>
            <a:custGeom>
              <a:avLst/>
              <a:gdLst>
                <a:gd name="connsiteX0" fmla="*/ 0 w 11177"/>
                <a:gd name="connsiteY0" fmla="*/ 0 h 72608"/>
                <a:gd name="connsiteX1" fmla="*/ 11177 w 11177"/>
                <a:gd name="connsiteY1" fmla="*/ 0 h 72608"/>
                <a:gd name="connsiteX2" fmla="*/ 11177 w 11177"/>
                <a:gd name="connsiteY2" fmla="*/ 72609 h 72608"/>
                <a:gd name="connsiteX3" fmla="*/ 0 w 11177"/>
                <a:gd name="connsiteY3" fmla="*/ 72609 h 7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2608">
                  <a:moveTo>
                    <a:pt x="0" y="0"/>
                  </a:moveTo>
                  <a:lnTo>
                    <a:pt x="11177" y="0"/>
                  </a:lnTo>
                  <a:lnTo>
                    <a:pt x="11177" y="72609"/>
                  </a:lnTo>
                  <a:lnTo>
                    <a:pt x="0" y="72609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3" name="Freeform 2352">
              <a:extLst>
                <a:ext uri="{FF2B5EF4-FFF2-40B4-BE49-F238E27FC236}">
                  <a16:creationId xmlns:a16="http://schemas.microsoft.com/office/drawing/2014/main" id="{75176A6B-AB68-4E9B-D04D-0F3DC3A1C99A}"/>
                </a:ext>
              </a:extLst>
            </p:cNvPr>
            <p:cNvSpPr/>
            <p:nvPr/>
          </p:nvSpPr>
          <p:spPr>
            <a:xfrm>
              <a:off x="892524" y="2554229"/>
              <a:ext cx="11177" cy="116846"/>
            </a:xfrm>
            <a:custGeom>
              <a:avLst/>
              <a:gdLst>
                <a:gd name="connsiteX0" fmla="*/ 0 w 11177"/>
                <a:gd name="connsiteY0" fmla="*/ 0 h 116846"/>
                <a:gd name="connsiteX1" fmla="*/ 11178 w 11177"/>
                <a:gd name="connsiteY1" fmla="*/ 0 h 116846"/>
                <a:gd name="connsiteX2" fmla="*/ 11178 w 11177"/>
                <a:gd name="connsiteY2" fmla="*/ 116847 h 116846"/>
                <a:gd name="connsiteX3" fmla="*/ 0 w 11177"/>
                <a:gd name="connsiteY3" fmla="*/ 116847 h 11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16846">
                  <a:moveTo>
                    <a:pt x="0" y="0"/>
                  </a:moveTo>
                  <a:lnTo>
                    <a:pt x="11178" y="0"/>
                  </a:lnTo>
                  <a:lnTo>
                    <a:pt x="11178" y="116847"/>
                  </a:lnTo>
                  <a:lnTo>
                    <a:pt x="0" y="11684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4" name="Freeform 2353">
              <a:extLst>
                <a:ext uri="{FF2B5EF4-FFF2-40B4-BE49-F238E27FC236}">
                  <a16:creationId xmlns:a16="http://schemas.microsoft.com/office/drawing/2014/main" id="{26E5FA49-5701-AC54-C4EF-889B297EA772}"/>
                </a:ext>
              </a:extLst>
            </p:cNvPr>
            <p:cNvSpPr/>
            <p:nvPr/>
          </p:nvSpPr>
          <p:spPr>
            <a:xfrm>
              <a:off x="904718" y="2554229"/>
              <a:ext cx="11177" cy="116846"/>
            </a:xfrm>
            <a:custGeom>
              <a:avLst/>
              <a:gdLst>
                <a:gd name="connsiteX0" fmla="*/ 0 w 11177"/>
                <a:gd name="connsiteY0" fmla="*/ 0 h 116846"/>
                <a:gd name="connsiteX1" fmla="*/ 11177 w 11177"/>
                <a:gd name="connsiteY1" fmla="*/ 0 h 116846"/>
                <a:gd name="connsiteX2" fmla="*/ 11177 w 11177"/>
                <a:gd name="connsiteY2" fmla="*/ 116847 h 116846"/>
                <a:gd name="connsiteX3" fmla="*/ 0 w 11177"/>
                <a:gd name="connsiteY3" fmla="*/ 116847 h 11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16846">
                  <a:moveTo>
                    <a:pt x="0" y="0"/>
                  </a:moveTo>
                  <a:lnTo>
                    <a:pt x="11177" y="0"/>
                  </a:lnTo>
                  <a:lnTo>
                    <a:pt x="11177" y="116847"/>
                  </a:lnTo>
                  <a:lnTo>
                    <a:pt x="0" y="11684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5" name="Freeform 2354">
              <a:extLst>
                <a:ext uri="{FF2B5EF4-FFF2-40B4-BE49-F238E27FC236}">
                  <a16:creationId xmlns:a16="http://schemas.microsoft.com/office/drawing/2014/main" id="{3D40064F-D00B-9CC9-7312-30E4DE1B7D2E}"/>
                </a:ext>
              </a:extLst>
            </p:cNvPr>
            <p:cNvSpPr/>
            <p:nvPr/>
          </p:nvSpPr>
          <p:spPr>
            <a:xfrm>
              <a:off x="916403" y="2554229"/>
              <a:ext cx="11177" cy="128387"/>
            </a:xfrm>
            <a:custGeom>
              <a:avLst/>
              <a:gdLst>
                <a:gd name="connsiteX0" fmla="*/ 0 w 11177"/>
                <a:gd name="connsiteY0" fmla="*/ 0 h 128387"/>
                <a:gd name="connsiteX1" fmla="*/ 11177 w 11177"/>
                <a:gd name="connsiteY1" fmla="*/ 0 h 128387"/>
                <a:gd name="connsiteX2" fmla="*/ 11177 w 11177"/>
                <a:gd name="connsiteY2" fmla="*/ 128387 h 128387"/>
                <a:gd name="connsiteX3" fmla="*/ 0 w 11177"/>
                <a:gd name="connsiteY3" fmla="*/ 128387 h 12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28387">
                  <a:moveTo>
                    <a:pt x="0" y="0"/>
                  </a:moveTo>
                  <a:lnTo>
                    <a:pt x="11177" y="0"/>
                  </a:lnTo>
                  <a:lnTo>
                    <a:pt x="11177" y="128387"/>
                  </a:lnTo>
                  <a:lnTo>
                    <a:pt x="0" y="12838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6" name="Freeform 2355">
              <a:extLst>
                <a:ext uri="{FF2B5EF4-FFF2-40B4-BE49-F238E27FC236}">
                  <a16:creationId xmlns:a16="http://schemas.microsoft.com/office/drawing/2014/main" id="{405BDD6A-6489-10D5-A309-A021ED7554CF}"/>
                </a:ext>
              </a:extLst>
            </p:cNvPr>
            <p:cNvSpPr/>
            <p:nvPr/>
          </p:nvSpPr>
          <p:spPr>
            <a:xfrm>
              <a:off x="928597" y="2554229"/>
              <a:ext cx="11177" cy="135599"/>
            </a:xfrm>
            <a:custGeom>
              <a:avLst/>
              <a:gdLst>
                <a:gd name="connsiteX0" fmla="*/ 0 w 11177"/>
                <a:gd name="connsiteY0" fmla="*/ 0 h 135599"/>
                <a:gd name="connsiteX1" fmla="*/ 11177 w 11177"/>
                <a:gd name="connsiteY1" fmla="*/ 0 h 135599"/>
                <a:gd name="connsiteX2" fmla="*/ 11177 w 11177"/>
                <a:gd name="connsiteY2" fmla="*/ 135600 h 135599"/>
                <a:gd name="connsiteX3" fmla="*/ 0 w 11177"/>
                <a:gd name="connsiteY3" fmla="*/ 135600 h 13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35599">
                  <a:moveTo>
                    <a:pt x="0" y="0"/>
                  </a:moveTo>
                  <a:lnTo>
                    <a:pt x="11177" y="0"/>
                  </a:lnTo>
                  <a:lnTo>
                    <a:pt x="11177" y="135600"/>
                  </a:lnTo>
                  <a:lnTo>
                    <a:pt x="0" y="13560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7" name="Freeform 2356">
              <a:extLst>
                <a:ext uri="{FF2B5EF4-FFF2-40B4-BE49-F238E27FC236}">
                  <a16:creationId xmlns:a16="http://schemas.microsoft.com/office/drawing/2014/main" id="{5111D474-B1EA-F9D1-914D-23A9E86761C4}"/>
                </a:ext>
              </a:extLst>
            </p:cNvPr>
            <p:cNvSpPr/>
            <p:nvPr/>
          </p:nvSpPr>
          <p:spPr>
            <a:xfrm>
              <a:off x="940283" y="2554229"/>
              <a:ext cx="11177" cy="138965"/>
            </a:xfrm>
            <a:custGeom>
              <a:avLst/>
              <a:gdLst>
                <a:gd name="connsiteX0" fmla="*/ 0 w 11177"/>
                <a:gd name="connsiteY0" fmla="*/ 0 h 138965"/>
                <a:gd name="connsiteX1" fmla="*/ 11177 w 11177"/>
                <a:gd name="connsiteY1" fmla="*/ 0 h 138965"/>
                <a:gd name="connsiteX2" fmla="*/ 11177 w 11177"/>
                <a:gd name="connsiteY2" fmla="*/ 138966 h 138965"/>
                <a:gd name="connsiteX3" fmla="*/ 0 w 11177"/>
                <a:gd name="connsiteY3" fmla="*/ 138966 h 13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38965">
                  <a:moveTo>
                    <a:pt x="0" y="0"/>
                  </a:moveTo>
                  <a:lnTo>
                    <a:pt x="11177" y="0"/>
                  </a:lnTo>
                  <a:lnTo>
                    <a:pt x="11177" y="138966"/>
                  </a:lnTo>
                  <a:lnTo>
                    <a:pt x="0" y="138966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8" name="Freeform 2357">
              <a:extLst>
                <a:ext uri="{FF2B5EF4-FFF2-40B4-BE49-F238E27FC236}">
                  <a16:creationId xmlns:a16="http://schemas.microsoft.com/office/drawing/2014/main" id="{EA1E0019-B46E-02A2-266A-D285D1222C59}"/>
                </a:ext>
              </a:extLst>
            </p:cNvPr>
            <p:cNvSpPr/>
            <p:nvPr/>
          </p:nvSpPr>
          <p:spPr>
            <a:xfrm>
              <a:off x="952476" y="2554229"/>
              <a:ext cx="11177" cy="141370"/>
            </a:xfrm>
            <a:custGeom>
              <a:avLst/>
              <a:gdLst>
                <a:gd name="connsiteX0" fmla="*/ 0 w 11177"/>
                <a:gd name="connsiteY0" fmla="*/ 0 h 141370"/>
                <a:gd name="connsiteX1" fmla="*/ 11177 w 11177"/>
                <a:gd name="connsiteY1" fmla="*/ 0 h 141370"/>
                <a:gd name="connsiteX2" fmla="*/ 11177 w 11177"/>
                <a:gd name="connsiteY2" fmla="*/ 141370 h 141370"/>
                <a:gd name="connsiteX3" fmla="*/ 0 w 11177"/>
                <a:gd name="connsiteY3" fmla="*/ 141370 h 14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41370">
                  <a:moveTo>
                    <a:pt x="0" y="0"/>
                  </a:moveTo>
                  <a:lnTo>
                    <a:pt x="11177" y="0"/>
                  </a:lnTo>
                  <a:lnTo>
                    <a:pt x="11177" y="141370"/>
                  </a:lnTo>
                  <a:lnTo>
                    <a:pt x="0" y="14137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9" name="Freeform 2358">
              <a:extLst>
                <a:ext uri="{FF2B5EF4-FFF2-40B4-BE49-F238E27FC236}">
                  <a16:creationId xmlns:a16="http://schemas.microsoft.com/office/drawing/2014/main" id="{E92137D9-80CE-1B3C-C1AC-B7A58ED4F4ED}"/>
                </a:ext>
              </a:extLst>
            </p:cNvPr>
            <p:cNvSpPr/>
            <p:nvPr/>
          </p:nvSpPr>
          <p:spPr>
            <a:xfrm>
              <a:off x="964162" y="2554229"/>
              <a:ext cx="11177" cy="148101"/>
            </a:xfrm>
            <a:custGeom>
              <a:avLst/>
              <a:gdLst>
                <a:gd name="connsiteX0" fmla="*/ 0 w 11177"/>
                <a:gd name="connsiteY0" fmla="*/ 0 h 148101"/>
                <a:gd name="connsiteX1" fmla="*/ 11177 w 11177"/>
                <a:gd name="connsiteY1" fmla="*/ 0 h 148101"/>
                <a:gd name="connsiteX2" fmla="*/ 11177 w 11177"/>
                <a:gd name="connsiteY2" fmla="*/ 148102 h 148101"/>
                <a:gd name="connsiteX3" fmla="*/ 0 w 11177"/>
                <a:gd name="connsiteY3" fmla="*/ 148102 h 14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48101">
                  <a:moveTo>
                    <a:pt x="0" y="0"/>
                  </a:moveTo>
                  <a:lnTo>
                    <a:pt x="11177" y="0"/>
                  </a:lnTo>
                  <a:lnTo>
                    <a:pt x="11177" y="148102"/>
                  </a:lnTo>
                  <a:lnTo>
                    <a:pt x="0" y="14810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0" name="Freeform 2359">
              <a:extLst>
                <a:ext uri="{FF2B5EF4-FFF2-40B4-BE49-F238E27FC236}">
                  <a16:creationId xmlns:a16="http://schemas.microsoft.com/office/drawing/2014/main" id="{390E8137-3186-C7B2-6482-6D4C157A1A20}"/>
                </a:ext>
              </a:extLst>
            </p:cNvPr>
            <p:cNvSpPr/>
            <p:nvPr/>
          </p:nvSpPr>
          <p:spPr>
            <a:xfrm>
              <a:off x="975847" y="2554229"/>
              <a:ext cx="11177" cy="148101"/>
            </a:xfrm>
            <a:custGeom>
              <a:avLst/>
              <a:gdLst>
                <a:gd name="connsiteX0" fmla="*/ 0 w 11177"/>
                <a:gd name="connsiteY0" fmla="*/ 0 h 148101"/>
                <a:gd name="connsiteX1" fmla="*/ 11177 w 11177"/>
                <a:gd name="connsiteY1" fmla="*/ 0 h 148101"/>
                <a:gd name="connsiteX2" fmla="*/ 11177 w 11177"/>
                <a:gd name="connsiteY2" fmla="*/ 148102 h 148101"/>
                <a:gd name="connsiteX3" fmla="*/ 0 w 11177"/>
                <a:gd name="connsiteY3" fmla="*/ 148102 h 14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48101">
                  <a:moveTo>
                    <a:pt x="0" y="0"/>
                  </a:moveTo>
                  <a:lnTo>
                    <a:pt x="11177" y="0"/>
                  </a:lnTo>
                  <a:lnTo>
                    <a:pt x="11177" y="148102"/>
                  </a:lnTo>
                  <a:lnTo>
                    <a:pt x="0" y="14810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1" name="Freeform 2360">
              <a:extLst>
                <a:ext uri="{FF2B5EF4-FFF2-40B4-BE49-F238E27FC236}">
                  <a16:creationId xmlns:a16="http://schemas.microsoft.com/office/drawing/2014/main" id="{ADDBB117-7BAD-866E-B864-193B5C41B4F6}"/>
                </a:ext>
              </a:extLst>
            </p:cNvPr>
            <p:cNvSpPr/>
            <p:nvPr/>
          </p:nvSpPr>
          <p:spPr>
            <a:xfrm>
              <a:off x="988041" y="2554229"/>
              <a:ext cx="11177" cy="150025"/>
            </a:xfrm>
            <a:custGeom>
              <a:avLst/>
              <a:gdLst>
                <a:gd name="connsiteX0" fmla="*/ 0 w 11177"/>
                <a:gd name="connsiteY0" fmla="*/ 0 h 150025"/>
                <a:gd name="connsiteX1" fmla="*/ 11177 w 11177"/>
                <a:gd name="connsiteY1" fmla="*/ 0 h 150025"/>
                <a:gd name="connsiteX2" fmla="*/ 11177 w 11177"/>
                <a:gd name="connsiteY2" fmla="*/ 150025 h 150025"/>
                <a:gd name="connsiteX3" fmla="*/ 0 w 11177"/>
                <a:gd name="connsiteY3" fmla="*/ 150025 h 15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50025">
                  <a:moveTo>
                    <a:pt x="0" y="0"/>
                  </a:moveTo>
                  <a:lnTo>
                    <a:pt x="11177" y="0"/>
                  </a:lnTo>
                  <a:lnTo>
                    <a:pt x="11177" y="150025"/>
                  </a:lnTo>
                  <a:lnTo>
                    <a:pt x="0" y="15002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2" name="Freeform 2361">
              <a:extLst>
                <a:ext uri="{FF2B5EF4-FFF2-40B4-BE49-F238E27FC236}">
                  <a16:creationId xmlns:a16="http://schemas.microsoft.com/office/drawing/2014/main" id="{F27E4413-306B-594E-AD20-071EA4E823EC}"/>
                </a:ext>
              </a:extLst>
            </p:cNvPr>
            <p:cNvSpPr/>
            <p:nvPr/>
          </p:nvSpPr>
          <p:spPr>
            <a:xfrm>
              <a:off x="999727" y="2554229"/>
              <a:ext cx="11177" cy="153391"/>
            </a:xfrm>
            <a:custGeom>
              <a:avLst/>
              <a:gdLst>
                <a:gd name="connsiteX0" fmla="*/ 0 w 11177"/>
                <a:gd name="connsiteY0" fmla="*/ 0 h 153391"/>
                <a:gd name="connsiteX1" fmla="*/ 11177 w 11177"/>
                <a:gd name="connsiteY1" fmla="*/ 0 h 153391"/>
                <a:gd name="connsiteX2" fmla="*/ 11177 w 11177"/>
                <a:gd name="connsiteY2" fmla="*/ 153391 h 153391"/>
                <a:gd name="connsiteX3" fmla="*/ 0 w 11177"/>
                <a:gd name="connsiteY3" fmla="*/ 153391 h 15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53391">
                  <a:moveTo>
                    <a:pt x="0" y="0"/>
                  </a:moveTo>
                  <a:lnTo>
                    <a:pt x="11177" y="0"/>
                  </a:lnTo>
                  <a:lnTo>
                    <a:pt x="11177" y="153391"/>
                  </a:lnTo>
                  <a:lnTo>
                    <a:pt x="0" y="153391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3" name="Freeform 2362">
              <a:extLst>
                <a:ext uri="{FF2B5EF4-FFF2-40B4-BE49-F238E27FC236}">
                  <a16:creationId xmlns:a16="http://schemas.microsoft.com/office/drawing/2014/main" id="{9F94B86E-F55B-6D14-0EBC-5A8CB3E5ED54}"/>
                </a:ext>
              </a:extLst>
            </p:cNvPr>
            <p:cNvSpPr/>
            <p:nvPr/>
          </p:nvSpPr>
          <p:spPr>
            <a:xfrm>
              <a:off x="1011920" y="2554229"/>
              <a:ext cx="11177" cy="162046"/>
            </a:xfrm>
            <a:custGeom>
              <a:avLst/>
              <a:gdLst>
                <a:gd name="connsiteX0" fmla="*/ 0 w 11177"/>
                <a:gd name="connsiteY0" fmla="*/ 0 h 162046"/>
                <a:gd name="connsiteX1" fmla="*/ 11178 w 11177"/>
                <a:gd name="connsiteY1" fmla="*/ 0 h 162046"/>
                <a:gd name="connsiteX2" fmla="*/ 11178 w 11177"/>
                <a:gd name="connsiteY2" fmla="*/ 162047 h 162046"/>
                <a:gd name="connsiteX3" fmla="*/ 0 w 11177"/>
                <a:gd name="connsiteY3" fmla="*/ 162047 h 16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62046">
                  <a:moveTo>
                    <a:pt x="0" y="0"/>
                  </a:moveTo>
                  <a:lnTo>
                    <a:pt x="11178" y="0"/>
                  </a:lnTo>
                  <a:lnTo>
                    <a:pt x="11178" y="162047"/>
                  </a:lnTo>
                  <a:lnTo>
                    <a:pt x="0" y="16204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4" name="Freeform 2363">
              <a:extLst>
                <a:ext uri="{FF2B5EF4-FFF2-40B4-BE49-F238E27FC236}">
                  <a16:creationId xmlns:a16="http://schemas.microsoft.com/office/drawing/2014/main" id="{243A16C4-D228-54B2-28D2-55F8A548707F}"/>
                </a:ext>
              </a:extLst>
            </p:cNvPr>
            <p:cNvSpPr/>
            <p:nvPr/>
          </p:nvSpPr>
          <p:spPr>
            <a:xfrm>
              <a:off x="1023606" y="2554229"/>
              <a:ext cx="11177" cy="162046"/>
            </a:xfrm>
            <a:custGeom>
              <a:avLst/>
              <a:gdLst>
                <a:gd name="connsiteX0" fmla="*/ 0 w 11177"/>
                <a:gd name="connsiteY0" fmla="*/ 0 h 162046"/>
                <a:gd name="connsiteX1" fmla="*/ 11177 w 11177"/>
                <a:gd name="connsiteY1" fmla="*/ 0 h 162046"/>
                <a:gd name="connsiteX2" fmla="*/ 11177 w 11177"/>
                <a:gd name="connsiteY2" fmla="*/ 162047 h 162046"/>
                <a:gd name="connsiteX3" fmla="*/ 0 w 11177"/>
                <a:gd name="connsiteY3" fmla="*/ 162047 h 16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62046">
                  <a:moveTo>
                    <a:pt x="0" y="0"/>
                  </a:moveTo>
                  <a:lnTo>
                    <a:pt x="11177" y="0"/>
                  </a:lnTo>
                  <a:lnTo>
                    <a:pt x="11177" y="162047"/>
                  </a:lnTo>
                  <a:lnTo>
                    <a:pt x="0" y="16204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" name="Freeform 2364">
              <a:extLst>
                <a:ext uri="{FF2B5EF4-FFF2-40B4-BE49-F238E27FC236}">
                  <a16:creationId xmlns:a16="http://schemas.microsoft.com/office/drawing/2014/main" id="{FAF5866C-1CD3-E56A-13C0-555D04DF8E5A}"/>
                </a:ext>
              </a:extLst>
            </p:cNvPr>
            <p:cNvSpPr/>
            <p:nvPr/>
          </p:nvSpPr>
          <p:spPr>
            <a:xfrm>
              <a:off x="1035799" y="2554229"/>
              <a:ext cx="11177" cy="173587"/>
            </a:xfrm>
            <a:custGeom>
              <a:avLst/>
              <a:gdLst>
                <a:gd name="connsiteX0" fmla="*/ 0 w 11177"/>
                <a:gd name="connsiteY0" fmla="*/ 0 h 173587"/>
                <a:gd name="connsiteX1" fmla="*/ 11177 w 11177"/>
                <a:gd name="connsiteY1" fmla="*/ 0 h 173587"/>
                <a:gd name="connsiteX2" fmla="*/ 11177 w 11177"/>
                <a:gd name="connsiteY2" fmla="*/ 173587 h 173587"/>
                <a:gd name="connsiteX3" fmla="*/ 0 w 11177"/>
                <a:gd name="connsiteY3" fmla="*/ 173587 h 17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73587">
                  <a:moveTo>
                    <a:pt x="0" y="0"/>
                  </a:moveTo>
                  <a:lnTo>
                    <a:pt x="11177" y="0"/>
                  </a:lnTo>
                  <a:lnTo>
                    <a:pt x="11177" y="173587"/>
                  </a:lnTo>
                  <a:lnTo>
                    <a:pt x="0" y="17358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" name="Freeform 2365">
              <a:extLst>
                <a:ext uri="{FF2B5EF4-FFF2-40B4-BE49-F238E27FC236}">
                  <a16:creationId xmlns:a16="http://schemas.microsoft.com/office/drawing/2014/main" id="{BE5A091F-993B-12CB-AB3E-2D40F271D81C}"/>
                </a:ext>
              </a:extLst>
            </p:cNvPr>
            <p:cNvSpPr/>
            <p:nvPr/>
          </p:nvSpPr>
          <p:spPr>
            <a:xfrm>
              <a:off x="1047485" y="2554229"/>
              <a:ext cx="11177" cy="194744"/>
            </a:xfrm>
            <a:custGeom>
              <a:avLst/>
              <a:gdLst>
                <a:gd name="connsiteX0" fmla="*/ 0 w 11177"/>
                <a:gd name="connsiteY0" fmla="*/ 0 h 194744"/>
                <a:gd name="connsiteX1" fmla="*/ 11178 w 11177"/>
                <a:gd name="connsiteY1" fmla="*/ 0 h 194744"/>
                <a:gd name="connsiteX2" fmla="*/ 11178 w 11177"/>
                <a:gd name="connsiteY2" fmla="*/ 194745 h 194744"/>
                <a:gd name="connsiteX3" fmla="*/ 0 w 11177"/>
                <a:gd name="connsiteY3" fmla="*/ 194745 h 1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94744">
                  <a:moveTo>
                    <a:pt x="0" y="0"/>
                  </a:moveTo>
                  <a:lnTo>
                    <a:pt x="11178" y="0"/>
                  </a:lnTo>
                  <a:lnTo>
                    <a:pt x="11178" y="194745"/>
                  </a:lnTo>
                  <a:lnTo>
                    <a:pt x="0" y="19474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7" name="Freeform 2366">
              <a:extLst>
                <a:ext uri="{FF2B5EF4-FFF2-40B4-BE49-F238E27FC236}">
                  <a16:creationId xmlns:a16="http://schemas.microsoft.com/office/drawing/2014/main" id="{B15C7C35-722B-717E-6DA8-45DA6978641A}"/>
                </a:ext>
              </a:extLst>
            </p:cNvPr>
            <p:cNvSpPr/>
            <p:nvPr/>
          </p:nvSpPr>
          <p:spPr>
            <a:xfrm>
              <a:off x="1059679" y="2554229"/>
              <a:ext cx="11177" cy="198591"/>
            </a:xfrm>
            <a:custGeom>
              <a:avLst/>
              <a:gdLst>
                <a:gd name="connsiteX0" fmla="*/ 0 w 11177"/>
                <a:gd name="connsiteY0" fmla="*/ 0 h 198591"/>
                <a:gd name="connsiteX1" fmla="*/ 11177 w 11177"/>
                <a:gd name="connsiteY1" fmla="*/ 0 h 198591"/>
                <a:gd name="connsiteX2" fmla="*/ 11177 w 11177"/>
                <a:gd name="connsiteY2" fmla="*/ 198591 h 198591"/>
                <a:gd name="connsiteX3" fmla="*/ 0 w 11177"/>
                <a:gd name="connsiteY3" fmla="*/ 198591 h 19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98591">
                  <a:moveTo>
                    <a:pt x="0" y="0"/>
                  </a:moveTo>
                  <a:lnTo>
                    <a:pt x="11177" y="0"/>
                  </a:lnTo>
                  <a:lnTo>
                    <a:pt x="11177" y="198591"/>
                  </a:lnTo>
                  <a:lnTo>
                    <a:pt x="0" y="198591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8" name="Freeform 2367">
              <a:extLst>
                <a:ext uri="{FF2B5EF4-FFF2-40B4-BE49-F238E27FC236}">
                  <a16:creationId xmlns:a16="http://schemas.microsoft.com/office/drawing/2014/main" id="{4EC6F399-EE9E-1857-1D80-E45D6794C897}"/>
                </a:ext>
              </a:extLst>
            </p:cNvPr>
            <p:cNvSpPr/>
            <p:nvPr/>
          </p:nvSpPr>
          <p:spPr>
            <a:xfrm>
              <a:off x="1071364" y="2554229"/>
              <a:ext cx="11177" cy="204361"/>
            </a:xfrm>
            <a:custGeom>
              <a:avLst/>
              <a:gdLst>
                <a:gd name="connsiteX0" fmla="*/ 0 w 11177"/>
                <a:gd name="connsiteY0" fmla="*/ 0 h 204361"/>
                <a:gd name="connsiteX1" fmla="*/ 11177 w 11177"/>
                <a:gd name="connsiteY1" fmla="*/ 0 h 204361"/>
                <a:gd name="connsiteX2" fmla="*/ 11177 w 11177"/>
                <a:gd name="connsiteY2" fmla="*/ 204362 h 204361"/>
                <a:gd name="connsiteX3" fmla="*/ 0 w 11177"/>
                <a:gd name="connsiteY3" fmla="*/ 204362 h 20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04361">
                  <a:moveTo>
                    <a:pt x="0" y="0"/>
                  </a:moveTo>
                  <a:lnTo>
                    <a:pt x="11177" y="0"/>
                  </a:lnTo>
                  <a:lnTo>
                    <a:pt x="11177" y="204362"/>
                  </a:lnTo>
                  <a:lnTo>
                    <a:pt x="0" y="20436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9" name="Freeform 2368">
              <a:extLst>
                <a:ext uri="{FF2B5EF4-FFF2-40B4-BE49-F238E27FC236}">
                  <a16:creationId xmlns:a16="http://schemas.microsoft.com/office/drawing/2014/main" id="{BC3FCDEF-092A-8696-A51D-E57C05933567}"/>
                </a:ext>
              </a:extLst>
            </p:cNvPr>
            <p:cNvSpPr/>
            <p:nvPr/>
          </p:nvSpPr>
          <p:spPr>
            <a:xfrm>
              <a:off x="1083558" y="2554229"/>
              <a:ext cx="11177" cy="205804"/>
            </a:xfrm>
            <a:custGeom>
              <a:avLst/>
              <a:gdLst>
                <a:gd name="connsiteX0" fmla="*/ 0 w 11177"/>
                <a:gd name="connsiteY0" fmla="*/ 0 h 205804"/>
                <a:gd name="connsiteX1" fmla="*/ 11177 w 11177"/>
                <a:gd name="connsiteY1" fmla="*/ 0 h 205804"/>
                <a:gd name="connsiteX2" fmla="*/ 11177 w 11177"/>
                <a:gd name="connsiteY2" fmla="*/ 205804 h 205804"/>
                <a:gd name="connsiteX3" fmla="*/ 0 w 11177"/>
                <a:gd name="connsiteY3" fmla="*/ 205804 h 20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05804">
                  <a:moveTo>
                    <a:pt x="0" y="0"/>
                  </a:moveTo>
                  <a:lnTo>
                    <a:pt x="11177" y="0"/>
                  </a:lnTo>
                  <a:lnTo>
                    <a:pt x="11177" y="205804"/>
                  </a:lnTo>
                  <a:lnTo>
                    <a:pt x="0" y="205804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0" name="Freeform 2369">
              <a:extLst>
                <a:ext uri="{FF2B5EF4-FFF2-40B4-BE49-F238E27FC236}">
                  <a16:creationId xmlns:a16="http://schemas.microsoft.com/office/drawing/2014/main" id="{CB85B4AB-BAF0-BE5E-E048-4511C2DB8E1E}"/>
                </a:ext>
              </a:extLst>
            </p:cNvPr>
            <p:cNvSpPr/>
            <p:nvPr/>
          </p:nvSpPr>
          <p:spPr>
            <a:xfrm>
              <a:off x="1095243" y="2554229"/>
              <a:ext cx="11177" cy="209170"/>
            </a:xfrm>
            <a:custGeom>
              <a:avLst/>
              <a:gdLst>
                <a:gd name="connsiteX0" fmla="*/ 0 w 11177"/>
                <a:gd name="connsiteY0" fmla="*/ 0 h 209170"/>
                <a:gd name="connsiteX1" fmla="*/ 11177 w 11177"/>
                <a:gd name="connsiteY1" fmla="*/ 0 h 209170"/>
                <a:gd name="connsiteX2" fmla="*/ 11177 w 11177"/>
                <a:gd name="connsiteY2" fmla="*/ 209170 h 209170"/>
                <a:gd name="connsiteX3" fmla="*/ 0 w 11177"/>
                <a:gd name="connsiteY3" fmla="*/ 209170 h 20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09170">
                  <a:moveTo>
                    <a:pt x="0" y="0"/>
                  </a:moveTo>
                  <a:lnTo>
                    <a:pt x="11177" y="0"/>
                  </a:lnTo>
                  <a:lnTo>
                    <a:pt x="11177" y="209170"/>
                  </a:lnTo>
                  <a:lnTo>
                    <a:pt x="0" y="20917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1" name="Freeform 2370">
              <a:extLst>
                <a:ext uri="{FF2B5EF4-FFF2-40B4-BE49-F238E27FC236}">
                  <a16:creationId xmlns:a16="http://schemas.microsoft.com/office/drawing/2014/main" id="{BCCC8E83-C342-860E-A9F2-7AB1B875321B}"/>
                </a:ext>
              </a:extLst>
            </p:cNvPr>
            <p:cNvSpPr/>
            <p:nvPr/>
          </p:nvSpPr>
          <p:spPr>
            <a:xfrm>
              <a:off x="1107437" y="2554229"/>
              <a:ext cx="11177" cy="218306"/>
            </a:xfrm>
            <a:custGeom>
              <a:avLst/>
              <a:gdLst>
                <a:gd name="connsiteX0" fmla="*/ 0 w 11177"/>
                <a:gd name="connsiteY0" fmla="*/ 0 h 218306"/>
                <a:gd name="connsiteX1" fmla="*/ 11177 w 11177"/>
                <a:gd name="connsiteY1" fmla="*/ 0 h 218306"/>
                <a:gd name="connsiteX2" fmla="*/ 11177 w 11177"/>
                <a:gd name="connsiteY2" fmla="*/ 218306 h 218306"/>
                <a:gd name="connsiteX3" fmla="*/ 0 w 11177"/>
                <a:gd name="connsiteY3" fmla="*/ 218306 h 218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18306">
                  <a:moveTo>
                    <a:pt x="0" y="0"/>
                  </a:moveTo>
                  <a:lnTo>
                    <a:pt x="11177" y="0"/>
                  </a:lnTo>
                  <a:lnTo>
                    <a:pt x="11177" y="218306"/>
                  </a:lnTo>
                  <a:lnTo>
                    <a:pt x="0" y="218306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2" name="Freeform 2371">
              <a:extLst>
                <a:ext uri="{FF2B5EF4-FFF2-40B4-BE49-F238E27FC236}">
                  <a16:creationId xmlns:a16="http://schemas.microsoft.com/office/drawing/2014/main" id="{A2D8B737-0384-C255-7D3B-858680F94C7E}"/>
                </a:ext>
              </a:extLst>
            </p:cNvPr>
            <p:cNvSpPr/>
            <p:nvPr/>
          </p:nvSpPr>
          <p:spPr>
            <a:xfrm>
              <a:off x="1119123" y="2554229"/>
              <a:ext cx="11177" cy="225999"/>
            </a:xfrm>
            <a:custGeom>
              <a:avLst/>
              <a:gdLst>
                <a:gd name="connsiteX0" fmla="*/ 0 w 11177"/>
                <a:gd name="connsiteY0" fmla="*/ 0 h 225999"/>
                <a:gd name="connsiteX1" fmla="*/ 11177 w 11177"/>
                <a:gd name="connsiteY1" fmla="*/ 0 h 225999"/>
                <a:gd name="connsiteX2" fmla="*/ 11177 w 11177"/>
                <a:gd name="connsiteY2" fmla="*/ 226000 h 225999"/>
                <a:gd name="connsiteX3" fmla="*/ 0 w 11177"/>
                <a:gd name="connsiteY3" fmla="*/ 226000 h 22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25999">
                  <a:moveTo>
                    <a:pt x="0" y="0"/>
                  </a:moveTo>
                  <a:lnTo>
                    <a:pt x="11177" y="0"/>
                  </a:lnTo>
                  <a:lnTo>
                    <a:pt x="11177" y="226000"/>
                  </a:lnTo>
                  <a:lnTo>
                    <a:pt x="0" y="22600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3" name="Freeform 2372">
              <a:extLst>
                <a:ext uri="{FF2B5EF4-FFF2-40B4-BE49-F238E27FC236}">
                  <a16:creationId xmlns:a16="http://schemas.microsoft.com/office/drawing/2014/main" id="{D339CC28-1E87-9F3B-1A3E-81990B629537}"/>
                </a:ext>
              </a:extLst>
            </p:cNvPr>
            <p:cNvSpPr/>
            <p:nvPr/>
          </p:nvSpPr>
          <p:spPr>
            <a:xfrm>
              <a:off x="1131316" y="2554229"/>
              <a:ext cx="11177" cy="241867"/>
            </a:xfrm>
            <a:custGeom>
              <a:avLst/>
              <a:gdLst>
                <a:gd name="connsiteX0" fmla="*/ 0 w 11177"/>
                <a:gd name="connsiteY0" fmla="*/ 0 h 241867"/>
                <a:gd name="connsiteX1" fmla="*/ 11178 w 11177"/>
                <a:gd name="connsiteY1" fmla="*/ 0 h 241867"/>
                <a:gd name="connsiteX2" fmla="*/ 11178 w 11177"/>
                <a:gd name="connsiteY2" fmla="*/ 241868 h 241867"/>
                <a:gd name="connsiteX3" fmla="*/ 0 w 11177"/>
                <a:gd name="connsiteY3" fmla="*/ 241868 h 2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41867">
                  <a:moveTo>
                    <a:pt x="0" y="0"/>
                  </a:moveTo>
                  <a:lnTo>
                    <a:pt x="11178" y="0"/>
                  </a:lnTo>
                  <a:lnTo>
                    <a:pt x="11178" y="241868"/>
                  </a:lnTo>
                  <a:lnTo>
                    <a:pt x="0" y="24186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4" name="Freeform 2373">
              <a:extLst>
                <a:ext uri="{FF2B5EF4-FFF2-40B4-BE49-F238E27FC236}">
                  <a16:creationId xmlns:a16="http://schemas.microsoft.com/office/drawing/2014/main" id="{1FB9BEDA-E395-4E0F-141A-3CD2E4C7795E}"/>
                </a:ext>
              </a:extLst>
            </p:cNvPr>
            <p:cNvSpPr/>
            <p:nvPr/>
          </p:nvSpPr>
          <p:spPr>
            <a:xfrm>
              <a:off x="1143002" y="2554229"/>
              <a:ext cx="11177" cy="249080"/>
            </a:xfrm>
            <a:custGeom>
              <a:avLst/>
              <a:gdLst>
                <a:gd name="connsiteX0" fmla="*/ 0 w 11177"/>
                <a:gd name="connsiteY0" fmla="*/ 0 h 249080"/>
                <a:gd name="connsiteX1" fmla="*/ 11177 w 11177"/>
                <a:gd name="connsiteY1" fmla="*/ 0 h 249080"/>
                <a:gd name="connsiteX2" fmla="*/ 11177 w 11177"/>
                <a:gd name="connsiteY2" fmla="*/ 249081 h 249080"/>
                <a:gd name="connsiteX3" fmla="*/ 0 w 11177"/>
                <a:gd name="connsiteY3" fmla="*/ 249081 h 24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49080">
                  <a:moveTo>
                    <a:pt x="0" y="0"/>
                  </a:moveTo>
                  <a:lnTo>
                    <a:pt x="11177" y="0"/>
                  </a:lnTo>
                  <a:lnTo>
                    <a:pt x="11177" y="249081"/>
                  </a:lnTo>
                  <a:lnTo>
                    <a:pt x="0" y="249081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5" name="Freeform 2374">
              <a:extLst>
                <a:ext uri="{FF2B5EF4-FFF2-40B4-BE49-F238E27FC236}">
                  <a16:creationId xmlns:a16="http://schemas.microsoft.com/office/drawing/2014/main" id="{14223565-8801-0973-3C3D-6304A7A4EB67}"/>
                </a:ext>
              </a:extLst>
            </p:cNvPr>
            <p:cNvSpPr/>
            <p:nvPr/>
          </p:nvSpPr>
          <p:spPr>
            <a:xfrm>
              <a:off x="1155195" y="2554229"/>
              <a:ext cx="11177" cy="249080"/>
            </a:xfrm>
            <a:custGeom>
              <a:avLst/>
              <a:gdLst>
                <a:gd name="connsiteX0" fmla="*/ 0 w 11177"/>
                <a:gd name="connsiteY0" fmla="*/ 0 h 249080"/>
                <a:gd name="connsiteX1" fmla="*/ 11177 w 11177"/>
                <a:gd name="connsiteY1" fmla="*/ 0 h 249080"/>
                <a:gd name="connsiteX2" fmla="*/ 11177 w 11177"/>
                <a:gd name="connsiteY2" fmla="*/ 249081 h 249080"/>
                <a:gd name="connsiteX3" fmla="*/ 0 w 11177"/>
                <a:gd name="connsiteY3" fmla="*/ 249081 h 24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49080">
                  <a:moveTo>
                    <a:pt x="0" y="0"/>
                  </a:moveTo>
                  <a:lnTo>
                    <a:pt x="11177" y="0"/>
                  </a:lnTo>
                  <a:lnTo>
                    <a:pt x="11177" y="249081"/>
                  </a:lnTo>
                  <a:lnTo>
                    <a:pt x="0" y="249081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" name="Freeform 2375">
              <a:extLst>
                <a:ext uri="{FF2B5EF4-FFF2-40B4-BE49-F238E27FC236}">
                  <a16:creationId xmlns:a16="http://schemas.microsoft.com/office/drawing/2014/main" id="{8AF22326-FA86-0700-DE91-EC8FD5FEB4DE}"/>
                </a:ext>
              </a:extLst>
            </p:cNvPr>
            <p:cNvSpPr/>
            <p:nvPr/>
          </p:nvSpPr>
          <p:spPr>
            <a:xfrm>
              <a:off x="1166881" y="2554229"/>
              <a:ext cx="11177" cy="272161"/>
            </a:xfrm>
            <a:custGeom>
              <a:avLst/>
              <a:gdLst>
                <a:gd name="connsiteX0" fmla="*/ 0 w 11177"/>
                <a:gd name="connsiteY0" fmla="*/ 0 h 272161"/>
                <a:gd name="connsiteX1" fmla="*/ 11178 w 11177"/>
                <a:gd name="connsiteY1" fmla="*/ 0 h 272161"/>
                <a:gd name="connsiteX2" fmla="*/ 11178 w 11177"/>
                <a:gd name="connsiteY2" fmla="*/ 272162 h 272161"/>
                <a:gd name="connsiteX3" fmla="*/ 0 w 11177"/>
                <a:gd name="connsiteY3" fmla="*/ 272162 h 27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72161">
                  <a:moveTo>
                    <a:pt x="0" y="0"/>
                  </a:moveTo>
                  <a:lnTo>
                    <a:pt x="11178" y="0"/>
                  </a:lnTo>
                  <a:lnTo>
                    <a:pt x="11178" y="272162"/>
                  </a:lnTo>
                  <a:lnTo>
                    <a:pt x="0" y="27216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7" name="Freeform 2376">
              <a:extLst>
                <a:ext uri="{FF2B5EF4-FFF2-40B4-BE49-F238E27FC236}">
                  <a16:creationId xmlns:a16="http://schemas.microsoft.com/office/drawing/2014/main" id="{3DBB5C1B-1E3B-9F95-B7E4-2A4110ED27A2}"/>
                </a:ext>
              </a:extLst>
            </p:cNvPr>
            <p:cNvSpPr/>
            <p:nvPr/>
          </p:nvSpPr>
          <p:spPr>
            <a:xfrm>
              <a:off x="1179075" y="2554229"/>
              <a:ext cx="11177" cy="272161"/>
            </a:xfrm>
            <a:custGeom>
              <a:avLst/>
              <a:gdLst>
                <a:gd name="connsiteX0" fmla="*/ 0 w 11177"/>
                <a:gd name="connsiteY0" fmla="*/ 0 h 272161"/>
                <a:gd name="connsiteX1" fmla="*/ 11177 w 11177"/>
                <a:gd name="connsiteY1" fmla="*/ 0 h 272161"/>
                <a:gd name="connsiteX2" fmla="*/ 11177 w 11177"/>
                <a:gd name="connsiteY2" fmla="*/ 272162 h 272161"/>
                <a:gd name="connsiteX3" fmla="*/ 0 w 11177"/>
                <a:gd name="connsiteY3" fmla="*/ 272162 h 27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72161">
                  <a:moveTo>
                    <a:pt x="0" y="0"/>
                  </a:moveTo>
                  <a:lnTo>
                    <a:pt x="11177" y="0"/>
                  </a:lnTo>
                  <a:lnTo>
                    <a:pt x="11177" y="272162"/>
                  </a:lnTo>
                  <a:lnTo>
                    <a:pt x="0" y="27216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8" name="Freeform 2377">
              <a:extLst>
                <a:ext uri="{FF2B5EF4-FFF2-40B4-BE49-F238E27FC236}">
                  <a16:creationId xmlns:a16="http://schemas.microsoft.com/office/drawing/2014/main" id="{27CED7A7-1CA8-8E18-6960-3A12B955E19F}"/>
                </a:ext>
              </a:extLst>
            </p:cNvPr>
            <p:cNvSpPr/>
            <p:nvPr/>
          </p:nvSpPr>
          <p:spPr>
            <a:xfrm>
              <a:off x="1190760" y="2554229"/>
              <a:ext cx="11177" cy="274565"/>
            </a:xfrm>
            <a:custGeom>
              <a:avLst/>
              <a:gdLst>
                <a:gd name="connsiteX0" fmla="*/ 0 w 11177"/>
                <a:gd name="connsiteY0" fmla="*/ 0 h 274565"/>
                <a:gd name="connsiteX1" fmla="*/ 11177 w 11177"/>
                <a:gd name="connsiteY1" fmla="*/ 0 h 274565"/>
                <a:gd name="connsiteX2" fmla="*/ 11177 w 11177"/>
                <a:gd name="connsiteY2" fmla="*/ 274566 h 274565"/>
                <a:gd name="connsiteX3" fmla="*/ 0 w 11177"/>
                <a:gd name="connsiteY3" fmla="*/ 274566 h 27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74565">
                  <a:moveTo>
                    <a:pt x="0" y="0"/>
                  </a:moveTo>
                  <a:lnTo>
                    <a:pt x="11177" y="0"/>
                  </a:lnTo>
                  <a:lnTo>
                    <a:pt x="11177" y="274566"/>
                  </a:lnTo>
                  <a:lnTo>
                    <a:pt x="0" y="274566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9" name="Freeform 2378">
              <a:extLst>
                <a:ext uri="{FF2B5EF4-FFF2-40B4-BE49-F238E27FC236}">
                  <a16:creationId xmlns:a16="http://schemas.microsoft.com/office/drawing/2014/main" id="{244FE547-369D-05C1-7349-01A5B108CF61}"/>
                </a:ext>
              </a:extLst>
            </p:cNvPr>
            <p:cNvSpPr/>
            <p:nvPr/>
          </p:nvSpPr>
          <p:spPr>
            <a:xfrm>
              <a:off x="1202954" y="2554229"/>
              <a:ext cx="11177" cy="287067"/>
            </a:xfrm>
            <a:custGeom>
              <a:avLst/>
              <a:gdLst>
                <a:gd name="connsiteX0" fmla="*/ 0 w 11177"/>
                <a:gd name="connsiteY0" fmla="*/ 0 h 287067"/>
                <a:gd name="connsiteX1" fmla="*/ 11177 w 11177"/>
                <a:gd name="connsiteY1" fmla="*/ 0 h 287067"/>
                <a:gd name="connsiteX2" fmla="*/ 11177 w 11177"/>
                <a:gd name="connsiteY2" fmla="*/ 287068 h 287067"/>
                <a:gd name="connsiteX3" fmla="*/ 0 w 11177"/>
                <a:gd name="connsiteY3" fmla="*/ 287068 h 28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87067">
                  <a:moveTo>
                    <a:pt x="0" y="0"/>
                  </a:moveTo>
                  <a:lnTo>
                    <a:pt x="11177" y="0"/>
                  </a:lnTo>
                  <a:lnTo>
                    <a:pt x="11177" y="287068"/>
                  </a:lnTo>
                  <a:lnTo>
                    <a:pt x="0" y="28706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80" name="Freeform 2379">
              <a:extLst>
                <a:ext uri="{FF2B5EF4-FFF2-40B4-BE49-F238E27FC236}">
                  <a16:creationId xmlns:a16="http://schemas.microsoft.com/office/drawing/2014/main" id="{D712F50A-EE81-BA7E-304A-7484E366E00D}"/>
                </a:ext>
              </a:extLst>
            </p:cNvPr>
            <p:cNvSpPr/>
            <p:nvPr/>
          </p:nvSpPr>
          <p:spPr>
            <a:xfrm>
              <a:off x="1214639" y="2554229"/>
              <a:ext cx="11177" cy="288510"/>
            </a:xfrm>
            <a:custGeom>
              <a:avLst/>
              <a:gdLst>
                <a:gd name="connsiteX0" fmla="*/ 0 w 11177"/>
                <a:gd name="connsiteY0" fmla="*/ 0 h 288510"/>
                <a:gd name="connsiteX1" fmla="*/ 11177 w 11177"/>
                <a:gd name="connsiteY1" fmla="*/ 0 h 288510"/>
                <a:gd name="connsiteX2" fmla="*/ 11177 w 11177"/>
                <a:gd name="connsiteY2" fmla="*/ 288510 h 288510"/>
                <a:gd name="connsiteX3" fmla="*/ 0 w 11177"/>
                <a:gd name="connsiteY3" fmla="*/ 288510 h 28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88510">
                  <a:moveTo>
                    <a:pt x="0" y="0"/>
                  </a:moveTo>
                  <a:lnTo>
                    <a:pt x="11177" y="0"/>
                  </a:lnTo>
                  <a:lnTo>
                    <a:pt x="11177" y="288510"/>
                  </a:lnTo>
                  <a:lnTo>
                    <a:pt x="0" y="28851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81" name="Freeform 2380">
              <a:extLst>
                <a:ext uri="{FF2B5EF4-FFF2-40B4-BE49-F238E27FC236}">
                  <a16:creationId xmlns:a16="http://schemas.microsoft.com/office/drawing/2014/main" id="{B8AC41AD-E384-4BCF-57B8-15FA19E273B0}"/>
                </a:ext>
              </a:extLst>
            </p:cNvPr>
            <p:cNvSpPr/>
            <p:nvPr/>
          </p:nvSpPr>
          <p:spPr>
            <a:xfrm>
              <a:off x="1226833" y="2554229"/>
              <a:ext cx="11177" cy="288510"/>
            </a:xfrm>
            <a:custGeom>
              <a:avLst/>
              <a:gdLst>
                <a:gd name="connsiteX0" fmla="*/ 0 w 11177"/>
                <a:gd name="connsiteY0" fmla="*/ 0 h 288510"/>
                <a:gd name="connsiteX1" fmla="*/ 11177 w 11177"/>
                <a:gd name="connsiteY1" fmla="*/ 0 h 288510"/>
                <a:gd name="connsiteX2" fmla="*/ 11177 w 11177"/>
                <a:gd name="connsiteY2" fmla="*/ 288510 h 288510"/>
                <a:gd name="connsiteX3" fmla="*/ 0 w 11177"/>
                <a:gd name="connsiteY3" fmla="*/ 288510 h 28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88510">
                  <a:moveTo>
                    <a:pt x="0" y="0"/>
                  </a:moveTo>
                  <a:lnTo>
                    <a:pt x="11177" y="0"/>
                  </a:lnTo>
                  <a:lnTo>
                    <a:pt x="11177" y="288510"/>
                  </a:lnTo>
                  <a:lnTo>
                    <a:pt x="0" y="28851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82" name="Freeform 2381">
              <a:extLst>
                <a:ext uri="{FF2B5EF4-FFF2-40B4-BE49-F238E27FC236}">
                  <a16:creationId xmlns:a16="http://schemas.microsoft.com/office/drawing/2014/main" id="{71AADAB9-EC4B-00A8-A60E-DB3EAAE61F13}"/>
                </a:ext>
              </a:extLst>
            </p:cNvPr>
            <p:cNvSpPr/>
            <p:nvPr/>
          </p:nvSpPr>
          <p:spPr>
            <a:xfrm>
              <a:off x="1238519" y="2554229"/>
              <a:ext cx="11177" cy="296203"/>
            </a:xfrm>
            <a:custGeom>
              <a:avLst/>
              <a:gdLst>
                <a:gd name="connsiteX0" fmla="*/ 0 w 11177"/>
                <a:gd name="connsiteY0" fmla="*/ 0 h 296203"/>
                <a:gd name="connsiteX1" fmla="*/ 11177 w 11177"/>
                <a:gd name="connsiteY1" fmla="*/ 0 h 296203"/>
                <a:gd name="connsiteX2" fmla="*/ 11177 w 11177"/>
                <a:gd name="connsiteY2" fmla="*/ 296204 h 296203"/>
                <a:gd name="connsiteX3" fmla="*/ 0 w 11177"/>
                <a:gd name="connsiteY3" fmla="*/ 296204 h 29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96203">
                  <a:moveTo>
                    <a:pt x="0" y="0"/>
                  </a:moveTo>
                  <a:lnTo>
                    <a:pt x="11177" y="0"/>
                  </a:lnTo>
                  <a:lnTo>
                    <a:pt x="11177" y="296204"/>
                  </a:lnTo>
                  <a:lnTo>
                    <a:pt x="0" y="296204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83" name="Freeform 2382">
              <a:extLst>
                <a:ext uri="{FF2B5EF4-FFF2-40B4-BE49-F238E27FC236}">
                  <a16:creationId xmlns:a16="http://schemas.microsoft.com/office/drawing/2014/main" id="{087AD410-A147-F750-6F0A-1ED6FED4A567}"/>
                </a:ext>
              </a:extLst>
            </p:cNvPr>
            <p:cNvSpPr/>
            <p:nvPr/>
          </p:nvSpPr>
          <p:spPr>
            <a:xfrm>
              <a:off x="1250204" y="2554229"/>
              <a:ext cx="11177" cy="303416"/>
            </a:xfrm>
            <a:custGeom>
              <a:avLst/>
              <a:gdLst>
                <a:gd name="connsiteX0" fmla="*/ 0 w 11177"/>
                <a:gd name="connsiteY0" fmla="*/ 0 h 303416"/>
                <a:gd name="connsiteX1" fmla="*/ 11177 w 11177"/>
                <a:gd name="connsiteY1" fmla="*/ 0 h 303416"/>
                <a:gd name="connsiteX2" fmla="*/ 11177 w 11177"/>
                <a:gd name="connsiteY2" fmla="*/ 303417 h 303416"/>
                <a:gd name="connsiteX3" fmla="*/ 0 w 11177"/>
                <a:gd name="connsiteY3" fmla="*/ 303417 h 30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03416">
                  <a:moveTo>
                    <a:pt x="0" y="0"/>
                  </a:moveTo>
                  <a:lnTo>
                    <a:pt x="11177" y="0"/>
                  </a:lnTo>
                  <a:lnTo>
                    <a:pt x="11177" y="303417"/>
                  </a:lnTo>
                  <a:lnTo>
                    <a:pt x="0" y="30341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84" name="Freeform 2383">
              <a:extLst>
                <a:ext uri="{FF2B5EF4-FFF2-40B4-BE49-F238E27FC236}">
                  <a16:creationId xmlns:a16="http://schemas.microsoft.com/office/drawing/2014/main" id="{2F38A3A3-40F1-A4D4-4C56-1BDDC7CEAC81}"/>
                </a:ext>
              </a:extLst>
            </p:cNvPr>
            <p:cNvSpPr/>
            <p:nvPr/>
          </p:nvSpPr>
          <p:spPr>
            <a:xfrm>
              <a:off x="1262398" y="2554229"/>
              <a:ext cx="11177" cy="306782"/>
            </a:xfrm>
            <a:custGeom>
              <a:avLst/>
              <a:gdLst>
                <a:gd name="connsiteX0" fmla="*/ 0 w 11177"/>
                <a:gd name="connsiteY0" fmla="*/ 0 h 306782"/>
                <a:gd name="connsiteX1" fmla="*/ 11177 w 11177"/>
                <a:gd name="connsiteY1" fmla="*/ 0 h 306782"/>
                <a:gd name="connsiteX2" fmla="*/ 11177 w 11177"/>
                <a:gd name="connsiteY2" fmla="*/ 306783 h 306782"/>
                <a:gd name="connsiteX3" fmla="*/ 0 w 11177"/>
                <a:gd name="connsiteY3" fmla="*/ 306783 h 30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06782">
                  <a:moveTo>
                    <a:pt x="0" y="0"/>
                  </a:moveTo>
                  <a:lnTo>
                    <a:pt x="11177" y="0"/>
                  </a:lnTo>
                  <a:lnTo>
                    <a:pt x="11177" y="306783"/>
                  </a:lnTo>
                  <a:lnTo>
                    <a:pt x="0" y="306783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85" name="Freeform 2384">
              <a:extLst>
                <a:ext uri="{FF2B5EF4-FFF2-40B4-BE49-F238E27FC236}">
                  <a16:creationId xmlns:a16="http://schemas.microsoft.com/office/drawing/2014/main" id="{6D4C787E-7812-56A5-C484-A636A427EBAB}"/>
                </a:ext>
              </a:extLst>
            </p:cNvPr>
            <p:cNvSpPr/>
            <p:nvPr/>
          </p:nvSpPr>
          <p:spPr>
            <a:xfrm>
              <a:off x="1274083" y="2554229"/>
              <a:ext cx="11177" cy="312072"/>
            </a:xfrm>
            <a:custGeom>
              <a:avLst/>
              <a:gdLst>
                <a:gd name="connsiteX0" fmla="*/ 0 w 11177"/>
                <a:gd name="connsiteY0" fmla="*/ 0 h 312072"/>
                <a:gd name="connsiteX1" fmla="*/ 11177 w 11177"/>
                <a:gd name="connsiteY1" fmla="*/ 0 h 312072"/>
                <a:gd name="connsiteX2" fmla="*/ 11177 w 11177"/>
                <a:gd name="connsiteY2" fmla="*/ 312072 h 312072"/>
                <a:gd name="connsiteX3" fmla="*/ 0 w 11177"/>
                <a:gd name="connsiteY3" fmla="*/ 312072 h 31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12072">
                  <a:moveTo>
                    <a:pt x="0" y="0"/>
                  </a:moveTo>
                  <a:lnTo>
                    <a:pt x="11177" y="0"/>
                  </a:lnTo>
                  <a:lnTo>
                    <a:pt x="11177" y="312072"/>
                  </a:lnTo>
                  <a:lnTo>
                    <a:pt x="0" y="31207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86" name="Freeform 2385">
              <a:extLst>
                <a:ext uri="{FF2B5EF4-FFF2-40B4-BE49-F238E27FC236}">
                  <a16:creationId xmlns:a16="http://schemas.microsoft.com/office/drawing/2014/main" id="{768CCEF1-07D4-879E-DB88-CAF2E6D42719}"/>
                </a:ext>
              </a:extLst>
            </p:cNvPr>
            <p:cNvSpPr/>
            <p:nvPr/>
          </p:nvSpPr>
          <p:spPr>
            <a:xfrm>
              <a:off x="1286277" y="2554229"/>
              <a:ext cx="11177" cy="317842"/>
            </a:xfrm>
            <a:custGeom>
              <a:avLst/>
              <a:gdLst>
                <a:gd name="connsiteX0" fmla="*/ 0 w 11177"/>
                <a:gd name="connsiteY0" fmla="*/ 0 h 317842"/>
                <a:gd name="connsiteX1" fmla="*/ 11178 w 11177"/>
                <a:gd name="connsiteY1" fmla="*/ 0 h 317842"/>
                <a:gd name="connsiteX2" fmla="*/ 11178 w 11177"/>
                <a:gd name="connsiteY2" fmla="*/ 317842 h 317842"/>
                <a:gd name="connsiteX3" fmla="*/ 0 w 11177"/>
                <a:gd name="connsiteY3" fmla="*/ 317842 h 31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17842">
                  <a:moveTo>
                    <a:pt x="0" y="0"/>
                  </a:moveTo>
                  <a:lnTo>
                    <a:pt x="11178" y="0"/>
                  </a:lnTo>
                  <a:lnTo>
                    <a:pt x="11178" y="317842"/>
                  </a:lnTo>
                  <a:lnTo>
                    <a:pt x="0" y="31784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87" name="Freeform 2386">
              <a:extLst>
                <a:ext uri="{FF2B5EF4-FFF2-40B4-BE49-F238E27FC236}">
                  <a16:creationId xmlns:a16="http://schemas.microsoft.com/office/drawing/2014/main" id="{0877051E-63FC-575E-8109-B03443152DA3}"/>
                </a:ext>
              </a:extLst>
            </p:cNvPr>
            <p:cNvSpPr/>
            <p:nvPr/>
          </p:nvSpPr>
          <p:spPr>
            <a:xfrm>
              <a:off x="1297963" y="2554229"/>
              <a:ext cx="11177" cy="317842"/>
            </a:xfrm>
            <a:custGeom>
              <a:avLst/>
              <a:gdLst>
                <a:gd name="connsiteX0" fmla="*/ 0 w 11177"/>
                <a:gd name="connsiteY0" fmla="*/ 0 h 317842"/>
                <a:gd name="connsiteX1" fmla="*/ 11177 w 11177"/>
                <a:gd name="connsiteY1" fmla="*/ 0 h 317842"/>
                <a:gd name="connsiteX2" fmla="*/ 11177 w 11177"/>
                <a:gd name="connsiteY2" fmla="*/ 317842 h 317842"/>
                <a:gd name="connsiteX3" fmla="*/ 0 w 11177"/>
                <a:gd name="connsiteY3" fmla="*/ 317842 h 31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17842">
                  <a:moveTo>
                    <a:pt x="0" y="0"/>
                  </a:moveTo>
                  <a:lnTo>
                    <a:pt x="11177" y="0"/>
                  </a:lnTo>
                  <a:lnTo>
                    <a:pt x="11177" y="317842"/>
                  </a:lnTo>
                  <a:lnTo>
                    <a:pt x="0" y="31784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88" name="Freeform 2387">
              <a:extLst>
                <a:ext uri="{FF2B5EF4-FFF2-40B4-BE49-F238E27FC236}">
                  <a16:creationId xmlns:a16="http://schemas.microsoft.com/office/drawing/2014/main" id="{012D9ECD-FD47-318B-DFD3-29AB775E178A}"/>
                </a:ext>
              </a:extLst>
            </p:cNvPr>
            <p:cNvSpPr/>
            <p:nvPr/>
          </p:nvSpPr>
          <p:spPr>
            <a:xfrm>
              <a:off x="1310156" y="2554229"/>
              <a:ext cx="11177" cy="331786"/>
            </a:xfrm>
            <a:custGeom>
              <a:avLst/>
              <a:gdLst>
                <a:gd name="connsiteX0" fmla="*/ 0 w 11177"/>
                <a:gd name="connsiteY0" fmla="*/ 0 h 331786"/>
                <a:gd name="connsiteX1" fmla="*/ 11177 w 11177"/>
                <a:gd name="connsiteY1" fmla="*/ 0 h 331786"/>
                <a:gd name="connsiteX2" fmla="*/ 11177 w 11177"/>
                <a:gd name="connsiteY2" fmla="*/ 331787 h 331786"/>
                <a:gd name="connsiteX3" fmla="*/ 0 w 11177"/>
                <a:gd name="connsiteY3" fmla="*/ 331787 h 33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31786">
                  <a:moveTo>
                    <a:pt x="0" y="0"/>
                  </a:moveTo>
                  <a:lnTo>
                    <a:pt x="11177" y="0"/>
                  </a:lnTo>
                  <a:lnTo>
                    <a:pt x="11177" y="331787"/>
                  </a:lnTo>
                  <a:lnTo>
                    <a:pt x="0" y="33178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89" name="Freeform 2388">
              <a:extLst>
                <a:ext uri="{FF2B5EF4-FFF2-40B4-BE49-F238E27FC236}">
                  <a16:creationId xmlns:a16="http://schemas.microsoft.com/office/drawing/2014/main" id="{4FF7CEBA-8565-0152-8317-7078FA66826B}"/>
                </a:ext>
              </a:extLst>
            </p:cNvPr>
            <p:cNvSpPr/>
            <p:nvPr/>
          </p:nvSpPr>
          <p:spPr>
            <a:xfrm>
              <a:off x="1321842" y="2554229"/>
              <a:ext cx="11177" cy="337076"/>
            </a:xfrm>
            <a:custGeom>
              <a:avLst/>
              <a:gdLst>
                <a:gd name="connsiteX0" fmla="*/ 0 w 11177"/>
                <a:gd name="connsiteY0" fmla="*/ 0 h 337076"/>
                <a:gd name="connsiteX1" fmla="*/ 11178 w 11177"/>
                <a:gd name="connsiteY1" fmla="*/ 0 h 337076"/>
                <a:gd name="connsiteX2" fmla="*/ 11178 w 11177"/>
                <a:gd name="connsiteY2" fmla="*/ 337076 h 337076"/>
                <a:gd name="connsiteX3" fmla="*/ 0 w 11177"/>
                <a:gd name="connsiteY3" fmla="*/ 337076 h 33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37076">
                  <a:moveTo>
                    <a:pt x="0" y="0"/>
                  </a:moveTo>
                  <a:lnTo>
                    <a:pt x="11178" y="0"/>
                  </a:lnTo>
                  <a:lnTo>
                    <a:pt x="11178" y="337076"/>
                  </a:lnTo>
                  <a:lnTo>
                    <a:pt x="0" y="337076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90" name="Freeform 2389">
              <a:extLst>
                <a:ext uri="{FF2B5EF4-FFF2-40B4-BE49-F238E27FC236}">
                  <a16:creationId xmlns:a16="http://schemas.microsoft.com/office/drawing/2014/main" id="{ACEE5E8F-9F92-22C0-508A-4D6C44D334A7}"/>
                </a:ext>
              </a:extLst>
            </p:cNvPr>
            <p:cNvSpPr/>
            <p:nvPr/>
          </p:nvSpPr>
          <p:spPr>
            <a:xfrm>
              <a:off x="1334035" y="2554229"/>
              <a:ext cx="11177" cy="338999"/>
            </a:xfrm>
            <a:custGeom>
              <a:avLst/>
              <a:gdLst>
                <a:gd name="connsiteX0" fmla="*/ 0 w 11177"/>
                <a:gd name="connsiteY0" fmla="*/ 0 h 338999"/>
                <a:gd name="connsiteX1" fmla="*/ 11178 w 11177"/>
                <a:gd name="connsiteY1" fmla="*/ 0 h 338999"/>
                <a:gd name="connsiteX2" fmla="*/ 11178 w 11177"/>
                <a:gd name="connsiteY2" fmla="*/ 339000 h 338999"/>
                <a:gd name="connsiteX3" fmla="*/ 0 w 11177"/>
                <a:gd name="connsiteY3" fmla="*/ 339000 h 33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38999">
                  <a:moveTo>
                    <a:pt x="0" y="0"/>
                  </a:moveTo>
                  <a:lnTo>
                    <a:pt x="11178" y="0"/>
                  </a:lnTo>
                  <a:lnTo>
                    <a:pt x="11178" y="339000"/>
                  </a:lnTo>
                  <a:lnTo>
                    <a:pt x="0" y="33900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91" name="Freeform 2390">
              <a:extLst>
                <a:ext uri="{FF2B5EF4-FFF2-40B4-BE49-F238E27FC236}">
                  <a16:creationId xmlns:a16="http://schemas.microsoft.com/office/drawing/2014/main" id="{95B1A9E8-262F-127F-F517-AC6E24A5B1ED}"/>
                </a:ext>
              </a:extLst>
            </p:cNvPr>
            <p:cNvSpPr/>
            <p:nvPr/>
          </p:nvSpPr>
          <p:spPr>
            <a:xfrm>
              <a:off x="1345721" y="2554229"/>
              <a:ext cx="11177" cy="340923"/>
            </a:xfrm>
            <a:custGeom>
              <a:avLst/>
              <a:gdLst>
                <a:gd name="connsiteX0" fmla="*/ 0 w 11177"/>
                <a:gd name="connsiteY0" fmla="*/ 0 h 340923"/>
                <a:gd name="connsiteX1" fmla="*/ 11177 w 11177"/>
                <a:gd name="connsiteY1" fmla="*/ 0 h 340923"/>
                <a:gd name="connsiteX2" fmla="*/ 11177 w 11177"/>
                <a:gd name="connsiteY2" fmla="*/ 340923 h 340923"/>
                <a:gd name="connsiteX3" fmla="*/ 0 w 11177"/>
                <a:gd name="connsiteY3" fmla="*/ 340923 h 34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40923">
                  <a:moveTo>
                    <a:pt x="0" y="0"/>
                  </a:moveTo>
                  <a:lnTo>
                    <a:pt x="11177" y="0"/>
                  </a:lnTo>
                  <a:lnTo>
                    <a:pt x="11177" y="340923"/>
                  </a:lnTo>
                  <a:lnTo>
                    <a:pt x="0" y="340923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92" name="Freeform 2391">
              <a:extLst>
                <a:ext uri="{FF2B5EF4-FFF2-40B4-BE49-F238E27FC236}">
                  <a16:creationId xmlns:a16="http://schemas.microsoft.com/office/drawing/2014/main" id="{6D7ECB23-FD77-DCC7-68A1-2A84DA42A49F}"/>
                </a:ext>
              </a:extLst>
            </p:cNvPr>
            <p:cNvSpPr/>
            <p:nvPr/>
          </p:nvSpPr>
          <p:spPr>
            <a:xfrm>
              <a:off x="1357915" y="2554229"/>
              <a:ext cx="11177" cy="353906"/>
            </a:xfrm>
            <a:custGeom>
              <a:avLst/>
              <a:gdLst>
                <a:gd name="connsiteX0" fmla="*/ 0 w 11177"/>
                <a:gd name="connsiteY0" fmla="*/ 0 h 353906"/>
                <a:gd name="connsiteX1" fmla="*/ 11178 w 11177"/>
                <a:gd name="connsiteY1" fmla="*/ 0 h 353906"/>
                <a:gd name="connsiteX2" fmla="*/ 11178 w 11177"/>
                <a:gd name="connsiteY2" fmla="*/ 353906 h 353906"/>
                <a:gd name="connsiteX3" fmla="*/ 0 w 11177"/>
                <a:gd name="connsiteY3" fmla="*/ 353906 h 35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53906">
                  <a:moveTo>
                    <a:pt x="0" y="0"/>
                  </a:moveTo>
                  <a:lnTo>
                    <a:pt x="11178" y="0"/>
                  </a:lnTo>
                  <a:lnTo>
                    <a:pt x="11178" y="353906"/>
                  </a:lnTo>
                  <a:lnTo>
                    <a:pt x="0" y="353906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93" name="Freeform 2392">
              <a:extLst>
                <a:ext uri="{FF2B5EF4-FFF2-40B4-BE49-F238E27FC236}">
                  <a16:creationId xmlns:a16="http://schemas.microsoft.com/office/drawing/2014/main" id="{6E2D9EA9-5027-270F-1D38-DD995EE5DE7E}"/>
                </a:ext>
              </a:extLst>
            </p:cNvPr>
            <p:cNvSpPr/>
            <p:nvPr/>
          </p:nvSpPr>
          <p:spPr>
            <a:xfrm>
              <a:off x="1369600" y="2554229"/>
              <a:ext cx="11177" cy="353906"/>
            </a:xfrm>
            <a:custGeom>
              <a:avLst/>
              <a:gdLst>
                <a:gd name="connsiteX0" fmla="*/ 0 w 11177"/>
                <a:gd name="connsiteY0" fmla="*/ 0 h 353906"/>
                <a:gd name="connsiteX1" fmla="*/ 11178 w 11177"/>
                <a:gd name="connsiteY1" fmla="*/ 0 h 353906"/>
                <a:gd name="connsiteX2" fmla="*/ 11178 w 11177"/>
                <a:gd name="connsiteY2" fmla="*/ 353906 h 353906"/>
                <a:gd name="connsiteX3" fmla="*/ 0 w 11177"/>
                <a:gd name="connsiteY3" fmla="*/ 353906 h 35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53906">
                  <a:moveTo>
                    <a:pt x="0" y="0"/>
                  </a:moveTo>
                  <a:lnTo>
                    <a:pt x="11178" y="0"/>
                  </a:lnTo>
                  <a:lnTo>
                    <a:pt x="11178" y="353906"/>
                  </a:lnTo>
                  <a:lnTo>
                    <a:pt x="0" y="353906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94" name="Freeform 2393">
              <a:extLst>
                <a:ext uri="{FF2B5EF4-FFF2-40B4-BE49-F238E27FC236}">
                  <a16:creationId xmlns:a16="http://schemas.microsoft.com/office/drawing/2014/main" id="{FA517B15-A292-9BCC-AA92-2321D463CE25}"/>
                </a:ext>
              </a:extLst>
            </p:cNvPr>
            <p:cNvSpPr/>
            <p:nvPr/>
          </p:nvSpPr>
          <p:spPr>
            <a:xfrm>
              <a:off x="1381794" y="2554229"/>
              <a:ext cx="11177" cy="363042"/>
            </a:xfrm>
            <a:custGeom>
              <a:avLst/>
              <a:gdLst>
                <a:gd name="connsiteX0" fmla="*/ 0 w 11177"/>
                <a:gd name="connsiteY0" fmla="*/ 0 h 363042"/>
                <a:gd name="connsiteX1" fmla="*/ 11178 w 11177"/>
                <a:gd name="connsiteY1" fmla="*/ 0 h 363042"/>
                <a:gd name="connsiteX2" fmla="*/ 11178 w 11177"/>
                <a:gd name="connsiteY2" fmla="*/ 363042 h 363042"/>
                <a:gd name="connsiteX3" fmla="*/ 0 w 11177"/>
                <a:gd name="connsiteY3" fmla="*/ 363042 h 36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63042">
                  <a:moveTo>
                    <a:pt x="0" y="0"/>
                  </a:moveTo>
                  <a:lnTo>
                    <a:pt x="11178" y="0"/>
                  </a:lnTo>
                  <a:lnTo>
                    <a:pt x="11178" y="363042"/>
                  </a:lnTo>
                  <a:lnTo>
                    <a:pt x="0" y="36304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95" name="Freeform 2394">
              <a:extLst>
                <a:ext uri="{FF2B5EF4-FFF2-40B4-BE49-F238E27FC236}">
                  <a16:creationId xmlns:a16="http://schemas.microsoft.com/office/drawing/2014/main" id="{E26BE362-6553-E0E0-F3C1-7245140B6942}"/>
                </a:ext>
              </a:extLst>
            </p:cNvPr>
            <p:cNvSpPr/>
            <p:nvPr/>
          </p:nvSpPr>
          <p:spPr>
            <a:xfrm>
              <a:off x="1393479" y="2554229"/>
              <a:ext cx="11177" cy="364484"/>
            </a:xfrm>
            <a:custGeom>
              <a:avLst/>
              <a:gdLst>
                <a:gd name="connsiteX0" fmla="*/ 0 w 11177"/>
                <a:gd name="connsiteY0" fmla="*/ 0 h 364484"/>
                <a:gd name="connsiteX1" fmla="*/ 11178 w 11177"/>
                <a:gd name="connsiteY1" fmla="*/ 0 h 364484"/>
                <a:gd name="connsiteX2" fmla="*/ 11178 w 11177"/>
                <a:gd name="connsiteY2" fmla="*/ 364485 h 364484"/>
                <a:gd name="connsiteX3" fmla="*/ 0 w 11177"/>
                <a:gd name="connsiteY3" fmla="*/ 364485 h 36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64484">
                  <a:moveTo>
                    <a:pt x="0" y="0"/>
                  </a:moveTo>
                  <a:lnTo>
                    <a:pt x="11178" y="0"/>
                  </a:lnTo>
                  <a:lnTo>
                    <a:pt x="11178" y="364485"/>
                  </a:lnTo>
                  <a:lnTo>
                    <a:pt x="0" y="36448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96" name="Freeform 2395">
              <a:extLst>
                <a:ext uri="{FF2B5EF4-FFF2-40B4-BE49-F238E27FC236}">
                  <a16:creationId xmlns:a16="http://schemas.microsoft.com/office/drawing/2014/main" id="{B03E2A06-8704-A672-3698-678C75EA2C5C}"/>
                </a:ext>
              </a:extLst>
            </p:cNvPr>
            <p:cNvSpPr/>
            <p:nvPr/>
          </p:nvSpPr>
          <p:spPr>
            <a:xfrm>
              <a:off x="1405673" y="2554229"/>
              <a:ext cx="11177" cy="364484"/>
            </a:xfrm>
            <a:custGeom>
              <a:avLst/>
              <a:gdLst>
                <a:gd name="connsiteX0" fmla="*/ 0 w 11177"/>
                <a:gd name="connsiteY0" fmla="*/ 0 h 364484"/>
                <a:gd name="connsiteX1" fmla="*/ 11178 w 11177"/>
                <a:gd name="connsiteY1" fmla="*/ 0 h 364484"/>
                <a:gd name="connsiteX2" fmla="*/ 11178 w 11177"/>
                <a:gd name="connsiteY2" fmla="*/ 364485 h 364484"/>
                <a:gd name="connsiteX3" fmla="*/ 0 w 11177"/>
                <a:gd name="connsiteY3" fmla="*/ 364485 h 36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64484">
                  <a:moveTo>
                    <a:pt x="0" y="0"/>
                  </a:moveTo>
                  <a:lnTo>
                    <a:pt x="11178" y="0"/>
                  </a:lnTo>
                  <a:lnTo>
                    <a:pt x="11178" y="364485"/>
                  </a:lnTo>
                  <a:lnTo>
                    <a:pt x="0" y="36448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97" name="Freeform 2396">
              <a:extLst>
                <a:ext uri="{FF2B5EF4-FFF2-40B4-BE49-F238E27FC236}">
                  <a16:creationId xmlns:a16="http://schemas.microsoft.com/office/drawing/2014/main" id="{949940A3-60CB-634D-C8E4-B9D5BD1B9387}"/>
                </a:ext>
              </a:extLst>
            </p:cNvPr>
            <p:cNvSpPr/>
            <p:nvPr/>
          </p:nvSpPr>
          <p:spPr>
            <a:xfrm>
              <a:off x="1417359" y="2554229"/>
              <a:ext cx="11177" cy="364484"/>
            </a:xfrm>
            <a:custGeom>
              <a:avLst/>
              <a:gdLst>
                <a:gd name="connsiteX0" fmla="*/ 0 w 11177"/>
                <a:gd name="connsiteY0" fmla="*/ 0 h 364484"/>
                <a:gd name="connsiteX1" fmla="*/ 11178 w 11177"/>
                <a:gd name="connsiteY1" fmla="*/ 0 h 364484"/>
                <a:gd name="connsiteX2" fmla="*/ 11178 w 11177"/>
                <a:gd name="connsiteY2" fmla="*/ 364485 h 364484"/>
                <a:gd name="connsiteX3" fmla="*/ 0 w 11177"/>
                <a:gd name="connsiteY3" fmla="*/ 364485 h 36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64484">
                  <a:moveTo>
                    <a:pt x="0" y="0"/>
                  </a:moveTo>
                  <a:lnTo>
                    <a:pt x="11178" y="0"/>
                  </a:lnTo>
                  <a:lnTo>
                    <a:pt x="11178" y="364485"/>
                  </a:lnTo>
                  <a:lnTo>
                    <a:pt x="0" y="36448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98" name="Freeform 2397">
              <a:extLst>
                <a:ext uri="{FF2B5EF4-FFF2-40B4-BE49-F238E27FC236}">
                  <a16:creationId xmlns:a16="http://schemas.microsoft.com/office/drawing/2014/main" id="{CEB5ADE5-F662-020E-6D98-DFD6F5E35C90}"/>
                </a:ext>
              </a:extLst>
            </p:cNvPr>
            <p:cNvSpPr/>
            <p:nvPr/>
          </p:nvSpPr>
          <p:spPr>
            <a:xfrm>
              <a:off x="1429552" y="2554229"/>
              <a:ext cx="11177" cy="366889"/>
            </a:xfrm>
            <a:custGeom>
              <a:avLst/>
              <a:gdLst>
                <a:gd name="connsiteX0" fmla="*/ 0 w 11177"/>
                <a:gd name="connsiteY0" fmla="*/ 0 h 366889"/>
                <a:gd name="connsiteX1" fmla="*/ 11177 w 11177"/>
                <a:gd name="connsiteY1" fmla="*/ 0 h 366889"/>
                <a:gd name="connsiteX2" fmla="*/ 11177 w 11177"/>
                <a:gd name="connsiteY2" fmla="*/ 366889 h 366889"/>
                <a:gd name="connsiteX3" fmla="*/ 0 w 11177"/>
                <a:gd name="connsiteY3" fmla="*/ 366889 h 36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66889">
                  <a:moveTo>
                    <a:pt x="0" y="0"/>
                  </a:moveTo>
                  <a:lnTo>
                    <a:pt x="11177" y="0"/>
                  </a:lnTo>
                  <a:lnTo>
                    <a:pt x="11177" y="366889"/>
                  </a:lnTo>
                  <a:lnTo>
                    <a:pt x="0" y="366889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99" name="Freeform 2398">
              <a:extLst>
                <a:ext uri="{FF2B5EF4-FFF2-40B4-BE49-F238E27FC236}">
                  <a16:creationId xmlns:a16="http://schemas.microsoft.com/office/drawing/2014/main" id="{141980CB-5983-2280-BD23-20E17B2DA92E}"/>
                </a:ext>
              </a:extLst>
            </p:cNvPr>
            <p:cNvSpPr/>
            <p:nvPr/>
          </p:nvSpPr>
          <p:spPr>
            <a:xfrm>
              <a:off x="1441238" y="2554229"/>
              <a:ext cx="11177" cy="367850"/>
            </a:xfrm>
            <a:custGeom>
              <a:avLst/>
              <a:gdLst>
                <a:gd name="connsiteX0" fmla="*/ 0 w 11177"/>
                <a:gd name="connsiteY0" fmla="*/ 0 h 367850"/>
                <a:gd name="connsiteX1" fmla="*/ 11178 w 11177"/>
                <a:gd name="connsiteY1" fmla="*/ 0 h 367850"/>
                <a:gd name="connsiteX2" fmla="*/ 11178 w 11177"/>
                <a:gd name="connsiteY2" fmla="*/ 367851 h 367850"/>
                <a:gd name="connsiteX3" fmla="*/ 0 w 11177"/>
                <a:gd name="connsiteY3" fmla="*/ 367851 h 36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67850">
                  <a:moveTo>
                    <a:pt x="0" y="0"/>
                  </a:moveTo>
                  <a:lnTo>
                    <a:pt x="11178" y="0"/>
                  </a:lnTo>
                  <a:lnTo>
                    <a:pt x="11178" y="367851"/>
                  </a:lnTo>
                  <a:lnTo>
                    <a:pt x="0" y="367851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00" name="Freeform 2399">
              <a:extLst>
                <a:ext uri="{FF2B5EF4-FFF2-40B4-BE49-F238E27FC236}">
                  <a16:creationId xmlns:a16="http://schemas.microsoft.com/office/drawing/2014/main" id="{F2ED473F-CD0A-BF1E-78B4-02F84643DB1B}"/>
                </a:ext>
              </a:extLst>
            </p:cNvPr>
            <p:cNvSpPr/>
            <p:nvPr/>
          </p:nvSpPr>
          <p:spPr>
            <a:xfrm>
              <a:off x="1453431" y="2554229"/>
              <a:ext cx="11177" cy="371697"/>
            </a:xfrm>
            <a:custGeom>
              <a:avLst/>
              <a:gdLst>
                <a:gd name="connsiteX0" fmla="*/ 0 w 11177"/>
                <a:gd name="connsiteY0" fmla="*/ 0 h 371697"/>
                <a:gd name="connsiteX1" fmla="*/ 11178 w 11177"/>
                <a:gd name="connsiteY1" fmla="*/ 0 h 371697"/>
                <a:gd name="connsiteX2" fmla="*/ 11178 w 11177"/>
                <a:gd name="connsiteY2" fmla="*/ 371698 h 371697"/>
                <a:gd name="connsiteX3" fmla="*/ 0 w 11177"/>
                <a:gd name="connsiteY3" fmla="*/ 371698 h 37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71697">
                  <a:moveTo>
                    <a:pt x="0" y="0"/>
                  </a:moveTo>
                  <a:lnTo>
                    <a:pt x="11178" y="0"/>
                  </a:lnTo>
                  <a:lnTo>
                    <a:pt x="11178" y="371698"/>
                  </a:lnTo>
                  <a:lnTo>
                    <a:pt x="0" y="37169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01" name="Freeform 2400">
              <a:extLst>
                <a:ext uri="{FF2B5EF4-FFF2-40B4-BE49-F238E27FC236}">
                  <a16:creationId xmlns:a16="http://schemas.microsoft.com/office/drawing/2014/main" id="{569B7633-6886-9504-1A87-8A0B05BD85E7}"/>
                </a:ext>
              </a:extLst>
            </p:cNvPr>
            <p:cNvSpPr/>
            <p:nvPr/>
          </p:nvSpPr>
          <p:spPr>
            <a:xfrm>
              <a:off x="1465117" y="2554229"/>
              <a:ext cx="11177" cy="381795"/>
            </a:xfrm>
            <a:custGeom>
              <a:avLst/>
              <a:gdLst>
                <a:gd name="connsiteX0" fmla="*/ 0 w 11177"/>
                <a:gd name="connsiteY0" fmla="*/ 0 h 381795"/>
                <a:gd name="connsiteX1" fmla="*/ 11177 w 11177"/>
                <a:gd name="connsiteY1" fmla="*/ 0 h 381795"/>
                <a:gd name="connsiteX2" fmla="*/ 11177 w 11177"/>
                <a:gd name="connsiteY2" fmla="*/ 381795 h 381795"/>
                <a:gd name="connsiteX3" fmla="*/ 0 w 11177"/>
                <a:gd name="connsiteY3" fmla="*/ 381795 h 38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81795">
                  <a:moveTo>
                    <a:pt x="0" y="0"/>
                  </a:moveTo>
                  <a:lnTo>
                    <a:pt x="11177" y="0"/>
                  </a:lnTo>
                  <a:lnTo>
                    <a:pt x="11177" y="381795"/>
                  </a:lnTo>
                  <a:lnTo>
                    <a:pt x="0" y="38179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02" name="Freeform 2401">
              <a:extLst>
                <a:ext uri="{FF2B5EF4-FFF2-40B4-BE49-F238E27FC236}">
                  <a16:creationId xmlns:a16="http://schemas.microsoft.com/office/drawing/2014/main" id="{4673D03A-A0B8-5433-528E-476A6E5E1270}"/>
                </a:ext>
              </a:extLst>
            </p:cNvPr>
            <p:cNvSpPr/>
            <p:nvPr/>
          </p:nvSpPr>
          <p:spPr>
            <a:xfrm>
              <a:off x="1477311" y="2554229"/>
              <a:ext cx="11177" cy="391412"/>
            </a:xfrm>
            <a:custGeom>
              <a:avLst/>
              <a:gdLst>
                <a:gd name="connsiteX0" fmla="*/ 0 w 11177"/>
                <a:gd name="connsiteY0" fmla="*/ 0 h 391412"/>
                <a:gd name="connsiteX1" fmla="*/ 11178 w 11177"/>
                <a:gd name="connsiteY1" fmla="*/ 0 h 391412"/>
                <a:gd name="connsiteX2" fmla="*/ 11178 w 11177"/>
                <a:gd name="connsiteY2" fmla="*/ 391412 h 391412"/>
                <a:gd name="connsiteX3" fmla="*/ 0 w 11177"/>
                <a:gd name="connsiteY3" fmla="*/ 391412 h 39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91412">
                  <a:moveTo>
                    <a:pt x="0" y="0"/>
                  </a:moveTo>
                  <a:lnTo>
                    <a:pt x="11178" y="0"/>
                  </a:lnTo>
                  <a:lnTo>
                    <a:pt x="11178" y="391412"/>
                  </a:lnTo>
                  <a:lnTo>
                    <a:pt x="0" y="39141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03" name="Freeform 2402">
              <a:extLst>
                <a:ext uri="{FF2B5EF4-FFF2-40B4-BE49-F238E27FC236}">
                  <a16:creationId xmlns:a16="http://schemas.microsoft.com/office/drawing/2014/main" id="{B671EE6B-6ADA-59B5-DB36-45F30A467BEF}"/>
                </a:ext>
              </a:extLst>
            </p:cNvPr>
            <p:cNvSpPr/>
            <p:nvPr/>
          </p:nvSpPr>
          <p:spPr>
            <a:xfrm>
              <a:off x="1488996" y="2554229"/>
              <a:ext cx="11177" cy="396701"/>
            </a:xfrm>
            <a:custGeom>
              <a:avLst/>
              <a:gdLst>
                <a:gd name="connsiteX0" fmla="*/ 0 w 11177"/>
                <a:gd name="connsiteY0" fmla="*/ 0 h 396701"/>
                <a:gd name="connsiteX1" fmla="*/ 11178 w 11177"/>
                <a:gd name="connsiteY1" fmla="*/ 0 h 396701"/>
                <a:gd name="connsiteX2" fmla="*/ 11178 w 11177"/>
                <a:gd name="connsiteY2" fmla="*/ 396702 h 396701"/>
                <a:gd name="connsiteX3" fmla="*/ 0 w 11177"/>
                <a:gd name="connsiteY3" fmla="*/ 396702 h 39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96701">
                  <a:moveTo>
                    <a:pt x="0" y="0"/>
                  </a:moveTo>
                  <a:lnTo>
                    <a:pt x="11178" y="0"/>
                  </a:lnTo>
                  <a:lnTo>
                    <a:pt x="11178" y="396702"/>
                  </a:lnTo>
                  <a:lnTo>
                    <a:pt x="0" y="39670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04" name="Freeform 2403">
              <a:extLst>
                <a:ext uri="{FF2B5EF4-FFF2-40B4-BE49-F238E27FC236}">
                  <a16:creationId xmlns:a16="http://schemas.microsoft.com/office/drawing/2014/main" id="{B7F40005-8BA6-F6B0-C1BF-63ABC2F552B6}"/>
                </a:ext>
              </a:extLst>
            </p:cNvPr>
            <p:cNvSpPr/>
            <p:nvPr/>
          </p:nvSpPr>
          <p:spPr>
            <a:xfrm>
              <a:off x="1501190" y="2554229"/>
              <a:ext cx="11177" cy="396701"/>
            </a:xfrm>
            <a:custGeom>
              <a:avLst/>
              <a:gdLst>
                <a:gd name="connsiteX0" fmla="*/ 0 w 11177"/>
                <a:gd name="connsiteY0" fmla="*/ 0 h 396701"/>
                <a:gd name="connsiteX1" fmla="*/ 11178 w 11177"/>
                <a:gd name="connsiteY1" fmla="*/ 0 h 396701"/>
                <a:gd name="connsiteX2" fmla="*/ 11178 w 11177"/>
                <a:gd name="connsiteY2" fmla="*/ 396702 h 396701"/>
                <a:gd name="connsiteX3" fmla="*/ 0 w 11177"/>
                <a:gd name="connsiteY3" fmla="*/ 396702 h 396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96701">
                  <a:moveTo>
                    <a:pt x="0" y="0"/>
                  </a:moveTo>
                  <a:lnTo>
                    <a:pt x="11178" y="0"/>
                  </a:lnTo>
                  <a:lnTo>
                    <a:pt x="11178" y="396702"/>
                  </a:lnTo>
                  <a:lnTo>
                    <a:pt x="0" y="39670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05" name="Freeform 2404">
              <a:extLst>
                <a:ext uri="{FF2B5EF4-FFF2-40B4-BE49-F238E27FC236}">
                  <a16:creationId xmlns:a16="http://schemas.microsoft.com/office/drawing/2014/main" id="{5E935C5B-B005-0EA7-4D31-65FD4C8577EC}"/>
                </a:ext>
              </a:extLst>
            </p:cNvPr>
            <p:cNvSpPr/>
            <p:nvPr/>
          </p:nvSpPr>
          <p:spPr>
            <a:xfrm>
              <a:off x="1512875" y="2554229"/>
              <a:ext cx="11177" cy="398625"/>
            </a:xfrm>
            <a:custGeom>
              <a:avLst/>
              <a:gdLst>
                <a:gd name="connsiteX0" fmla="*/ 0 w 11177"/>
                <a:gd name="connsiteY0" fmla="*/ 0 h 398625"/>
                <a:gd name="connsiteX1" fmla="*/ 11178 w 11177"/>
                <a:gd name="connsiteY1" fmla="*/ 0 h 398625"/>
                <a:gd name="connsiteX2" fmla="*/ 11178 w 11177"/>
                <a:gd name="connsiteY2" fmla="*/ 398625 h 398625"/>
                <a:gd name="connsiteX3" fmla="*/ 0 w 11177"/>
                <a:gd name="connsiteY3" fmla="*/ 398625 h 39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98625">
                  <a:moveTo>
                    <a:pt x="0" y="0"/>
                  </a:moveTo>
                  <a:lnTo>
                    <a:pt x="11178" y="0"/>
                  </a:lnTo>
                  <a:lnTo>
                    <a:pt x="11178" y="398625"/>
                  </a:lnTo>
                  <a:lnTo>
                    <a:pt x="0" y="39862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06" name="Freeform 2405">
              <a:extLst>
                <a:ext uri="{FF2B5EF4-FFF2-40B4-BE49-F238E27FC236}">
                  <a16:creationId xmlns:a16="http://schemas.microsoft.com/office/drawing/2014/main" id="{2985381B-8ADF-8117-15AC-EB3C97F230D8}"/>
                </a:ext>
              </a:extLst>
            </p:cNvPr>
            <p:cNvSpPr/>
            <p:nvPr/>
          </p:nvSpPr>
          <p:spPr>
            <a:xfrm>
              <a:off x="1525069" y="2554229"/>
              <a:ext cx="11177" cy="398625"/>
            </a:xfrm>
            <a:custGeom>
              <a:avLst/>
              <a:gdLst>
                <a:gd name="connsiteX0" fmla="*/ 0 w 11177"/>
                <a:gd name="connsiteY0" fmla="*/ 0 h 398625"/>
                <a:gd name="connsiteX1" fmla="*/ 11178 w 11177"/>
                <a:gd name="connsiteY1" fmla="*/ 0 h 398625"/>
                <a:gd name="connsiteX2" fmla="*/ 11178 w 11177"/>
                <a:gd name="connsiteY2" fmla="*/ 398625 h 398625"/>
                <a:gd name="connsiteX3" fmla="*/ 0 w 11177"/>
                <a:gd name="connsiteY3" fmla="*/ 398625 h 39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98625">
                  <a:moveTo>
                    <a:pt x="0" y="0"/>
                  </a:moveTo>
                  <a:lnTo>
                    <a:pt x="11178" y="0"/>
                  </a:lnTo>
                  <a:lnTo>
                    <a:pt x="11178" y="398625"/>
                  </a:lnTo>
                  <a:lnTo>
                    <a:pt x="0" y="39862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07" name="Freeform 2406">
              <a:extLst>
                <a:ext uri="{FF2B5EF4-FFF2-40B4-BE49-F238E27FC236}">
                  <a16:creationId xmlns:a16="http://schemas.microsoft.com/office/drawing/2014/main" id="{B4968B5F-1A1D-63E1-7568-EB576A0D018D}"/>
                </a:ext>
              </a:extLst>
            </p:cNvPr>
            <p:cNvSpPr/>
            <p:nvPr/>
          </p:nvSpPr>
          <p:spPr>
            <a:xfrm>
              <a:off x="1536755" y="2554229"/>
              <a:ext cx="11177" cy="400548"/>
            </a:xfrm>
            <a:custGeom>
              <a:avLst/>
              <a:gdLst>
                <a:gd name="connsiteX0" fmla="*/ 0 w 11177"/>
                <a:gd name="connsiteY0" fmla="*/ 0 h 400548"/>
                <a:gd name="connsiteX1" fmla="*/ 11178 w 11177"/>
                <a:gd name="connsiteY1" fmla="*/ 0 h 400548"/>
                <a:gd name="connsiteX2" fmla="*/ 11178 w 11177"/>
                <a:gd name="connsiteY2" fmla="*/ 400549 h 400548"/>
                <a:gd name="connsiteX3" fmla="*/ 0 w 11177"/>
                <a:gd name="connsiteY3" fmla="*/ 400549 h 40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00548">
                  <a:moveTo>
                    <a:pt x="0" y="0"/>
                  </a:moveTo>
                  <a:lnTo>
                    <a:pt x="11178" y="0"/>
                  </a:lnTo>
                  <a:lnTo>
                    <a:pt x="11178" y="400549"/>
                  </a:lnTo>
                  <a:lnTo>
                    <a:pt x="0" y="400549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08" name="Freeform 2407">
              <a:extLst>
                <a:ext uri="{FF2B5EF4-FFF2-40B4-BE49-F238E27FC236}">
                  <a16:creationId xmlns:a16="http://schemas.microsoft.com/office/drawing/2014/main" id="{C8CE537C-1642-99A3-96D7-FE7A96C9A509}"/>
                </a:ext>
              </a:extLst>
            </p:cNvPr>
            <p:cNvSpPr/>
            <p:nvPr/>
          </p:nvSpPr>
          <p:spPr>
            <a:xfrm>
              <a:off x="1548440" y="2554229"/>
              <a:ext cx="11177" cy="400548"/>
            </a:xfrm>
            <a:custGeom>
              <a:avLst/>
              <a:gdLst>
                <a:gd name="connsiteX0" fmla="*/ 0 w 11177"/>
                <a:gd name="connsiteY0" fmla="*/ 0 h 400548"/>
                <a:gd name="connsiteX1" fmla="*/ 11178 w 11177"/>
                <a:gd name="connsiteY1" fmla="*/ 0 h 400548"/>
                <a:gd name="connsiteX2" fmla="*/ 11178 w 11177"/>
                <a:gd name="connsiteY2" fmla="*/ 400549 h 400548"/>
                <a:gd name="connsiteX3" fmla="*/ 0 w 11177"/>
                <a:gd name="connsiteY3" fmla="*/ 400549 h 40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00548">
                  <a:moveTo>
                    <a:pt x="0" y="0"/>
                  </a:moveTo>
                  <a:lnTo>
                    <a:pt x="11178" y="0"/>
                  </a:lnTo>
                  <a:lnTo>
                    <a:pt x="11178" y="400549"/>
                  </a:lnTo>
                  <a:lnTo>
                    <a:pt x="0" y="400549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09" name="Freeform 2408">
              <a:extLst>
                <a:ext uri="{FF2B5EF4-FFF2-40B4-BE49-F238E27FC236}">
                  <a16:creationId xmlns:a16="http://schemas.microsoft.com/office/drawing/2014/main" id="{EB337965-8ACA-E5BA-1DF1-FF8D60DB6680}"/>
                </a:ext>
              </a:extLst>
            </p:cNvPr>
            <p:cNvSpPr/>
            <p:nvPr/>
          </p:nvSpPr>
          <p:spPr>
            <a:xfrm>
              <a:off x="1560634" y="2554229"/>
              <a:ext cx="11177" cy="402471"/>
            </a:xfrm>
            <a:custGeom>
              <a:avLst/>
              <a:gdLst>
                <a:gd name="connsiteX0" fmla="*/ 0 w 11177"/>
                <a:gd name="connsiteY0" fmla="*/ 0 h 402471"/>
                <a:gd name="connsiteX1" fmla="*/ 11178 w 11177"/>
                <a:gd name="connsiteY1" fmla="*/ 0 h 402471"/>
                <a:gd name="connsiteX2" fmla="*/ 11178 w 11177"/>
                <a:gd name="connsiteY2" fmla="*/ 402472 h 402471"/>
                <a:gd name="connsiteX3" fmla="*/ 0 w 11177"/>
                <a:gd name="connsiteY3" fmla="*/ 402472 h 40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02471">
                  <a:moveTo>
                    <a:pt x="0" y="0"/>
                  </a:moveTo>
                  <a:lnTo>
                    <a:pt x="11178" y="0"/>
                  </a:lnTo>
                  <a:lnTo>
                    <a:pt x="11178" y="402472"/>
                  </a:lnTo>
                  <a:lnTo>
                    <a:pt x="0" y="40247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10" name="Freeform 2409">
              <a:extLst>
                <a:ext uri="{FF2B5EF4-FFF2-40B4-BE49-F238E27FC236}">
                  <a16:creationId xmlns:a16="http://schemas.microsoft.com/office/drawing/2014/main" id="{71514DCC-0520-BCCE-8543-BA320BE2F82E}"/>
                </a:ext>
              </a:extLst>
            </p:cNvPr>
            <p:cNvSpPr/>
            <p:nvPr/>
          </p:nvSpPr>
          <p:spPr>
            <a:xfrm>
              <a:off x="1572319" y="2554229"/>
              <a:ext cx="11177" cy="405837"/>
            </a:xfrm>
            <a:custGeom>
              <a:avLst/>
              <a:gdLst>
                <a:gd name="connsiteX0" fmla="*/ 0 w 11177"/>
                <a:gd name="connsiteY0" fmla="*/ 0 h 405837"/>
                <a:gd name="connsiteX1" fmla="*/ 11178 w 11177"/>
                <a:gd name="connsiteY1" fmla="*/ 0 h 405837"/>
                <a:gd name="connsiteX2" fmla="*/ 11178 w 11177"/>
                <a:gd name="connsiteY2" fmla="*/ 405838 h 405837"/>
                <a:gd name="connsiteX3" fmla="*/ 0 w 11177"/>
                <a:gd name="connsiteY3" fmla="*/ 405838 h 40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05837">
                  <a:moveTo>
                    <a:pt x="0" y="0"/>
                  </a:moveTo>
                  <a:lnTo>
                    <a:pt x="11178" y="0"/>
                  </a:lnTo>
                  <a:lnTo>
                    <a:pt x="11178" y="405838"/>
                  </a:lnTo>
                  <a:lnTo>
                    <a:pt x="0" y="40583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11" name="Freeform 2410">
              <a:extLst>
                <a:ext uri="{FF2B5EF4-FFF2-40B4-BE49-F238E27FC236}">
                  <a16:creationId xmlns:a16="http://schemas.microsoft.com/office/drawing/2014/main" id="{FEC73341-35E3-3FA8-329D-0367D640A2DC}"/>
                </a:ext>
              </a:extLst>
            </p:cNvPr>
            <p:cNvSpPr/>
            <p:nvPr/>
          </p:nvSpPr>
          <p:spPr>
            <a:xfrm>
              <a:off x="1584513" y="2554229"/>
              <a:ext cx="11177" cy="409684"/>
            </a:xfrm>
            <a:custGeom>
              <a:avLst/>
              <a:gdLst>
                <a:gd name="connsiteX0" fmla="*/ 0 w 11177"/>
                <a:gd name="connsiteY0" fmla="*/ 0 h 409684"/>
                <a:gd name="connsiteX1" fmla="*/ 11177 w 11177"/>
                <a:gd name="connsiteY1" fmla="*/ 0 h 409684"/>
                <a:gd name="connsiteX2" fmla="*/ 11177 w 11177"/>
                <a:gd name="connsiteY2" fmla="*/ 409685 h 409684"/>
                <a:gd name="connsiteX3" fmla="*/ 0 w 11177"/>
                <a:gd name="connsiteY3" fmla="*/ 409685 h 4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09684">
                  <a:moveTo>
                    <a:pt x="0" y="0"/>
                  </a:moveTo>
                  <a:lnTo>
                    <a:pt x="11177" y="0"/>
                  </a:lnTo>
                  <a:lnTo>
                    <a:pt x="11177" y="409685"/>
                  </a:lnTo>
                  <a:lnTo>
                    <a:pt x="0" y="40968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12" name="Freeform 2411">
              <a:extLst>
                <a:ext uri="{FF2B5EF4-FFF2-40B4-BE49-F238E27FC236}">
                  <a16:creationId xmlns:a16="http://schemas.microsoft.com/office/drawing/2014/main" id="{AE41D7FD-7CDB-211C-A6F1-84C1CDC41230}"/>
                </a:ext>
              </a:extLst>
            </p:cNvPr>
            <p:cNvSpPr/>
            <p:nvPr/>
          </p:nvSpPr>
          <p:spPr>
            <a:xfrm>
              <a:off x="1596199" y="2554229"/>
              <a:ext cx="11177" cy="414493"/>
            </a:xfrm>
            <a:custGeom>
              <a:avLst/>
              <a:gdLst>
                <a:gd name="connsiteX0" fmla="*/ 0 w 11177"/>
                <a:gd name="connsiteY0" fmla="*/ 0 h 414493"/>
                <a:gd name="connsiteX1" fmla="*/ 11178 w 11177"/>
                <a:gd name="connsiteY1" fmla="*/ 0 h 414493"/>
                <a:gd name="connsiteX2" fmla="*/ 11178 w 11177"/>
                <a:gd name="connsiteY2" fmla="*/ 414493 h 414493"/>
                <a:gd name="connsiteX3" fmla="*/ 0 w 11177"/>
                <a:gd name="connsiteY3" fmla="*/ 414493 h 41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14493">
                  <a:moveTo>
                    <a:pt x="0" y="0"/>
                  </a:moveTo>
                  <a:lnTo>
                    <a:pt x="11178" y="0"/>
                  </a:lnTo>
                  <a:lnTo>
                    <a:pt x="11178" y="414493"/>
                  </a:lnTo>
                  <a:lnTo>
                    <a:pt x="0" y="414493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13" name="Freeform 2412">
              <a:extLst>
                <a:ext uri="{FF2B5EF4-FFF2-40B4-BE49-F238E27FC236}">
                  <a16:creationId xmlns:a16="http://schemas.microsoft.com/office/drawing/2014/main" id="{7DF2387A-EE97-76CB-5DAA-72F98D8FC632}"/>
                </a:ext>
              </a:extLst>
            </p:cNvPr>
            <p:cNvSpPr/>
            <p:nvPr/>
          </p:nvSpPr>
          <p:spPr>
            <a:xfrm>
              <a:off x="1608392" y="2554229"/>
              <a:ext cx="11177" cy="414493"/>
            </a:xfrm>
            <a:custGeom>
              <a:avLst/>
              <a:gdLst>
                <a:gd name="connsiteX0" fmla="*/ 0 w 11177"/>
                <a:gd name="connsiteY0" fmla="*/ 0 h 414493"/>
                <a:gd name="connsiteX1" fmla="*/ 11178 w 11177"/>
                <a:gd name="connsiteY1" fmla="*/ 0 h 414493"/>
                <a:gd name="connsiteX2" fmla="*/ 11178 w 11177"/>
                <a:gd name="connsiteY2" fmla="*/ 414493 h 414493"/>
                <a:gd name="connsiteX3" fmla="*/ 0 w 11177"/>
                <a:gd name="connsiteY3" fmla="*/ 414493 h 41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14493">
                  <a:moveTo>
                    <a:pt x="0" y="0"/>
                  </a:moveTo>
                  <a:lnTo>
                    <a:pt x="11178" y="0"/>
                  </a:lnTo>
                  <a:lnTo>
                    <a:pt x="11178" y="414493"/>
                  </a:lnTo>
                  <a:lnTo>
                    <a:pt x="0" y="414493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14" name="Freeform 2413">
              <a:extLst>
                <a:ext uri="{FF2B5EF4-FFF2-40B4-BE49-F238E27FC236}">
                  <a16:creationId xmlns:a16="http://schemas.microsoft.com/office/drawing/2014/main" id="{943632AE-BFBD-9A2D-009E-ACF6AC13A7B8}"/>
                </a:ext>
              </a:extLst>
            </p:cNvPr>
            <p:cNvSpPr/>
            <p:nvPr/>
          </p:nvSpPr>
          <p:spPr>
            <a:xfrm>
              <a:off x="1620078" y="2554229"/>
              <a:ext cx="11177" cy="414493"/>
            </a:xfrm>
            <a:custGeom>
              <a:avLst/>
              <a:gdLst>
                <a:gd name="connsiteX0" fmla="*/ 0 w 11177"/>
                <a:gd name="connsiteY0" fmla="*/ 0 h 414493"/>
                <a:gd name="connsiteX1" fmla="*/ 11177 w 11177"/>
                <a:gd name="connsiteY1" fmla="*/ 0 h 414493"/>
                <a:gd name="connsiteX2" fmla="*/ 11177 w 11177"/>
                <a:gd name="connsiteY2" fmla="*/ 414493 h 414493"/>
                <a:gd name="connsiteX3" fmla="*/ 0 w 11177"/>
                <a:gd name="connsiteY3" fmla="*/ 414493 h 41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14493">
                  <a:moveTo>
                    <a:pt x="0" y="0"/>
                  </a:moveTo>
                  <a:lnTo>
                    <a:pt x="11177" y="0"/>
                  </a:lnTo>
                  <a:lnTo>
                    <a:pt x="11177" y="414493"/>
                  </a:lnTo>
                  <a:lnTo>
                    <a:pt x="0" y="414493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15" name="Freeform 2414">
              <a:extLst>
                <a:ext uri="{FF2B5EF4-FFF2-40B4-BE49-F238E27FC236}">
                  <a16:creationId xmlns:a16="http://schemas.microsoft.com/office/drawing/2014/main" id="{30364535-116C-4323-35A3-F38FF3C108EF}"/>
                </a:ext>
              </a:extLst>
            </p:cNvPr>
            <p:cNvSpPr/>
            <p:nvPr/>
          </p:nvSpPr>
          <p:spPr>
            <a:xfrm>
              <a:off x="1632271" y="2554229"/>
              <a:ext cx="11177" cy="420263"/>
            </a:xfrm>
            <a:custGeom>
              <a:avLst/>
              <a:gdLst>
                <a:gd name="connsiteX0" fmla="*/ 0 w 11177"/>
                <a:gd name="connsiteY0" fmla="*/ 0 h 420263"/>
                <a:gd name="connsiteX1" fmla="*/ 11178 w 11177"/>
                <a:gd name="connsiteY1" fmla="*/ 0 h 420263"/>
                <a:gd name="connsiteX2" fmla="*/ 11178 w 11177"/>
                <a:gd name="connsiteY2" fmla="*/ 420263 h 420263"/>
                <a:gd name="connsiteX3" fmla="*/ 0 w 11177"/>
                <a:gd name="connsiteY3" fmla="*/ 420263 h 42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20263">
                  <a:moveTo>
                    <a:pt x="0" y="0"/>
                  </a:moveTo>
                  <a:lnTo>
                    <a:pt x="11178" y="0"/>
                  </a:lnTo>
                  <a:lnTo>
                    <a:pt x="11178" y="420263"/>
                  </a:lnTo>
                  <a:lnTo>
                    <a:pt x="0" y="420263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16" name="Freeform 2415">
              <a:extLst>
                <a:ext uri="{FF2B5EF4-FFF2-40B4-BE49-F238E27FC236}">
                  <a16:creationId xmlns:a16="http://schemas.microsoft.com/office/drawing/2014/main" id="{3454D04D-8440-E741-46BB-CCACEA89C5A3}"/>
                </a:ext>
              </a:extLst>
            </p:cNvPr>
            <p:cNvSpPr/>
            <p:nvPr/>
          </p:nvSpPr>
          <p:spPr>
            <a:xfrm>
              <a:off x="1643957" y="2554229"/>
              <a:ext cx="11177" cy="421705"/>
            </a:xfrm>
            <a:custGeom>
              <a:avLst/>
              <a:gdLst>
                <a:gd name="connsiteX0" fmla="*/ 0 w 11177"/>
                <a:gd name="connsiteY0" fmla="*/ 0 h 421705"/>
                <a:gd name="connsiteX1" fmla="*/ 11178 w 11177"/>
                <a:gd name="connsiteY1" fmla="*/ 0 h 421705"/>
                <a:gd name="connsiteX2" fmla="*/ 11178 w 11177"/>
                <a:gd name="connsiteY2" fmla="*/ 421706 h 421705"/>
                <a:gd name="connsiteX3" fmla="*/ 0 w 11177"/>
                <a:gd name="connsiteY3" fmla="*/ 421706 h 42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21705">
                  <a:moveTo>
                    <a:pt x="0" y="0"/>
                  </a:moveTo>
                  <a:lnTo>
                    <a:pt x="11178" y="0"/>
                  </a:lnTo>
                  <a:lnTo>
                    <a:pt x="11178" y="421706"/>
                  </a:lnTo>
                  <a:lnTo>
                    <a:pt x="0" y="421706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17" name="Freeform 2416">
              <a:extLst>
                <a:ext uri="{FF2B5EF4-FFF2-40B4-BE49-F238E27FC236}">
                  <a16:creationId xmlns:a16="http://schemas.microsoft.com/office/drawing/2014/main" id="{14AAC0A9-B661-D3AC-A556-6B3A4C6AE708}"/>
                </a:ext>
              </a:extLst>
            </p:cNvPr>
            <p:cNvSpPr/>
            <p:nvPr/>
          </p:nvSpPr>
          <p:spPr>
            <a:xfrm>
              <a:off x="1656151" y="2554229"/>
              <a:ext cx="11177" cy="431323"/>
            </a:xfrm>
            <a:custGeom>
              <a:avLst/>
              <a:gdLst>
                <a:gd name="connsiteX0" fmla="*/ 0 w 11177"/>
                <a:gd name="connsiteY0" fmla="*/ 0 h 431323"/>
                <a:gd name="connsiteX1" fmla="*/ 11178 w 11177"/>
                <a:gd name="connsiteY1" fmla="*/ 0 h 431323"/>
                <a:gd name="connsiteX2" fmla="*/ 11178 w 11177"/>
                <a:gd name="connsiteY2" fmla="*/ 431323 h 431323"/>
                <a:gd name="connsiteX3" fmla="*/ 0 w 11177"/>
                <a:gd name="connsiteY3" fmla="*/ 431323 h 43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31323">
                  <a:moveTo>
                    <a:pt x="0" y="0"/>
                  </a:moveTo>
                  <a:lnTo>
                    <a:pt x="11178" y="0"/>
                  </a:lnTo>
                  <a:lnTo>
                    <a:pt x="11178" y="431323"/>
                  </a:lnTo>
                  <a:lnTo>
                    <a:pt x="0" y="431323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18" name="Freeform 2417">
              <a:extLst>
                <a:ext uri="{FF2B5EF4-FFF2-40B4-BE49-F238E27FC236}">
                  <a16:creationId xmlns:a16="http://schemas.microsoft.com/office/drawing/2014/main" id="{47734FC2-D855-4286-B4A1-4108DE3CD29A}"/>
                </a:ext>
              </a:extLst>
            </p:cNvPr>
            <p:cNvSpPr/>
            <p:nvPr/>
          </p:nvSpPr>
          <p:spPr>
            <a:xfrm>
              <a:off x="1667836" y="2554229"/>
              <a:ext cx="11177" cy="434208"/>
            </a:xfrm>
            <a:custGeom>
              <a:avLst/>
              <a:gdLst>
                <a:gd name="connsiteX0" fmla="*/ 0 w 11177"/>
                <a:gd name="connsiteY0" fmla="*/ 0 h 434208"/>
                <a:gd name="connsiteX1" fmla="*/ 11178 w 11177"/>
                <a:gd name="connsiteY1" fmla="*/ 0 h 434208"/>
                <a:gd name="connsiteX2" fmla="*/ 11178 w 11177"/>
                <a:gd name="connsiteY2" fmla="*/ 434208 h 434208"/>
                <a:gd name="connsiteX3" fmla="*/ 0 w 11177"/>
                <a:gd name="connsiteY3" fmla="*/ 434208 h 43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34208">
                  <a:moveTo>
                    <a:pt x="0" y="0"/>
                  </a:moveTo>
                  <a:lnTo>
                    <a:pt x="11178" y="0"/>
                  </a:lnTo>
                  <a:lnTo>
                    <a:pt x="11178" y="434208"/>
                  </a:lnTo>
                  <a:lnTo>
                    <a:pt x="0" y="43420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19" name="Freeform 2418">
              <a:extLst>
                <a:ext uri="{FF2B5EF4-FFF2-40B4-BE49-F238E27FC236}">
                  <a16:creationId xmlns:a16="http://schemas.microsoft.com/office/drawing/2014/main" id="{1982277D-AC82-9400-086A-1C4394C4284E}"/>
                </a:ext>
              </a:extLst>
            </p:cNvPr>
            <p:cNvSpPr/>
            <p:nvPr/>
          </p:nvSpPr>
          <p:spPr>
            <a:xfrm>
              <a:off x="1680030" y="2554229"/>
              <a:ext cx="11177" cy="441901"/>
            </a:xfrm>
            <a:custGeom>
              <a:avLst/>
              <a:gdLst>
                <a:gd name="connsiteX0" fmla="*/ 0 w 11177"/>
                <a:gd name="connsiteY0" fmla="*/ 0 h 441901"/>
                <a:gd name="connsiteX1" fmla="*/ 11178 w 11177"/>
                <a:gd name="connsiteY1" fmla="*/ 0 h 441901"/>
                <a:gd name="connsiteX2" fmla="*/ 11178 w 11177"/>
                <a:gd name="connsiteY2" fmla="*/ 441902 h 441901"/>
                <a:gd name="connsiteX3" fmla="*/ 0 w 11177"/>
                <a:gd name="connsiteY3" fmla="*/ 441902 h 4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41901">
                  <a:moveTo>
                    <a:pt x="0" y="0"/>
                  </a:moveTo>
                  <a:lnTo>
                    <a:pt x="11178" y="0"/>
                  </a:lnTo>
                  <a:lnTo>
                    <a:pt x="11178" y="441902"/>
                  </a:lnTo>
                  <a:lnTo>
                    <a:pt x="0" y="44190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20" name="Freeform 2419">
              <a:extLst>
                <a:ext uri="{FF2B5EF4-FFF2-40B4-BE49-F238E27FC236}">
                  <a16:creationId xmlns:a16="http://schemas.microsoft.com/office/drawing/2014/main" id="{4B5DA2F2-F011-3851-DD36-24EDF2772B68}"/>
                </a:ext>
              </a:extLst>
            </p:cNvPr>
            <p:cNvSpPr/>
            <p:nvPr/>
          </p:nvSpPr>
          <p:spPr>
            <a:xfrm>
              <a:off x="1691715" y="2554229"/>
              <a:ext cx="11177" cy="445267"/>
            </a:xfrm>
            <a:custGeom>
              <a:avLst/>
              <a:gdLst>
                <a:gd name="connsiteX0" fmla="*/ 0 w 11177"/>
                <a:gd name="connsiteY0" fmla="*/ 0 h 445267"/>
                <a:gd name="connsiteX1" fmla="*/ 11178 w 11177"/>
                <a:gd name="connsiteY1" fmla="*/ 0 h 445267"/>
                <a:gd name="connsiteX2" fmla="*/ 11178 w 11177"/>
                <a:gd name="connsiteY2" fmla="*/ 445268 h 445267"/>
                <a:gd name="connsiteX3" fmla="*/ 0 w 11177"/>
                <a:gd name="connsiteY3" fmla="*/ 445268 h 44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45267">
                  <a:moveTo>
                    <a:pt x="0" y="0"/>
                  </a:moveTo>
                  <a:lnTo>
                    <a:pt x="11178" y="0"/>
                  </a:lnTo>
                  <a:lnTo>
                    <a:pt x="11178" y="445268"/>
                  </a:lnTo>
                  <a:lnTo>
                    <a:pt x="0" y="44526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21" name="Freeform 2420">
              <a:extLst>
                <a:ext uri="{FF2B5EF4-FFF2-40B4-BE49-F238E27FC236}">
                  <a16:creationId xmlns:a16="http://schemas.microsoft.com/office/drawing/2014/main" id="{EDB1C934-28F7-84DE-AEBD-EAEEC755D9C7}"/>
                </a:ext>
              </a:extLst>
            </p:cNvPr>
            <p:cNvSpPr/>
            <p:nvPr/>
          </p:nvSpPr>
          <p:spPr>
            <a:xfrm>
              <a:off x="1703909" y="2554229"/>
              <a:ext cx="11177" cy="447671"/>
            </a:xfrm>
            <a:custGeom>
              <a:avLst/>
              <a:gdLst>
                <a:gd name="connsiteX0" fmla="*/ 0 w 11177"/>
                <a:gd name="connsiteY0" fmla="*/ 0 h 447671"/>
                <a:gd name="connsiteX1" fmla="*/ 11177 w 11177"/>
                <a:gd name="connsiteY1" fmla="*/ 0 h 447671"/>
                <a:gd name="connsiteX2" fmla="*/ 11177 w 11177"/>
                <a:gd name="connsiteY2" fmla="*/ 447672 h 447671"/>
                <a:gd name="connsiteX3" fmla="*/ 0 w 11177"/>
                <a:gd name="connsiteY3" fmla="*/ 447672 h 44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47671">
                  <a:moveTo>
                    <a:pt x="0" y="0"/>
                  </a:moveTo>
                  <a:lnTo>
                    <a:pt x="11177" y="0"/>
                  </a:lnTo>
                  <a:lnTo>
                    <a:pt x="11177" y="447672"/>
                  </a:lnTo>
                  <a:lnTo>
                    <a:pt x="0" y="44767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22" name="Freeform 2421">
              <a:extLst>
                <a:ext uri="{FF2B5EF4-FFF2-40B4-BE49-F238E27FC236}">
                  <a16:creationId xmlns:a16="http://schemas.microsoft.com/office/drawing/2014/main" id="{5D2FC34B-F847-0C44-3D6A-CB4C34B02A8B}"/>
                </a:ext>
              </a:extLst>
            </p:cNvPr>
            <p:cNvSpPr/>
            <p:nvPr/>
          </p:nvSpPr>
          <p:spPr>
            <a:xfrm>
              <a:off x="1715595" y="2554229"/>
              <a:ext cx="11177" cy="452480"/>
            </a:xfrm>
            <a:custGeom>
              <a:avLst/>
              <a:gdLst>
                <a:gd name="connsiteX0" fmla="*/ 0 w 11177"/>
                <a:gd name="connsiteY0" fmla="*/ 0 h 452480"/>
                <a:gd name="connsiteX1" fmla="*/ 11178 w 11177"/>
                <a:gd name="connsiteY1" fmla="*/ 0 h 452480"/>
                <a:gd name="connsiteX2" fmla="*/ 11178 w 11177"/>
                <a:gd name="connsiteY2" fmla="*/ 452481 h 452480"/>
                <a:gd name="connsiteX3" fmla="*/ 0 w 11177"/>
                <a:gd name="connsiteY3" fmla="*/ 452481 h 45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52480">
                  <a:moveTo>
                    <a:pt x="0" y="0"/>
                  </a:moveTo>
                  <a:lnTo>
                    <a:pt x="11178" y="0"/>
                  </a:lnTo>
                  <a:lnTo>
                    <a:pt x="11178" y="452481"/>
                  </a:lnTo>
                  <a:lnTo>
                    <a:pt x="0" y="452481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23" name="Freeform 2422">
              <a:extLst>
                <a:ext uri="{FF2B5EF4-FFF2-40B4-BE49-F238E27FC236}">
                  <a16:creationId xmlns:a16="http://schemas.microsoft.com/office/drawing/2014/main" id="{57197606-27B0-BACB-F15A-BE0BE2202D0E}"/>
                </a:ext>
              </a:extLst>
            </p:cNvPr>
            <p:cNvSpPr/>
            <p:nvPr/>
          </p:nvSpPr>
          <p:spPr>
            <a:xfrm>
              <a:off x="1727788" y="2554229"/>
              <a:ext cx="11177" cy="456327"/>
            </a:xfrm>
            <a:custGeom>
              <a:avLst/>
              <a:gdLst>
                <a:gd name="connsiteX0" fmla="*/ 0 w 11177"/>
                <a:gd name="connsiteY0" fmla="*/ 0 h 456327"/>
                <a:gd name="connsiteX1" fmla="*/ 11178 w 11177"/>
                <a:gd name="connsiteY1" fmla="*/ 0 h 456327"/>
                <a:gd name="connsiteX2" fmla="*/ 11178 w 11177"/>
                <a:gd name="connsiteY2" fmla="*/ 456327 h 456327"/>
                <a:gd name="connsiteX3" fmla="*/ 0 w 11177"/>
                <a:gd name="connsiteY3" fmla="*/ 456327 h 45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56327">
                  <a:moveTo>
                    <a:pt x="0" y="0"/>
                  </a:moveTo>
                  <a:lnTo>
                    <a:pt x="11178" y="0"/>
                  </a:lnTo>
                  <a:lnTo>
                    <a:pt x="11178" y="456327"/>
                  </a:lnTo>
                  <a:lnTo>
                    <a:pt x="0" y="45632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24" name="Freeform 2423">
              <a:extLst>
                <a:ext uri="{FF2B5EF4-FFF2-40B4-BE49-F238E27FC236}">
                  <a16:creationId xmlns:a16="http://schemas.microsoft.com/office/drawing/2014/main" id="{E464A6E9-C37A-4A9C-D7C8-DBF4B5CB4EBA}"/>
                </a:ext>
              </a:extLst>
            </p:cNvPr>
            <p:cNvSpPr/>
            <p:nvPr/>
          </p:nvSpPr>
          <p:spPr>
            <a:xfrm>
              <a:off x="1739474" y="2554229"/>
              <a:ext cx="11177" cy="456327"/>
            </a:xfrm>
            <a:custGeom>
              <a:avLst/>
              <a:gdLst>
                <a:gd name="connsiteX0" fmla="*/ 0 w 11177"/>
                <a:gd name="connsiteY0" fmla="*/ 0 h 456327"/>
                <a:gd name="connsiteX1" fmla="*/ 11177 w 11177"/>
                <a:gd name="connsiteY1" fmla="*/ 0 h 456327"/>
                <a:gd name="connsiteX2" fmla="*/ 11177 w 11177"/>
                <a:gd name="connsiteY2" fmla="*/ 456327 h 456327"/>
                <a:gd name="connsiteX3" fmla="*/ 0 w 11177"/>
                <a:gd name="connsiteY3" fmla="*/ 456327 h 45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56327">
                  <a:moveTo>
                    <a:pt x="0" y="0"/>
                  </a:moveTo>
                  <a:lnTo>
                    <a:pt x="11177" y="0"/>
                  </a:lnTo>
                  <a:lnTo>
                    <a:pt x="11177" y="456327"/>
                  </a:lnTo>
                  <a:lnTo>
                    <a:pt x="0" y="45632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25" name="Freeform 2424">
              <a:extLst>
                <a:ext uri="{FF2B5EF4-FFF2-40B4-BE49-F238E27FC236}">
                  <a16:creationId xmlns:a16="http://schemas.microsoft.com/office/drawing/2014/main" id="{5FE21010-6604-BE19-97DA-8AAF034C3E0F}"/>
                </a:ext>
              </a:extLst>
            </p:cNvPr>
            <p:cNvSpPr/>
            <p:nvPr/>
          </p:nvSpPr>
          <p:spPr>
            <a:xfrm>
              <a:off x="1751667" y="2554229"/>
              <a:ext cx="11177" cy="456327"/>
            </a:xfrm>
            <a:custGeom>
              <a:avLst/>
              <a:gdLst>
                <a:gd name="connsiteX0" fmla="*/ 0 w 11177"/>
                <a:gd name="connsiteY0" fmla="*/ 0 h 456327"/>
                <a:gd name="connsiteX1" fmla="*/ 11178 w 11177"/>
                <a:gd name="connsiteY1" fmla="*/ 0 h 456327"/>
                <a:gd name="connsiteX2" fmla="*/ 11178 w 11177"/>
                <a:gd name="connsiteY2" fmla="*/ 456327 h 456327"/>
                <a:gd name="connsiteX3" fmla="*/ 0 w 11177"/>
                <a:gd name="connsiteY3" fmla="*/ 456327 h 45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56327">
                  <a:moveTo>
                    <a:pt x="0" y="0"/>
                  </a:moveTo>
                  <a:lnTo>
                    <a:pt x="11178" y="0"/>
                  </a:lnTo>
                  <a:lnTo>
                    <a:pt x="11178" y="456327"/>
                  </a:lnTo>
                  <a:lnTo>
                    <a:pt x="0" y="45632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26" name="Freeform 2425">
              <a:extLst>
                <a:ext uri="{FF2B5EF4-FFF2-40B4-BE49-F238E27FC236}">
                  <a16:creationId xmlns:a16="http://schemas.microsoft.com/office/drawing/2014/main" id="{58DEE17A-4B3E-5D24-1804-4BA65207BF62}"/>
                </a:ext>
              </a:extLst>
            </p:cNvPr>
            <p:cNvSpPr/>
            <p:nvPr/>
          </p:nvSpPr>
          <p:spPr>
            <a:xfrm>
              <a:off x="1763353" y="2554229"/>
              <a:ext cx="11177" cy="456327"/>
            </a:xfrm>
            <a:custGeom>
              <a:avLst/>
              <a:gdLst>
                <a:gd name="connsiteX0" fmla="*/ 0 w 11177"/>
                <a:gd name="connsiteY0" fmla="*/ 0 h 456327"/>
                <a:gd name="connsiteX1" fmla="*/ 11178 w 11177"/>
                <a:gd name="connsiteY1" fmla="*/ 0 h 456327"/>
                <a:gd name="connsiteX2" fmla="*/ 11178 w 11177"/>
                <a:gd name="connsiteY2" fmla="*/ 456327 h 456327"/>
                <a:gd name="connsiteX3" fmla="*/ 0 w 11177"/>
                <a:gd name="connsiteY3" fmla="*/ 456327 h 45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56327">
                  <a:moveTo>
                    <a:pt x="0" y="0"/>
                  </a:moveTo>
                  <a:lnTo>
                    <a:pt x="11178" y="0"/>
                  </a:lnTo>
                  <a:lnTo>
                    <a:pt x="11178" y="456327"/>
                  </a:lnTo>
                  <a:lnTo>
                    <a:pt x="0" y="45632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27" name="Freeform 2426">
              <a:extLst>
                <a:ext uri="{FF2B5EF4-FFF2-40B4-BE49-F238E27FC236}">
                  <a16:creationId xmlns:a16="http://schemas.microsoft.com/office/drawing/2014/main" id="{6AA8108E-1815-BC2D-633B-5878E93B2221}"/>
                </a:ext>
              </a:extLst>
            </p:cNvPr>
            <p:cNvSpPr/>
            <p:nvPr/>
          </p:nvSpPr>
          <p:spPr>
            <a:xfrm>
              <a:off x="1775547" y="2554229"/>
              <a:ext cx="11177" cy="456327"/>
            </a:xfrm>
            <a:custGeom>
              <a:avLst/>
              <a:gdLst>
                <a:gd name="connsiteX0" fmla="*/ 0 w 11177"/>
                <a:gd name="connsiteY0" fmla="*/ 0 h 456327"/>
                <a:gd name="connsiteX1" fmla="*/ 11178 w 11177"/>
                <a:gd name="connsiteY1" fmla="*/ 0 h 456327"/>
                <a:gd name="connsiteX2" fmla="*/ 11178 w 11177"/>
                <a:gd name="connsiteY2" fmla="*/ 456327 h 456327"/>
                <a:gd name="connsiteX3" fmla="*/ 0 w 11177"/>
                <a:gd name="connsiteY3" fmla="*/ 456327 h 45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56327">
                  <a:moveTo>
                    <a:pt x="0" y="0"/>
                  </a:moveTo>
                  <a:lnTo>
                    <a:pt x="11178" y="0"/>
                  </a:lnTo>
                  <a:lnTo>
                    <a:pt x="11178" y="456327"/>
                  </a:lnTo>
                  <a:lnTo>
                    <a:pt x="0" y="45632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28" name="Freeform 2427">
              <a:extLst>
                <a:ext uri="{FF2B5EF4-FFF2-40B4-BE49-F238E27FC236}">
                  <a16:creationId xmlns:a16="http://schemas.microsoft.com/office/drawing/2014/main" id="{BB69E80A-0D9A-136D-CA72-5156F58F9887}"/>
                </a:ext>
              </a:extLst>
            </p:cNvPr>
            <p:cNvSpPr/>
            <p:nvPr/>
          </p:nvSpPr>
          <p:spPr>
            <a:xfrm>
              <a:off x="1787232" y="2554229"/>
              <a:ext cx="11177" cy="463539"/>
            </a:xfrm>
            <a:custGeom>
              <a:avLst/>
              <a:gdLst>
                <a:gd name="connsiteX0" fmla="*/ 0 w 11177"/>
                <a:gd name="connsiteY0" fmla="*/ 0 h 463539"/>
                <a:gd name="connsiteX1" fmla="*/ 11178 w 11177"/>
                <a:gd name="connsiteY1" fmla="*/ 0 h 463539"/>
                <a:gd name="connsiteX2" fmla="*/ 11178 w 11177"/>
                <a:gd name="connsiteY2" fmla="*/ 463540 h 463539"/>
                <a:gd name="connsiteX3" fmla="*/ 0 w 11177"/>
                <a:gd name="connsiteY3" fmla="*/ 463540 h 46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63539">
                  <a:moveTo>
                    <a:pt x="0" y="0"/>
                  </a:moveTo>
                  <a:lnTo>
                    <a:pt x="11178" y="0"/>
                  </a:lnTo>
                  <a:lnTo>
                    <a:pt x="11178" y="463540"/>
                  </a:lnTo>
                  <a:lnTo>
                    <a:pt x="0" y="46354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29" name="Freeform 2428">
              <a:extLst>
                <a:ext uri="{FF2B5EF4-FFF2-40B4-BE49-F238E27FC236}">
                  <a16:creationId xmlns:a16="http://schemas.microsoft.com/office/drawing/2014/main" id="{87DA197E-DFCC-69E3-D22E-6BA4F3A271A4}"/>
                </a:ext>
              </a:extLst>
            </p:cNvPr>
            <p:cNvSpPr/>
            <p:nvPr/>
          </p:nvSpPr>
          <p:spPr>
            <a:xfrm>
              <a:off x="1799426" y="2554229"/>
              <a:ext cx="11177" cy="468829"/>
            </a:xfrm>
            <a:custGeom>
              <a:avLst/>
              <a:gdLst>
                <a:gd name="connsiteX0" fmla="*/ 0 w 11177"/>
                <a:gd name="connsiteY0" fmla="*/ 0 h 468829"/>
                <a:gd name="connsiteX1" fmla="*/ 11178 w 11177"/>
                <a:gd name="connsiteY1" fmla="*/ 0 h 468829"/>
                <a:gd name="connsiteX2" fmla="*/ 11178 w 11177"/>
                <a:gd name="connsiteY2" fmla="*/ 468829 h 468829"/>
                <a:gd name="connsiteX3" fmla="*/ 0 w 11177"/>
                <a:gd name="connsiteY3" fmla="*/ 468829 h 46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68829">
                  <a:moveTo>
                    <a:pt x="0" y="0"/>
                  </a:moveTo>
                  <a:lnTo>
                    <a:pt x="11178" y="0"/>
                  </a:lnTo>
                  <a:lnTo>
                    <a:pt x="11178" y="468829"/>
                  </a:lnTo>
                  <a:lnTo>
                    <a:pt x="0" y="468829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30" name="Freeform 2429">
              <a:extLst>
                <a:ext uri="{FF2B5EF4-FFF2-40B4-BE49-F238E27FC236}">
                  <a16:creationId xmlns:a16="http://schemas.microsoft.com/office/drawing/2014/main" id="{5793D489-0982-3937-7A04-FDE3EDDC18AC}"/>
                </a:ext>
              </a:extLst>
            </p:cNvPr>
            <p:cNvSpPr/>
            <p:nvPr/>
          </p:nvSpPr>
          <p:spPr>
            <a:xfrm>
              <a:off x="1811111" y="2554229"/>
              <a:ext cx="11177" cy="468829"/>
            </a:xfrm>
            <a:custGeom>
              <a:avLst/>
              <a:gdLst>
                <a:gd name="connsiteX0" fmla="*/ 0 w 11177"/>
                <a:gd name="connsiteY0" fmla="*/ 0 h 468829"/>
                <a:gd name="connsiteX1" fmla="*/ 11178 w 11177"/>
                <a:gd name="connsiteY1" fmla="*/ 0 h 468829"/>
                <a:gd name="connsiteX2" fmla="*/ 11178 w 11177"/>
                <a:gd name="connsiteY2" fmla="*/ 468829 h 468829"/>
                <a:gd name="connsiteX3" fmla="*/ 0 w 11177"/>
                <a:gd name="connsiteY3" fmla="*/ 468829 h 46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68829">
                  <a:moveTo>
                    <a:pt x="0" y="0"/>
                  </a:moveTo>
                  <a:lnTo>
                    <a:pt x="11178" y="0"/>
                  </a:lnTo>
                  <a:lnTo>
                    <a:pt x="11178" y="468829"/>
                  </a:lnTo>
                  <a:lnTo>
                    <a:pt x="0" y="468829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31" name="Freeform 2430">
              <a:extLst>
                <a:ext uri="{FF2B5EF4-FFF2-40B4-BE49-F238E27FC236}">
                  <a16:creationId xmlns:a16="http://schemas.microsoft.com/office/drawing/2014/main" id="{B310E626-A84E-4BC7-19AD-E219FCC9F43A}"/>
                </a:ext>
              </a:extLst>
            </p:cNvPr>
            <p:cNvSpPr/>
            <p:nvPr/>
          </p:nvSpPr>
          <p:spPr>
            <a:xfrm>
              <a:off x="1822797" y="2554229"/>
              <a:ext cx="11177" cy="470752"/>
            </a:xfrm>
            <a:custGeom>
              <a:avLst/>
              <a:gdLst>
                <a:gd name="connsiteX0" fmla="*/ 0 w 11177"/>
                <a:gd name="connsiteY0" fmla="*/ 0 h 470752"/>
                <a:gd name="connsiteX1" fmla="*/ 11178 w 11177"/>
                <a:gd name="connsiteY1" fmla="*/ 0 h 470752"/>
                <a:gd name="connsiteX2" fmla="*/ 11178 w 11177"/>
                <a:gd name="connsiteY2" fmla="*/ 470753 h 470752"/>
                <a:gd name="connsiteX3" fmla="*/ 0 w 11177"/>
                <a:gd name="connsiteY3" fmla="*/ 470753 h 47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70752">
                  <a:moveTo>
                    <a:pt x="0" y="0"/>
                  </a:moveTo>
                  <a:lnTo>
                    <a:pt x="11178" y="0"/>
                  </a:lnTo>
                  <a:lnTo>
                    <a:pt x="11178" y="470753"/>
                  </a:lnTo>
                  <a:lnTo>
                    <a:pt x="0" y="470753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32" name="Freeform 2431">
              <a:extLst>
                <a:ext uri="{FF2B5EF4-FFF2-40B4-BE49-F238E27FC236}">
                  <a16:creationId xmlns:a16="http://schemas.microsoft.com/office/drawing/2014/main" id="{C50348ED-0A76-1C31-0C27-1A1BD4E7D0A4}"/>
                </a:ext>
              </a:extLst>
            </p:cNvPr>
            <p:cNvSpPr/>
            <p:nvPr/>
          </p:nvSpPr>
          <p:spPr>
            <a:xfrm>
              <a:off x="1834991" y="2554229"/>
              <a:ext cx="11177" cy="476522"/>
            </a:xfrm>
            <a:custGeom>
              <a:avLst/>
              <a:gdLst>
                <a:gd name="connsiteX0" fmla="*/ 0 w 11177"/>
                <a:gd name="connsiteY0" fmla="*/ 0 h 476522"/>
                <a:gd name="connsiteX1" fmla="*/ 11178 w 11177"/>
                <a:gd name="connsiteY1" fmla="*/ 0 h 476522"/>
                <a:gd name="connsiteX2" fmla="*/ 11178 w 11177"/>
                <a:gd name="connsiteY2" fmla="*/ 476523 h 476522"/>
                <a:gd name="connsiteX3" fmla="*/ 0 w 11177"/>
                <a:gd name="connsiteY3" fmla="*/ 476523 h 47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76522">
                  <a:moveTo>
                    <a:pt x="0" y="0"/>
                  </a:moveTo>
                  <a:lnTo>
                    <a:pt x="11178" y="0"/>
                  </a:lnTo>
                  <a:lnTo>
                    <a:pt x="11178" y="476523"/>
                  </a:lnTo>
                  <a:lnTo>
                    <a:pt x="0" y="476523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33" name="Freeform 2432">
              <a:extLst>
                <a:ext uri="{FF2B5EF4-FFF2-40B4-BE49-F238E27FC236}">
                  <a16:creationId xmlns:a16="http://schemas.microsoft.com/office/drawing/2014/main" id="{13F6B987-9675-6B1A-165D-D1D9C633E1ED}"/>
                </a:ext>
              </a:extLst>
            </p:cNvPr>
            <p:cNvSpPr/>
            <p:nvPr/>
          </p:nvSpPr>
          <p:spPr>
            <a:xfrm>
              <a:off x="1846676" y="2554229"/>
              <a:ext cx="11177" cy="476522"/>
            </a:xfrm>
            <a:custGeom>
              <a:avLst/>
              <a:gdLst>
                <a:gd name="connsiteX0" fmla="*/ 0 w 11177"/>
                <a:gd name="connsiteY0" fmla="*/ 0 h 476522"/>
                <a:gd name="connsiteX1" fmla="*/ 11178 w 11177"/>
                <a:gd name="connsiteY1" fmla="*/ 0 h 476522"/>
                <a:gd name="connsiteX2" fmla="*/ 11178 w 11177"/>
                <a:gd name="connsiteY2" fmla="*/ 476523 h 476522"/>
                <a:gd name="connsiteX3" fmla="*/ 0 w 11177"/>
                <a:gd name="connsiteY3" fmla="*/ 476523 h 47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76522">
                  <a:moveTo>
                    <a:pt x="0" y="0"/>
                  </a:moveTo>
                  <a:lnTo>
                    <a:pt x="11178" y="0"/>
                  </a:lnTo>
                  <a:lnTo>
                    <a:pt x="11178" y="476523"/>
                  </a:lnTo>
                  <a:lnTo>
                    <a:pt x="0" y="476523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34" name="Freeform 2433">
              <a:extLst>
                <a:ext uri="{FF2B5EF4-FFF2-40B4-BE49-F238E27FC236}">
                  <a16:creationId xmlns:a16="http://schemas.microsoft.com/office/drawing/2014/main" id="{8C93F6DC-B460-17D1-EC3D-492187E5FEBC}"/>
                </a:ext>
              </a:extLst>
            </p:cNvPr>
            <p:cNvSpPr/>
            <p:nvPr/>
          </p:nvSpPr>
          <p:spPr>
            <a:xfrm>
              <a:off x="1858870" y="2554229"/>
              <a:ext cx="11177" cy="477965"/>
            </a:xfrm>
            <a:custGeom>
              <a:avLst/>
              <a:gdLst>
                <a:gd name="connsiteX0" fmla="*/ 0 w 11177"/>
                <a:gd name="connsiteY0" fmla="*/ 0 h 477965"/>
                <a:gd name="connsiteX1" fmla="*/ 11177 w 11177"/>
                <a:gd name="connsiteY1" fmla="*/ 0 h 477965"/>
                <a:gd name="connsiteX2" fmla="*/ 11177 w 11177"/>
                <a:gd name="connsiteY2" fmla="*/ 477966 h 477965"/>
                <a:gd name="connsiteX3" fmla="*/ 0 w 11177"/>
                <a:gd name="connsiteY3" fmla="*/ 477966 h 47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77965">
                  <a:moveTo>
                    <a:pt x="0" y="0"/>
                  </a:moveTo>
                  <a:lnTo>
                    <a:pt x="11177" y="0"/>
                  </a:lnTo>
                  <a:lnTo>
                    <a:pt x="11177" y="477966"/>
                  </a:lnTo>
                  <a:lnTo>
                    <a:pt x="0" y="477966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35" name="Freeform 2434">
              <a:extLst>
                <a:ext uri="{FF2B5EF4-FFF2-40B4-BE49-F238E27FC236}">
                  <a16:creationId xmlns:a16="http://schemas.microsoft.com/office/drawing/2014/main" id="{BB480A7F-721B-D356-5F62-ECA912E8B14A}"/>
                </a:ext>
              </a:extLst>
            </p:cNvPr>
            <p:cNvSpPr/>
            <p:nvPr/>
          </p:nvSpPr>
          <p:spPr>
            <a:xfrm>
              <a:off x="1870555" y="2554229"/>
              <a:ext cx="11177" cy="481331"/>
            </a:xfrm>
            <a:custGeom>
              <a:avLst/>
              <a:gdLst>
                <a:gd name="connsiteX0" fmla="*/ 0 w 11177"/>
                <a:gd name="connsiteY0" fmla="*/ 0 h 481331"/>
                <a:gd name="connsiteX1" fmla="*/ 11178 w 11177"/>
                <a:gd name="connsiteY1" fmla="*/ 0 h 481331"/>
                <a:gd name="connsiteX2" fmla="*/ 11178 w 11177"/>
                <a:gd name="connsiteY2" fmla="*/ 481332 h 481331"/>
                <a:gd name="connsiteX3" fmla="*/ 0 w 11177"/>
                <a:gd name="connsiteY3" fmla="*/ 481332 h 48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81331">
                  <a:moveTo>
                    <a:pt x="0" y="0"/>
                  </a:moveTo>
                  <a:lnTo>
                    <a:pt x="11178" y="0"/>
                  </a:lnTo>
                  <a:lnTo>
                    <a:pt x="11178" y="481332"/>
                  </a:lnTo>
                  <a:lnTo>
                    <a:pt x="0" y="48133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36" name="Freeform 2435">
              <a:extLst>
                <a:ext uri="{FF2B5EF4-FFF2-40B4-BE49-F238E27FC236}">
                  <a16:creationId xmlns:a16="http://schemas.microsoft.com/office/drawing/2014/main" id="{4C058457-5950-48F8-461C-FCAE87A8FA8B}"/>
                </a:ext>
              </a:extLst>
            </p:cNvPr>
            <p:cNvSpPr/>
            <p:nvPr/>
          </p:nvSpPr>
          <p:spPr>
            <a:xfrm>
              <a:off x="1882749" y="2554229"/>
              <a:ext cx="11177" cy="481331"/>
            </a:xfrm>
            <a:custGeom>
              <a:avLst/>
              <a:gdLst>
                <a:gd name="connsiteX0" fmla="*/ 0 w 11177"/>
                <a:gd name="connsiteY0" fmla="*/ 0 h 481331"/>
                <a:gd name="connsiteX1" fmla="*/ 11178 w 11177"/>
                <a:gd name="connsiteY1" fmla="*/ 0 h 481331"/>
                <a:gd name="connsiteX2" fmla="*/ 11178 w 11177"/>
                <a:gd name="connsiteY2" fmla="*/ 481332 h 481331"/>
                <a:gd name="connsiteX3" fmla="*/ 0 w 11177"/>
                <a:gd name="connsiteY3" fmla="*/ 481332 h 48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81331">
                  <a:moveTo>
                    <a:pt x="0" y="0"/>
                  </a:moveTo>
                  <a:lnTo>
                    <a:pt x="11178" y="0"/>
                  </a:lnTo>
                  <a:lnTo>
                    <a:pt x="11178" y="481332"/>
                  </a:lnTo>
                  <a:lnTo>
                    <a:pt x="0" y="48133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37" name="Freeform 2436">
              <a:extLst>
                <a:ext uri="{FF2B5EF4-FFF2-40B4-BE49-F238E27FC236}">
                  <a16:creationId xmlns:a16="http://schemas.microsoft.com/office/drawing/2014/main" id="{0F3F14EB-907D-8133-C28A-C22713E00125}"/>
                </a:ext>
              </a:extLst>
            </p:cNvPr>
            <p:cNvSpPr/>
            <p:nvPr/>
          </p:nvSpPr>
          <p:spPr>
            <a:xfrm>
              <a:off x="1894435" y="2554229"/>
              <a:ext cx="11177" cy="481331"/>
            </a:xfrm>
            <a:custGeom>
              <a:avLst/>
              <a:gdLst>
                <a:gd name="connsiteX0" fmla="*/ 0 w 11177"/>
                <a:gd name="connsiteY0" fmla="*/ 0 h 481331"/>
                <a:gd name="connsiteX1" fmla="*/ 11177 w 11177"/>
                <a:gd name="connsiteY1" fmla="*/ 0 h 481331"/>
                <a:gd name="connsiteX2" fmla="*/ 11177 w 11177"/>
                <a:gd name="connsiteY2" fmla="*/ 481332 h 481331"/>
                <a:gd name="connsiteX3" fmla="*/ 0 w 11177"/>
                <a:gd name="connsiteY3" fmla="*/ 481332 h 48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81331">
                  <a:moveTo>
                    <a:pt x="0" y="0"/>
                  </a:moveTo>
                  <a:lnTo>
                    <a:pt x="11177" y="0"/>
                  </a:lnTo>
                  <a:lnTo>
                    <a:pt x="11177" y="481332"/>
                  </a:lnTo>
                  <a:lnTo>
                    <a:pt x="0" y="48133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38" name="Freeform 2437">
              <a:extLst>
                <a:ext uri="{FF2B5EF4-FFF2-40B4-BE49-F238E27FC236}">
                  <a16:creationId xmlns:a16="http://schemas.microsoft.com/office/drawing/2014/main" id="{3E7555CB-EC7B-731C-AB7E-327C7B1BD6F3}"/>
                </a:ext>
              </a:extLst>
            </p:cNvPr>
            <p:cNvSpPr/>
            <p:nvPr/>
          </p:nvSpPr>
          <p:spPr>
            <a:xfrm>
              <a:off x="1906628" y="2554229"/>
              <a:ext cx="11177" cy="481331"/>
            </a:xfrm>
            <a:custGeom>
              <a:avLst/>
              <a:gdLst>
                <a:gd name="connsiteX0" fmla="*/ 0 w 11177"/>
                <a:gd name="connsiteY0" fmla="*/ 0 h 481331"/>
                <a:gd name="connsiteX1" fmla="*/ 11178 w 11177"/>
                <a:gd name="connsiteY1" fmla="*/ 0 h 481331"/>
                <a:gd name="connsiteX2" fmla="*/ 11178 w 11177"/>
                <a:gd name="connsiteY2" fmla="*/ 481332 h 481331"/>
                <a:gd name="connsiteX3" fmla="*/ 0 w 11177"/>
                <a:gd name="connsiteY3" fmla="*/ 481332 h 48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81331">
                  <a:moveTo>
                    <a:pt x="0" y="0"/>
                  </a:moveTo>
                  <a:lnTo>
                    <a:pt x="11178" y="0"/>
                  </a:lnTo>
                  <a:lnTo>
                    <a:pt x="11178" y="481332"/>
                  </a:lnTo>
                  <a:lnTo>
                    <a:pt x="0" y="48133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39" name="Freeform 2438">
              <a:extLst>
                <a:ext uri="{FF2B5EF4-FFF2-40B4-BE49-F238E27FC236}">
                  <a16:creationId xmlns:a16="http://schemas.microsoft.com/office/drawing/2014/main" id="{42CD2D87-244D-43DD-A253-97EED7B1D230}"/>
                </a:ext>
              </a:extLst>
            </p:cNvPr>
            <p:cNvSpPr/>
            <p:nvPr/>
          </p:nvSpPr>
          <p:spPr>
            <a:xfrm>
              <a:off x="1918314" y="2554229"/>
              <a:ext cx="11177" cy="483254"/>
            </a:xfrm>
            <a:custGeom>
              <a:avLst/>
              <a:gdLst>
                <a:gd name="connsiteX0" fmla="*/ 0 w 11177"/>
                <a:gd name="connsiteY0" fmla="*/ 0 h 483254"/>
                <a:gd name="connsiteX1" fmla="*/ 11178 w 11177"/>
                <a:gd name="connsiteY1" fmla="*/ 0 h 483254"/>
                <a:gd name="connsiteX2" fmla="*/ 11178 w 11177"/>
                <a:gd name="connsiteY2" fmla="*/ 483255 h 483254"/>
                <a:gd name="connsiteX3" fmla="*/ 0 w 11177"/>
                <a:gd name="connsiteY3" fmla="*/ 483255 h 48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83254">
                  <a:moveTo>
                    <a:pt x="0" y="0"/>
                  </a:moveTo>
                  <a:lnTo>
                    <a:pt x="11178" y="0"/>
                  </a:lnTo>
                  <a:lnTo>
                    <a:pt x="11178" y="483255"/>
                  </a:lnTo>
                  <a:lnTo>
                    <a:pt x="0" y="48325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40" name="Freeform 2439">
              <a:extLst>
                <a:ext uri="{FF2B5EF4-FFF2-40B4-BE49-F238E27FC236}">
                  <a16:creationId xmlns:a16="http://schemas.microsoft.com/office/drawing/2014/main" id="{A359AB2C-A98B-F7C2-6AC6-416424159F94}"/>
                </a:ext>
              </a:extLst>
            </p:cNvPr>
            <p:cNvSpPr/>
            <p:nvPr/>
          </p:nvSpPr>
          <p:spPr>
            <a:xfrm>
              <a:off x="1930507" y="2554229"/>
              <a:ext cx="11177" cy="483254"/>
            </a:xfrm>
            <a:custGeom>
              <a:avLst/>
              <a:gdLst>
                <a:gd name="connsiteX0" fmla="*/ 0 w 11177"/>
                <a:gd name="connsiteY0" fmla="*/ 0 h 483254"/>
                <a:gd name="connsiteX1" fmla="*/ 11178 w 11177"/>
                <a:gd name="connsiteY1" fmla="*/ 0 h 483254"/>
                <a:gd name="connsiteX2" fmla="*/ 11178 w 11177"/>
                <a:gd name="connsiteY2" fmla="*/ 483255 h 483254"/>
                <a:gd name="connsiteX3" fmla="*/ 0 w 11177"/>
                <a:gd name="connsiteY3" fmla="*/ 483255 h 48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83254">
                  <a:moveTo>
                    <a:pt x="0" y="0"/>
                  </a:moveTo>
                  <a:lnTo>
                    <a:pt x="11178" y="0"/>
                  </a:lnTo>
                  <a:lnTo>
                    <a:pt x="11178" y="483255"/>
                  </a:lnTo>
                  <a:lnTo>
                    <a:pt x="0" y="48325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41" name="Freeform 2440">
              <a:extLst>
                <a:ext uri="{FF2B5EF4-FFF2-40B4-BE49-F238E27FC236}">
                  <a16:creationId xmlns:a16="http://schemas.microsoft.com/office/drawing/2014/main" id="{0F6091E9-8927-2960-4405-7FAD9135869F}"/>
                </a:ext>
              </a:extLst>
            </p:cNvPr>
            <p:cNvSpPr/>
            <p:nvPr/>
          </p:nvSpPr>
          <p:spPr>
            <a:xfrm>
              <a:off x="1942193" y="2554229"/>
              <a:ext cx="11177" cy="484697"/>
            </a:xfrm>
            <a:custGeom>
              <a:avLst/>
              <a:gdLst>
                <a:gd name="connsiteX0" fmla="*/ 0 w 11177"/>
                <a:gd name="connsiteY0" fmla="*/ 0 h 484697"/>
                <a:gd name="connsiteX1" fmla="*/ 11178 w 11177"/>
                <a:gd name="connsiteY1" fmla="*/ 0 h 484697"/>
                <a:gd name="connsiteX2" fmla="*/ 11178 w 11177"/>
                <a:gd name="connsiteY2" fmla="*/ 484697 h 484697"/>
                <a:gd name="connsiteX3" fmla="*/ 0 w 11177"/>
                <a:gd name="connsiteY3" fmla="*/ 484697 h 48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84697">
                  <a:moveTo>
                    <a:pt x="0" y="0"/>
                  </a:moveTo>
                  <a:lnTo>
                    <a:pt x="11178" y="0"/>
                  </a:lnTo>
                  <a:lnTo>
                    <a:pt x="11178" y="484697"/>
                  </a:lnTo>
                  <a:lnTo>
                    <a:pt x="0" y="48469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42" name="Freeform 2441">
              <a:extLst>
                <a:ext uri="{FF2B5EF4-FFF2-40B4-BE49-F238E27FC236}">
                  <a16:creationId xmlns:a16="http://schemas.microsoft.com/office/drawing/2014/main" id="{AA905BF3-953E-C0D7-4967-63111B722832}"/>
                </a:ext>
              </a:extLst>
            </p:cNvPr>
            <p:cNvSpPr/>
            <p:nvPr/>
          </p:nvSpPr>
          <p:spPr>
            <a:xfrm>
              <a:off x="1954387" y="2554229"/>
              <a:ext cx="11177" cy="486620"/>
            </a:xfrm>
            <a:custGeom>
              <a:avLst/>
              <a:gdLst>
                <a:gd name="connsiteX0" fmla="*/ 0 w 11177"/>
                <a:gd name="connsiteY0" fmla="*/ 0 h 486620"/>
                <a:gd name="connsiteX1" fmla="*/ 11178 w 11177"/>
                <a:gd name="connsiteY1" fmla="*/ 0 h 486620"/>
                <a:gd name="connsiteX2" fmla="*/ 11178 w 11177"/>
                <a:gd name="connsiteY2" fmla="*/ 486621 h 486620"/>
                <a:gd name="connsiteX3" fmla="*/ 0 w 11177"/>
                <a:gd name="connsiteY3" fmla="*/ 486621 h 48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86620">
                  <a:moveTo>
                    <a:pt x="0" y="0"/>
                  </a:moveTo>
                  <a:lnTo>
                    <a:pt x="11178" y="0"/>
                  </a:lnTo>
                  <a:lnTo>
                    <a:pt x="11178" y="486621"/>
                  </a:lnTo>
                  <a:lnTo>
                    <a:pt x="0" y="486621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43" name="Freeform 2442">
              <a:extLst>
                <a:ext uri="{FF2B5EF4-FFF2-40B4-BE49-F238E27FC236}">
                  <a16:creationId xmlns:a16="http://schemas.microsoft.com/office/drawing/2014/main" id="{433410D8-AD3D-1D80-F6C7-EA378CD19D37}"/>
                </a:ext>
              </a:extLst>
            </p:cNvPr>
            <p:cNvSpPr/>
            <p:nvPr/>
          </p:nvSpPr>
          <p:spPr>
            <a:xfrm>
              <a:off x="1966072" y="2554229"/>
              <a:ext cx="11177" cy="486620"/>
            </a:xfrm>
            <a:custGeom>
              <a:avLst/>
              <a:gdLst>
                <a:gd name="connsiteX0" fmla="*/ 0 w 11177"/>
                <a:gd name="connsiteY0" fmla="*/ 0 h 486620"/>
                <a:gd name="connsiteX1" fmla="*/ 11178 w 11177"/>
                <a:gd name="connsiteY1" fmla="*/ 0 h 486620"/>
                <a:gd name="connsiteX2" fmla="*/ 11178 w 11177"/>
                <a:gd name="connsiteY2" fmla="*/ 486621 h 486620"/>
                <a:gd name="connsiteX3" fmla="*/ 0 w 11177"/>
                <a:gd name="connsiteY3" fmla="*/ 486621 h 48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86620">
                  <a:moveTo>
                    <a:pt x="0" y="0"/>
                  </a:moveTo>
                  <a:lnTo>
                    <a:pt x="11178" y="0"/>
                  </a:lnTo>
                  <a:lnTo>
                    <a:pt x="11178" y="486621"/>
                  </a:lnTo>
                  <a:lnTo>
                    <a:pt x="0" y="486621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44" name="Freeform 2443">
              <a:extLst>
                <a:ext uri="{FF2B5EF4-FFF2-40B4-BE49-F238E27FC236}">
                  <a16:creationId xmlns:a16="http://schemas.microsoft.com/office/drawing/2014/main" id="{ADC7693C-4099-42A1-CA3E-2F1CBEB5B312}"/>
                </a:ext>
              </a:extLst>
            </p:cNvPr>
            <p:cNvSpPr/>
            <p:nvPr/>
          </p:nvSpPr>
          <p:spPr>
            <a:xfrm>
              <a:off x="1978266" y="2554229"/>
              <a:ext cx="11177" cy="489025"/>
            </a:xfrm>
            <a:custGeom>
              <a:avLst/>
              <a:gdLst>
                <a:gd name="connsiteX0" fmla="*/ 0 w 11177"/>
                <a:gd name="connsiteY0" fmla="*/ 0 h 489025"/>
                <a:gd name="connsiteX1" fmla="*/ 11177 w 11177"/>
                <a:gd name="connsiteY1" fmla="*/ 0 h 489025"/>
                <a:gd name="connsiteX2" fmla="*/ 11177 w 11177"/>
                <a:gd name="connsiteY2" fmla="*/ 489025 h 489025"/>
                <a:gd name="connsiteX3" fmla="*/ 0 w 11177"/>
                <a:gd name="connsiteY3" fmla="*/ 489025 h 48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89025">
                  <a:moveTo>
                    <a:pt x="0" y="0"/>
                  </a:moveTo>
                  <a:lnTo>
                    <a:pt x="11177" y="0"/>
                  </a:lnTo>
                  <a:lnTo>
                    <a:pt x="11177" y="489025"/>
                  </a:lnTo>
                  <a:lnTo>
                    <a:pt x="0" y="48902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45" name="Freeform 2444">
              <a:extLst>
                <a:ext uri="{FF2B5EF4-FFF2-40B4-BE49-F238E27FC236}">
                  <a16:creationId xmlns:a16="http://schemas.microsoft.com/office/drawing/2014/main" id="{62CCA803-6DB9-A936-2E0E-AE2214F48747}"/>
                </a:ext>
              </a:extLst>
            </p:cNvPr>
            <p:cNvSpPr/>
            <p:nvPr/>
          </p:nvSpPr>
          <p:spPr>
            <a:xfrm>
              <a:off x="1989951" y="2554229"/>
              <a:ext cx="11177" cy="490467"/>
            </a:xfrm>
            <a:custGeom>
              <a:avLst/>
              <a:gdLst>
                <a:gd name="connsiteX0" fmla="*/ 0 w 11177"/>
                <a:gd name="connsiteY0" fmla="*/ 0 h 490467"/>
                <a:gd name="connsiteX1" fmla="*/ 11178 w 11177"/>
                <a:gd name="connsiteY1" fmla="*/ 0 h 490467"/>
                <a:gd name="connsiteX2" fmla="*/ 11178 w 11177"/>
                <a:gd name="connsiteY2" fmla="*/ 490468 h 490467"/>
                <a:gd name="connsiteX3" fmla="*/ 0 w 11177"/>
                <a:gd name="connsiteY3" fmla="*/ 490468 h 49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90467">
                  <a:moveTo>
                    <a:pt x="0" y="0"/>
                  </a:moveTo>
                  <a:lnTo>
                    <a:pt x="11178" y="0"/>
                  </a:lnTo>
                  <a:lnTo>
                    <a:pt x="11178" y="490468"/>
                  </a:lnTo>
                  <a:lnTo>
                    <a:pt x="0" y="49046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46" name="Freeform 2445">
              <a:extLst>
                <a:ext uri="{FF2B5EF4-FFF2-40B4-BE49-F238E27FC236}">
                  <a16:creationId xmlns:a16="http://schemas.microsoft.com/office/drawing/2014/main" id="{3155818B-19DE-3AAD-C80F-FADAC75B1F8E}"/>
                </a:ext>
              </a:extLst>
            </p:cNvPr>
            <p:cNvSpPr/>
            <p:nvPr/>
          </p:nvSpPr>
          <p:spPr>
            <a:xfrm>
              <a:off x="2002145" y="2554229"/>
              <a:ext cx="11177" cy="497680"/>
            </a:xfrm>
            <a:custGeom>
              <a:avLst/>
              <a:gdLst>
                <a:gd name="connsiteX0" fmla="*/ 0 w 11177"/>
                <a:gd name="connsiteY0" fmla="*/ 0 h 497680"/>
                <a:gd name="connsiteX1" fmla="*/ 11178 w 11177"/>
                <a:gd name="connsiteY1" fmla="*/ 0 h 497680"/>
                <a:gd name="connsiteX2" fmla="*/ 11178 w 11177"/>
                <a:gd name="connsiteY2" fmla="*/ 497680 h 497680"/>
                <a:gd name="connsiteX3" fmla="*/ 0 w 11177"/>
                <a:gd name="connsiteY3" fmla="*/ 497680 h 49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97680">
                  <a:moveTo>
                    <a:pt x="0" y="0"/>
                  </a:moveTo>
                  <a:lnTo>
                    <a:pt x="11178" y="0"/>
                  </a:lnTo>
                  <a:lnTo>
                    <a:pt x="11178" y="497680"/>
                  </a:lnTo>
                  <a:lnTo>
                    <a:pt x="0" y="49768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47" name="Freeform 2446">
              <a:extLst>
                <a:ext uri="{FF2B5EF4-FFF2-40B4-BE49-F238E27FC236}">
                  <a16:creationId xmlns:a16="http://schemas.microsoft.com/office/drawing/2014/main" id="{0B5509F6-0E25-70F7-C7F2-43C664E991A8}"/>
                </a:ext>
              </a:extLst>
            </p:cNvPr>
            <p:cNvSpPr/>
            <p:nvPr/>
          </p:nvSpPr>
          <p:spPr>
            <a:xfrm>
              <a:off x="2013831" y="2554229"/>
              <a:ext cx="11177" cy="501527"/>
            </a:xfrm>
            <a:custGeom>
              <a:avLst/>
              <a:gdLst>
                <a:gd name="connsiteX0" fmla="*/ 0 w 11177"/>
                <a:gd name="connsiteY0" fmla="*/ 0 h 501527"/>
                <a:gd name="connsiteX1" fmla="*/ 11177 w 11177"/>
                <a:gd name="connsiteY1" fmla="*/ 0 h 501527"/>
                <a:gd name="connsiteX2" fmla="*/ 11177 w 11177"/>
                <a:gd name="connsiteY2" fmla="*/ 501527 h 501527"/>
                <a:gd name="connsiteX3" fmla="*/ 0 w 11177"/>
                <a:gd name="connsiteY3" fmla="*/ 501527 h 50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01527">
                  <a:moveTo>
                    <a:pt x="0" y="0"/>
                  </a:moveTo>
                  <a:lnTo>
                    <a:pt x="11177" y="0"/>
                  </a:lnTo>
                  <a:lnTo>
                    <a:pt x="11177" y="501527"/>
                  </a:lnTo>
                  <a:lnTo>
                    <a:pt x="0" y="50152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48" name="Freeform 2447">
              <a:extLst>
                <a:ext uri="{FF2B5EF4-FFF2-40B4-BE49-F238E27FC236}">
                  <a16:creationId xmlns:a16="http://schemas.microsoft.com/office/drawing/2014/main" id="{D10B6DF9-829C-80E8-D0B1-7CFBBA6BBD1B}"/>
                </a:ext>
              </a:extLst>
            </p:cNvPr>
            <p:cNvSpPr/>
            <p:nvPr/>
          </p:nvSpPr>
          <p:spPr>
            <a:xfrm>
              <a:off x="2026024" y="2554229"/>
              <a:ext cx="11177" cy="501527"/>
            </a:xfrm>
            <a:custGeom>
              <a:avLst/>
              <a:gdLst>
                <a:gd name="connsiteX0" fmla="*/ 0 w 11177"/>
                <a:gd name="connsiteY0" fmla="*/ 0 h 501527"/>
                <a:gd name="connsiteX1" fmla="*/ 11178 w 11177"/>
                <a:gd name="connsiteY1" fmla="*/ 0 h 501527"/>
                <a:gd name="connsiteX2" fmla="*/ 11178 w 11177"/>
                <a:gd name="connsiteY2" fmla="*/ 501527 h 501527"/>
                <a:gd name="connsiteX3" fmla="*/ 0 w 11177"/>
                <a:gd name="connsiteY3" fmla="*/ 501527 h 50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01527">
                  <a:moveTo>
                    <a:pt x="0" y="0"/>
                  </a:moveTo>
                  <a:lnTo>
                    <a:pt x="11178" y="0"/>
                  </a:lnTo>
                  <a:lnTo>
                    <a:pt x="11178" y="501527"/>
                  </a:lnTo>
                  <a:lnTo>
                    <a:pt x="0" y="50152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49" name="Freeform 2448">
              <a:extLst>
                <a:ext uri="{FF2B5EF4-FFF2-40B4-BE49-F238E27FC236}">
                  <a16:creationId xmlns:a16="http://schemas.microsoft.com/office/drawing/2014/main" id="{F35EBABD-9878-B15D-2DF3-AD7758F87D6F}"/>
                </a:ext>
              </a:extLst>
            </p:cNvPr>
            <p:cNvSpPr/>
            <p:nvPr/>
          </p:nvSpPr>
          <p:spPr>
            <a:xfrm>
              <a:off x="2037710" y="2554229"/>
              <a:ext cx="11177" cy="503450"/>
            </a:xfrm>
            <a:custGeom>
              <a:avLst/>
              <a:gdLst>
                <a:gd name="connsiteX0" fmla="*/ 0 w 11177"/>
                <a:gd name="connsiteY0" fmla="*/ 0 h 503450"/>
                <a:gd name="connsiteX1" fmla="*/ 11178 w 11177"/>
                <a:gd name="connsiteY1" fmla="*/ 0 h 503450"/>
                <a:gd name="connsiteX2" fmla="*/ 11178 w 11177"/>
                <a:gd name="connsiteY2" fmla="*/ 503451 h 503450"/>
                <a:gd name="connsiteX3" fmla="*/ 0 w 11177"/>
                <a:gd name="connsiteY3" fmla="*/ 503451 h 50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03450">
                  <a:moveTo>
                    <a:pt x="0" y="0"/>
                  </a:moveTo>
                  <a:lnTo>
                    <a:pt x="11178" y="0"/>
                  </a:lnTo>
                  <a:lnTo>
                    <a:pt x="11178" y="503451"/>
                  </a:lnTo>
                  <a:lnTo>
                    <a:pt x="0" y="503451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0" name="Freeform 2449">
              <a:extLst>
                <a:ext uri="{FF2B5EF4-FFF2-40B4-BE49-F238E27FC236}">
                  <a16:creationId xmlns:a16="http://schemas.microsoft.com/office/drawing/2014/main" id="{E8F55FDF-9E3B-BCEE-0A3D-2BCFD9609E5F}"/>
                </a:ext>
              </a:extLst>
            </p:cNvPr>
            <p:cNvSpPr/>
            <p:nvPr/>
          </p:nvSpPr>
          <p:spPr>
            <a:xfrm>
              <a:off x="2049903" y="2554229"/>
              <a:ext cx="11177" cy="504893"/>
            </a:xfrm>
            <a:custGeom>
              <a:avLst/>
              <a:gdLst>
                <a:gd name="connsiteX0" fmla="*/ 0 w 11177"/>
                <a:gd name="connsiteY0" fmla="*/ 0 h 504893"/>
                <a:gd name="connsiteX1" fmla="*/ 11178 w 11177"/>
                <a:gd name="connsiteY1" fmla="*/ 0 h 504893"/>
                <a:gd name="connsiteX2" fmla="*/ 11178 w 11177"/>
                <a:gd name="connsiteY2" fmla="*/ 504893 h 504893"/>
                <a:gd name="connsiteX3" fmla="*/ 0 w 11177"/>
                <a:gd name="connsiteY3" fmla="*/ 504893 h 50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04893">
                  <a:moveTo>
                    <a:pt x="0" y="0"/>
                  </a:moveTo>
                  <a:lnTo>
                    <a:pt x="11178" y="0"/>
                  </a:lnTo>
                  <a:lnTo>
                    <a:pt x="11178" y="504893"/>
                  </a:lnTo>
                  <a:lnTo>
                    <a:pt x="0" y="504893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1" name="Freeform 2450">
              <a:extLst>
                <a:ext uri="{FF2B5EF4-FFF2-40B4-BE49-F238E27FC236}">
                  <a16:creationId xmlns:a16="http://schemas.microsoft.com/office/drawing/2014/main" id="{A37DBCB7-D293-E6DA-4585-D42590FF2E59}"/>
                </a:ext>
              </a:extLst>
            </p:cNvPr>
            <p:cNvSpPr/>
            <p:nvPr/>
          </p:nvSpPr>
          <p:spPr>
            <a:xfrm>
              <a:off x="2061589" y="2554229"/>
              <a:ext cx="11177" cy="504893"/>
            </a:xfrm>
            <a:custGeom>
              <a:avLst/>
              <a:gdLst>
                <a:gd name="connsiteX0" fmla="*/ 0 w 11177"/>
                <a:gd name="connsiteY0" fmla="*/ 0 h 504893"/>
                <a:gd name="connsiteX1" fmla="*/ 11178 w 11177"/>
                <a:gd name="connsiteY1" fmla="*/ 0 h 504893"/>
                <a:gd name="connsiteX2" fmla="*/ 11178 w 11177"/>
                <a:gd name="connsiteY2" fmla="*/ 504893 h 504893"/>
                <a:gd name="connsiteX3" fmla="*/ 0 w 11177"/>
                <a:gd name="connsiteY3" fmla="*/ 504893 h 50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04893">
                  <a:moveTo>
                    <a:pt x="0" y="0"/>
                  </a:moveTo>
                  <a:lnTo>
                    <a:pt x="11178" y="0"/>
                  </a:lnTo>
                  <a:lnTo>
                    <a:pt x="11178" y="504893"/>
                  </a:lnTo>
                  <a:lnTo>
                    <a:pt x="0" y="504893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2" name="Freeform 2451">
              <a:extLst>
                <a:ext uri="{FF2B5EF4-FFF2-40B4-BE49-F238E27FC236}">
                  <a16:creationId xmlns:a16="http://schemas.microsoft.com/office/drawing/2014/main" id="{032C84E7-2183-1933-A698-A8E48AA28604}"/>
                </a:ext>
              </a:extLst>
            </p:cNvPr>
            <p:cNvSpPr/>
            <p:nvPr/>
          </p:nvSpPr>
          <p:spPr>
            <a:xfrm>
              <a:off x="2073783" y="2554229"/>
              <a:ext cx="11177" cy="506816"/>
            </a:xfrm>
            <a:custGeom>
              <a:avLst/>
              <a:gdLst>
                <a:gd name="connsiteX0" fmla="*/ 0 w 11177"/>
                <a:gd name="connsiteY0" fmla="*/ 0 h 506816"/>
                <a:gd name="connsiteX1" fmla="*/ 11178 w 11177"/>
                <a:gd name="connsiteY1" fmla="*/ 0 h 506816"/>
                <a:gd name="connsiteX2" fmla="*/ 11178 w 11177"/>
                <a:gd name="connsiteY2" fmla="*/ 506817 h 506816"/>
                <a:gd name="connsiteX3" fmla="*/ 0 w 11177"/>
                <a:gd name="connsiteY3" fmla="*/ 506817 h 50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06816">
                  <a:moveTo>
                    <a:pt x="0" y="0"/>
                  </a:moveTo>
                  <a:lnTo>
                    <a:pt x="11178" y="0"/>
                  </a:lnTo>
                  <a:lnTo>
                    <a:pt x="11178" y="506817"/>
                  </a:lnTo>
                  <a:lnTo>
                    <a:pt x="0" y="50681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3" name="Freeform 2452">
              <a:extLst>
                <a:ext uri="{FF2B5EF4-FFF2-40B4-BE49-F238E27FC236}">
                  <a16:creationId xmlns:a16="http://schemas.microsoft.com/office/drawing/2014/main" id="{508B504F-B730-59ED-CE31-6310114464F2}"/>
                </a:ext>
              </a:extLst>
            </p:cNvPr>
            <p:cNvSpPr/>
            <p:nvPr/>
          </p:nvSpPr>
          <p:spPr>
            <a:xfrm>
              <a:off x="2085468" y="2554229"/>
              <a:ext cx="11177" cy="510663"/>
            </a:xfrm>
            <a:custGeom>
              <a:avLst/>
              <a:gdLst>
                <a:gd name="connsiteX0" fmla="*/ 0 w 11177"/>
                <a:gd name="connsiteY0" fmla="*/ 0 h 510663"/>
                <a:gd name="connsiteX1" fmla="*/ 11178 w 11177"/>
                <a:gd name="connsiteY1" fmla="*/ 0 h 510663"/>
                <a:gd name="connsiteX2" fmla="*/ 11178 w 11177"/>
                <a:gd name="connsiteY2" fmla="*/ 510663 h 510663"/>
                <a:gd name="connsiteX3" fmla="*/ 0 w 11177"/>
                <a:gd name="connsiteY3" fmla="*/ 510663 h 51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10663">
                  <a:moveTo>
                    <a:pt x="0" y="0"/>
                  </a:moveTo>
                  <a:lnTo>
                    <a:pt x="11178" y="0"/>
                  </a:lnTo>
                  <a:lnTo>
                    <a:pt x="11178" y="510663"/>
                  </a:lnTo>
                  <a:lnTo>
                    <a:pt x="0" y="510663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4" name="Freeform 2453">
              <a:extLst>
                <a:ext uri="{FF2B5EF4-FFF2-40B4-BE49-F238E27FC236}">
                  <a16:creationId xmlns:a16="http://schemas.microsoft.com/office/drawing/2014/main" id="{69CB2477-7DA2-D402-34C1-F4D4C8766749}"/>
                </a:ext>
              </a:extLst>
            </p:cNvPr>
            <p:cNvSpPr/>
            <p:nvPr/>
          </p:nvSpPr>
          <p:spPr>
            <a:xfrm>
              <a:off x="2097662" y="2554229"/>
              <a:ext cx="11177" cy="510663"/>
            </a:xfrm>
            <a:custGeom>
              <a:avLst/>
              <a:gdLst>
                <a:gd name="connsiteX0" fmla="*/ 0 w 11177"/>
                <a:gd name="connsiteY0" fmla="*/ 0 h 510663"/>
                <a:gd name="connsiteX1" fmla="*/ 11177 w 11177"/>
                <a:gd name="connsiteY1" fmla="*/ 0 h 510663"/>
                <a:gd name="connsiteX2" fmla="*/ 11177 w 11177"/>
                <a:gd name="connsiteY2" fmla="*/ 510663 h 510663"/>
                <a:gd name="connsiteX3" fmla="*/ 0 w 11177"/>
                <a:gd name="connsiteY3" fmla="*/ 510663 h 51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10663">
                  <a:moveTo>
                    <a:pt x="0" y="0"/>
                  </a:moveTo>
                  <a:lnTo>
                    <a:pt x="11177" y="0"/>
                  </a:lnTo>
                  <a:lnTo>
                    <a:pt x="11177" y="510663"/>
                  </a:lnTo>
                  <a:lnTo>
                    <a:pt x="0" y="510663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5" name="Freeform 2454">
              <a:extLst>
                <a:ext uri="{FF2B5EF4-FFF2-40B4-BE49-F238E27FC236}">
                  <a16:creationId xmlns:a16="http://schemas.microsoft.com/office/drawing/2014/main" id="{D671ADE5-1763-8889-DA38-97C5DE235403}"/>
                </a:ext>
              </a:extLst>
            </p:cNvPr>
            <p:cNvSpPr/>
            <p:nvPr/>
          </p:nvSpPr>
          <p:spPr>
            <a:xfrm>
              <a:off x="2121033" y="2554229"/>
              <a:ext cx="11177" cy="516433"/>
            </a:xfrm>
            <a:custGeom>
              <a:avLst/>
              <a:gdLst>
                <a:gd name="connsiteX0" fmla="*/ 0 w 11177"/>
                <a:gd name="connsiteY0" fmla="*/ 0 h 516433"/>
                <a:gd name="connsiteX1" fmla="*/ 11178 w 11177"/>
                <a:gd name="connsiteY1" fmla="*/ 0 h 516433"/>
                <a:gd name="connsiteX2" fmla="*/ 11178 w 11177"/>
                <a:gd name="connsiteY2" fmla="*/ 516434 h 516433"/>
                <a:gd name="connsiteX3" fmla="*/ 0 w 11177"/>
                <a:gd name="connsiteY3" fmla="*/ 516434 h 51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16433">
                  <a:moveTo>
                    <a:pt x="0" y="0"/>
                  </a:moveTo>
                  <a:lnTo>
                    <a:pt x="11178" y="0"/>
                  </a:lnTo>
                  <a:lnTo>
                    <a:pt x="11178" y="516434"/>
                  </a:lnTo>
                  <a:lnTo>
                    <a:pt x="0" y="516434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6" name="Freeform 2455">
              <a:extLst>
                <a:ext uri="{FF2B5EF4-FFF2-40B4-BE49-F238E27FC236}">
                  <a16:creationId xmlns:a16="http://schemas.microsoft.com/office/drawing/2014/main" id="{E3B23671-C2E0-9423-F000-2B40268FAAB1}"/>
                </a:ext>
              </a:extLst>
            </p:cNvPr>
            <p:cNvSpPr/>
            <p:nvPr/>
          </p:nvSpPr>
          <p:spPr>
            <a:xfrm>
              <a:off x="2133227" y="2554229"/>
              <a:ext cx="11177" cy="516433"/>
            </a:xfrm>
            <a:custGeom>
              <a:avLst/>
              <a:gdLst>
                <a:gd name="connsiteX0" fmla="*/ 0 w 11177"/>
                <a:gd name="connsiteY0" fmla="*/ 0 h 516433"/>
                <a:gd name="connsiteX1" fmla="*/ 11177 w 11177"/>
                <a:gd name="connsiteY1" fmla="*/ 0 h 516433"/>
                <a:gd name="connsiteX2" fmla="*/ 11177 w 11177"/>
                <a:gd name="connsiteY2" fmla="*/ 516434 h 516433"/>
                <a:gd name="connsiteX3" fmla="*/ 0 w 11177"/>
                <a:gd name="connsiteY3" fmla="*/ 516434 h 51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16433">
                  <a:moveTo>
                    <a:pt x="0" y="0"/>
                  </a:moveTo>
                  <a:lnTo>
                    <a:pt x="11177" y="0"/>
                  </a:lnTo>
                  <a:lnTo>
                    <a:pt x="11177" y="516434"/>
                  </a:lnTo>
                  <a:lnTo>
                    <a:pt x="0" y="516434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7" name="Freeform 2456">
              <a:extLst>
                <a:ext uri="{FF2B5EF4-FFF2-40B4-BE49-F238E27FC236}">
                  <a16:creationId xmlns:a16="http://schemas.microsoft.com/office/drawing/2014/main" id="{B8B0B5AF-C9BE-5BF0-58AD-C805128540AA}"/>
                </a:ext>
              </a:extLst>
            </p:cNvPr>
            <p:cNvSpPr/>
            <p:nvPr/>
          </p:nvSpPr>
          <p:spPr>
            <a:xfrm>
              <a:off x="2144912" y="2554229"/>
              <a:ext cx="11177" cy="516433"/>
            </a:xfrm>
            <a:custGeom>
              <a:avLst/>
              <a:gdLst>
                <a:gd name="connsiteX0" fmla="*/ 0 w 11177"/>
                <a:gd name="connsiteY0" fmla="*/ 0 h 516433"/>
                <a:gd name="connsiteX1" fmla="*/ 11178 w 11177"/>
                <a:gd name="connsiteY1" fmla="*/ 0 h 516433"/>
                <a:gd name="connsiteX2" fmla="*/ 11178 w 11177"/>
                <a:gd name="connsiteY2" fmla="*/ 516434 h 516433"/>
                <a:gd name="connsiteX3" fmla="*/ 0 w 11177"/>
                <a:gd name="connsiteY3" fmla="*/ 516434 h 51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16433">
                  <a:moveTo>
                    <a:pt x="0" y="0"/>
                  </a:moveTo>
                  <a:lnTo>
                    <a:pt x="11178" y="0"/>
                  </a:lnTo>
                  <a:lnTo>
                    <a:pt x="11178" y="516434"/>
                  </a:lnTo>
                  <a:lnTo>
                    <a:pt x="0" y="516434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8" name="Freeform 2457">
              <a:extLst>
                <a:ext uri="{FF2B5EF4-FFF2-40B4-BE49-F238E27FC236}">
                  <a16:creationId xmlns:a16="http://schemas.microsoft.com/office/drawing/2014/main" id="{A43C9B69-7AA8-9BB0-04C2-F7A785CD4A45}"/>
                </a:ext>
              </a:extLst>
            </p:cNvPr>
            <p:cNvSpPr/>
            <p:nvPr/>
          </p:nvSpPr>
          <p:spPr>
            <a:xfrm>
              <a:off x="2157106" y="2554229"/>
              <a:ext cx="11177" cy="521242"/>
            </a:xfrm>
            <a:custGeom>
              <a:avLst/>
              <a:gdLst>
                <a:gd name="connsiteX0" fmla="*/ 0 w 11177"/>
                <a:gd name="connsiteY0" fmla="*/ 0 h 521242"/>
                <a:gd name="connsiteX1" fmla="*/ 11178 w 11177"/>
                <a:gd name="connsiteY1" fmla="*/ 0 h 521242"/>
                <a:gd name="connsiteX2" fmla="*/ 11178 w 11177"/>
                <a:gd name="connsiteY2" fmla="*/ 521242 h 521242"/>
                <a:gd name="connsiteX3" fmla="*/ 0 w 11177"/>
                <a:gd name="connsiteY3" fmla="*/ 521242 h 52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21242">
                  <a:moveTo>
                    <a:pt x="0" y="0"/>
                  </a:moveTo>
                  <a:lnTo>
                    <a:pt x="11178" y="0"/>
                  </a:lnTo>
                  <a:lnTo>
                    <a:pt x="11178" y="521242"/>
                  </a:lnTo>
                  <a:lnTo>
                    <a:pt x="0" y="52124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" name="Freeform 2458">
              <a:extLst>
                <a:ext uri="{FF2B5EF4-FFF2-40B4-BE49-F238E27FC236}">
                  <a16:creationId xmlns:a16="http://schemas.microsoft.com/office/drawing/2014/main" id="{D60D1BD0-81EB-F643-9FDD-81FDB70C23AC}"/>
                </a:ext>
              </a:extLst>
            </p:cNvPr>
            <p:cNvSpPr/>
            <p:nvPr/>
          </p:nvSpPr>
          <p:spPr>
            <a:xfrm>
              <a:off x="2168791" y="2554229"/>
              <a:ext cx="11177" cy="521242"/>
            </a:xfrm>
            <a:custGeom>
              <a:avLst/>
              <a:gdLst>
                <a:gd name="connsiteX0" fmla="*/ 0 w 11177"/>
                <a:gd name="connsiteY0" fmla="*/ 0 h 521242"/>
                <a:gd name="connsiteX1" fmla="*/ 11177 w 11177"/>
                <a:gd name="connsiteY1" fmla="*/ 0 h 521242"/>
                <a:gd name="connsiteX2" fmla="*/ 11177 w 11177"/>
                <a:gd name="connsiteY2" fmla="*/ 521242 h 521242"/>
                <a:gd name="connsiteX3" fmla="*/ 0 w 11177"/>
                <a:gd name="connsiteY3" fmla="*/ 521242 h 52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21242">
                  <a:moveTo>
                    <a:pt x="0" y="0"/>
                  </a:moveTo>
                  <a:lnTo>
                    <a:pt x="11177" y="0"/>
                  </a:lnTo>
                  <a:lnTo>
                    <a:pt x="11177" y="521242"/>
                  </a:lnTo>
                  <a:lnTo>
                    <a:pt x="0" y="52124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0" name="Freeform 2459">
              <a:extLst>
                <a:ext uri="{FF2B5EF4-FFF2-40B4-BE49-F238E27FC236}">
                  <a16:creationId xmlns:a16="http://schemas.microsoft.com/office/drawing/2014/main" id="{08317FCB-E42A-2069-6B4C-CB9297A841B7}"/>
                </a:ext>
              </a:extLst>
            </p:cNvPr>
            <p:cNvSpPr/>
            <p:nvPr/>
          </p:nvSpPr>
          <p:spPr>
            <a:xfrm>
              <a:off x="2180985" y="2554229"/>
              <a:ext cx="11177" cy="521242"/>
            </a:xfrm>
            <a:custGeom>
              <a:avLst/>
              <a:gdLst>
                <a:gd name="connsiteX0" fmla="*/ 0 w 11177"/>
                <a:gd name="connsiteY0" fmla="*/ 0 h 521242"/>
                <a:gd name="connsiteX1" fmla="*/ 11178 w 11177"/>
                <a:gd name="connsiteY1" fmla="*/ 0 h 521242"/>
                <a:gd name="connsiteX2" fmla="*/ 11178 w 11177"/>
                <a:gd name="connsiteY2" fmla="*/ 521242 h 521242"/>
                <a:gd name="connsiteX3" fmla="*/ 0 w 11177"/>
                <a:gd name="connsiteY3" fmla="*/ 521242 h 52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21242">
                  <a:moveTo>
                    <a:pt x="0" y="0"/>
                  </a:moveTo>
                  <a:lnTo>
                    <a:pt x="11178" y="0"/>
                  </a:lnTo>
                  <a:lnTo>
                    <a:pt x="11178" y="521242"/>
                  </a:lnTo>
                  <a:lnTo>
                    <a:pt x="0" y="52124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1" name="Freeform 2460">
              <a:extLst>
                <a:ext uri="{FF2B5EF4-FFF2-40B4-BE49-F238E27FC236}">
                  <a16:creationId xmlns:a16="http://schemas.microsoft.com/office/drawing/2014/main" id="{FFB85917-3EFC-BBE6-B12C-E68687EB9BDE}"/>
                </a:ext>
              </a:extLst>
            </p:cNvPr>
            <p:cNvSpPr/>
            <p:nvPr/>
          </p:nvSpPr>
          <p:spPr>
            <a:xfrm>
              <a:off x="2192670" y="2554229"/>
              <a:ext cx="11177" cy="525088"/>
            </a:xfrm>
            <a:custGeom>
              <a:avLst/>
              <a:gdLst>
                <a:gd name="connsiteX0" fmla="*/ 0 w 11177"/>
                <a:gd name="connsiteY0" fmla="*/ 0 h 525088"/>
                <a:gd name="connsiteX1" fmla="*/ 11178 w 11177"/>
                <a:gd name="connsiteY1" fmla="*/ 0 h 525088"/>
                <a:gd name="connsiteX2" fmla="*/ 11178 w 11177"/>
                <a:gd name="connsiteY2" fmla="*/ 525089 h 525088"/>
                <a:gd name="connsiteX3" fmla="*/ 0 w 11177"/>
                <a:gd name="connsiteY3" fmla="*/ 525089 h 52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25088">
                  <a:moveTo>
                    <a:pt x="0" y="0"/>
                  </a:moveTo>
                  <a:lnTo>
                    <a:pt x="11178" y="0"/>
                  </a:lnTo>
                  <a:lnTo>
                    <a:pt x="11178" y="525089"/>
                  </a:lnTo>
                  <a:lnTo>
                    <a:pt x="0" y="525089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2" name="Freeform 2461">
              <a:extLst>
                <a:ext uri="{FF2B5EF4-FFF2-40B4-BE49-F238E27FC236}">
                  <a16:creationId xmlns:a16="http://schemas.microsoft.com/office/drawing/2014/main" id="{C1734079-EB72-3E51-AB31-675B2C85D99A}"/>
                </a:ext>
              </a:extLst>
            </p:cNvPr>
            <p:cNvSpPr/>
            <p:nvPr/>
          </p:nvSpPr>
          <p:spPr>
            <a:xfrm>
              <a:off x="2204864" y="2554229"/>
              <a:ext cx="11177" cy="527012"/>
            </a:xfrm>
            <a:custGeom>
              <a:avLst/>
              <a:gdLst>
                <a:gd name="connsiteX0" fmla="*/ 0 w 11177"/>
                <a:gd name="connsiteY0" fmla="*/ 0 h 527012"/>
                <a:gd name="connsiteX1" fmla="*/ 11178 w 11177"/>
                <a:gd name="connsiteY1" fmla="*/ 0 h 527012"/>
                <a:gd name="connsiteX2" fmla="*/ 11178 w 11177"/>
                <a:gd name="connsiteY2" fmla="*/ 527012 h 527012"/>
                <a:gd name="connsiteX3" fmla="*/ 0 w 11177"/>
                <a:gd name="connsiteY3" fmla="*/ 527012 h 52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27012">
                  <a:moveTo>
                    <a:pt x="0" y="0"/>
                  </a:moveTo>
                  <a:lnTo>
                    <a:pt x="11178" y="0"/>
                  </a:lnTo>
                  <a:lnTo>
                    <a:pt x="11178" y="527012"/>
                  </a:lnTo>
                  <a:lnTo>
                    <a:pt x="0" y="52701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3" name="Freeform 2462">
              <a:extLst>
                <a:ext uri="{FF2B5EF4-FFF2-40B4-BE49-F238E27FC236}">
                  <a16:creationId xmlns:a16="http://schemas.microsoft.com/office/drawing/2014/main" id="{7838F0D6-E55C-443C-F7AB-63676773E541}"/>
                </a:ext>
              </a:extLst>
            </p:cNvPr>
            <p:cNvSpPr/>
            <p:nvPr/>
          </p:nvSpPr>
          <p:spPr>
            <a:xfrm>
              <a:off x="2216550" y="2554229"/>
              <a:ext cx="11177" cy="527012"/>
            </a:xfrm>
            <a:custGeom>
              <a:avLst/>
              <a:gdLst>
                <a:gd name="connsiteX0" fmla="*/ 0 w 11177"/>
                <a:gd name="connsiteY0" fmla="*/ 0 h 527012"/>
                <a:gd name="connsiteX1" fmla="*/ 11178 w 11177"/>
                <a:gd name="connsiteY1" fmla="*/ 0 h 527012"/>
                <a:gd name="connsiteX2" fmla="*/ 11178 w 11177"/>
                <a:gd name="connsiteY2" fmla="*/ 527012 h 527012"/>
                <a:gd name="connsiteX3" fmla="*/ 0 w 11177"/>
                <a:gd name="connsiteY3" fmla="*/ 527012 h 52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27012">
                  <a:moveTo>
                    <a:pt x="0" y="0"/>
                  </a:moveTo>
                  <a:lnTo>
                    <a:pt x="11178" y="0"/>
                  </a:lnTo>
                  <a:lnTo>
                    <a:pt x="11178" y="527012"/>
                  </a:lnTo>
                  <a:lnTo>
                    <a:pt x="0" y="52701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4" name="Freeform 2463">
              <a:extLst>
                <a:ext uri="{FF2B5EF4-FFF2-40B4-BE49-F238E27FC236}">
                  <a16:creationId xmlns:a16="http://schemas.microsoft.com/office/drawing/2014/main" id="{E4933FDE-ED46-E6DF-AC67-B33A55237A5F}"/>
                </a:ext>
              </a:extLst>
            </p:cNvPr>
            <p:cNvSpPr/>
            <p:nvPr/>
          </p:nvSpPr>
          <p:spPr>
            <a:xfrm>
              <a:off x="2228743" y="2554229"/>
              <a:ext cx="11177" cy="532301"/>
            </a:xfrm>
            <a:custGeom>
              <a:avLst/>
              <a:gdLst>
                <a:gd name="connsiteX0" fmla="*/ 0 w 11177"/>
                <a:gd name="connsiteY0" fmla="*/ 0 h 532301"/>
                <a:gd name="connsiteX1" fmla="*/ 11178 w 11177"/>
                <a:gd name="connsiteY1" fmla="*/ 0 h 532301"/>
                <a:gd name="connsiteX2" fmla="*/ 11178 w 11177"/>
                <a:gd name="connsiteY2" fmla="*/ 532302 h 532301"/>
                <a:gd name="connsiteX3" fmla="*/ 0 w 11177"/>
                <a:gd name="connsiteY3" fmla="*/ 532302 h 53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32301">
                  <a:moveTo>
                    <a:pt x="0" y="0"/>
                  </a:moveTo>
                  <a:lnTo>
                    <a:pt x="11178" y="0"/>
                  </a:lnTo>
                  <a:lnTo>
                    <a:pt x="11178" y="532302"/>
                  </a:lnTo>
                  <a:lnTo>
                    <a:pt x="0" y="53230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5" name="Freeform 2464">
              <a:extLst>
                <a:ext uri="{FF2B5EF4-FFF2-40B4-BE49-F238E27FC236}">
                  <a16:creationId xmlns:a16="http://schemas.microsoft.com/office/drawing/2014/main" id="{B774A9C6-DE20-D940-45BC-FC59E41B39BC}"/>
                </a:ext>
              </a:extLst>
            </p:cNvPr>
            <p:cNvSpPr/>
            <p:nvPr/>
          </p:nvSpPr>
          <p:spPr>
            <a:xfrm>
              <a:off x="2240429" y="2554229"/>
              <a:ext cx="11177" cy="534225"/>
            </a:xfrm>
            <a:custGeom>
              <a:avLst/>
              <a:gdLst>
                <a:gd name="connsiteX0" fmla="*/ 0 w 11177"/>
                <a:gd name="connsiteY0" fmla="*/ 0 h 534225"/>
                <a:gd name="connsiteX1" fmla="*/ 11178 w 11177"/>
                <a:gd name="connsiteY1" fmla="*/ 0 h 534225"/>
                <a:gd name="connsiteX2" fmla="*/ 11178 w 11177"/>
                <a:gd name="connsiteY2" fmla="*/ 534225 h 534225"/>
                <a:gd name="connsiteX3" fmla="*/ 0 w 11177"/>
                <a:gd name="connsiteY3" fmla="*/ 534225 h 53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34225">
                  <a:moveTo>
                    <a:pt x="0" y="0"/>
                  </a:moveTo>
                  <a:lnTo>
                    <a:pt x="11178" y="0"/>
                  </a:lnTo>
                  <a:lnTo>
                    <a:pt x="11178" y="534225"/>
                  </a:lnTo>
                  <a:lnTo>
                    <a:pt x="0" y="53422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6" name="Freeform 2465">
              <a:extLst>
                <a:ext uri="{FF2B5EF4-FFF2-40B4-BE49-F238E27FC236}">
                  <a16:creationId xmlns:a16="http://schemas.microsoft.com/office/drawing/2014/main" id="{E30B43E4-BD98-7820-C9EA-60160EFF4803}"/>
                </a:ext>
              </a:extLst>
            </p:cNvPr>
            <p:cNvSpPr/>
            <p:nvPr/>
          </p:nvSpPr>
          <p:spPr>
            <a:xfrm>
              <a:off x="2252623" y="2554229"/>
              <a:ext cx="11177" cy="535667"/>
            </a:xfrm>
            <a:custGeom>
              <a:avLst/>
              <a:gdLst>
                <a:gd name="connsiteX0" fmla="*/ 0 w 11177"/>
                <a:gd name="connsiteY0" fmla="*/ 0 h 535667"/>
                <a:gd name="connsiteX1" fmla="*/ 11177 w 11177"/>
                <a:gd name="connsiteY1" fmla="*/ 0 h 535667"/>
                <a:gd name="connsiteX2" fmla="*/ 11177 w 11177"/>
                <a:gd name="connsiteY2" fmla="*/ 535668 h 535667"/>
                <a:gd name="connsiteX3" fmla="*/ 0 w 11177"/>
                <a:gd name="connsiteY3" fmla="*/ 535668 h 5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35667">
                  <a:moveTo>
                    <a:pt x="0" y="0"/>
                  </a:moveTo>
                  <a:lnTo>
                    <a:pt x="11177" y="0"/>
                  </a:lnTo>
                  <a:lnTo>
                    <a:pt x="11177" y="535668"/>
                  </a:lnTo>
                  <a:lnTo>
                    <a:pt x="0" y="53566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7" name="Freeform 2466">
              <a:extLst>
                <a:ext uri="{FF2B5EF4-FFF2-40B4-BE49-F238E27FC236}">
                  <a16:creationId xmlns:a16="http://schemas.microsoft.com/office/drawing/2014/main" id="{068CC47E-5EF4-47CD-2B9C-369D954647DF}"/>
                </a:ext>
              </a:extLst>
            </p:cNvPr>
            <p:cNvSpPr/>
            <p:nvPr/>
          </p:nvSpPr>
          <p:spPr>
            <a:xfrm>
              <a:off x="2264308" y="2554229"/>
              <a:ext cx="11177" cy="537110"/>
            </a:xfrm>
            <a:custGeom>
              <a:avLst/>
              <a:gdLst>
                <a:gd name="connsiteX0" fmla="*/ 0 w 11177"/>
                <a:gd name="connsiteY0" fmla="*/ 0 h 537110"/>
                <a:gd name="connsiteX1" fmla="*/ 11178 w 11177"/>
                <a:gd name="connsiteY1" fmla="*/ 0 h 537110"/>
                <a:gd name="connsiteX2" fmla="*/ 11178 w 11177"/>
                <a:gd name="connsiteY2" fmla="*/ 537110 h 537110"/>
                <a:gd name="connsiteX3" fmla="*/ 0 w 11177"/>
                <a:gd name="connsiteY3" fmla="*/ 537110 h 53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37110">
                  <a:moveTo>
                    <a:pt x="0" y="0"/>
                  </a:moveTo>
                  <a:lnTo>
                    <a:pt x="11178" y="0"/>
                  </a:lnTo>
                  <a:lnTo>
                    <a:pt x="11178" y="537110"/>
                  </a:lnTo>
                  <a:lnTo>
                    <a:pt x="0" y="53711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8" name="Freeform 2467">
              <a:extLst>
                <a:ext uri="{FF2B5EF4-FFF2-40B4-BE49-F238E27FC236}">
                  <a16:creationId xmlns:a16="http://schemas.microsoft.com/office/drawing/2014/main" id="{9D96B167-A92A-0621-EA5B-84608FCDD859}"/>
                </a:ext>
              </a:extLst>
            </p:cNvPr>
            <p:cNvSpPr/>
            <p:nvPr/>
          </p:nvSpPr>
          <p:spPr>
            <a:xfrm>
              <a:off x="2276502" y="2554229"/>
              <a:ext cx="11177" cy="539033"/>
            </a:xfrm>
            <a:custGeom>
              <a:avLst/>
              <a:gdLst>
                <a:gd name="connsiteX0" fmla="*/ 0 w 11177"/>
                <a:gd name="connsiteY0" fmla="*/ 0 h 539033"/>
                <a:gd name="connsiteX1" fmla="*/ 11178 w 11177"/>
                <a:gd name="connsiteY1" fmla="*/ 0 h 539033"/>
                <a:gd name="connsiteX2" fmla="*/ 11178 w 11177"/>
                <a:gd name="connsiteY2" fmla="*/ 539034 h 539033"/>
                <a:gd name="connsiteX3" fmla="*/ 0 w 11177"/>
                <a:gd name="connsiteY3" fmla="*/ 539034 h 53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39033">
                  <a:moveTo>
                    <a:pt x="0" y="0"/>
                  </a:moveTo>
                  <a:lnTo>
                    <a:pt x="11178" y="0"/>
                  </a:lnTo>
                  <a:lnTo>
                    <a:pt x="11178" y="539034"/>
                  </a:lnTo>
                  <a:lnTo>
                    <a:pt x="0" y="539034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9" name="Freeform 2468">
              <a:extLst>
                <a:ext uri="{FF2B5EF4-FFF2-40B4-BE49-F238E27FC236}">
                  <a16:creationId xmlns:a16="http://schemas.microsoft.com/office/drawing/2014/main" id="{B53D0857-A400-DC60-AD04-257272FBBC31}"/>
                </a:ext>
              </a:extLst>
            </p:cNvPr>
            <p:cNvSpPr/>
            <p:nvPr/>
          </p:nvSpPr>
          <p:spPr>
            <a:xfrm>
              <a:off x="2288187" y="2554229"/>
              <a:ext cx="11177" cy="540956"/>
            </a:xfrm>
            <a:custGeom>
              <a:avLst/>
              <a:gdLst>
                <a:gd name="connsiteX0" fmla="*/ 0 w 11177"/>
                <a:gd name="connsiteY0" fmla="*/ 0 h 540956"/>
                <a:gd name="connsiteX1" fmla="*/ 11177 w 11177"/>
                <a:gd name="connsiteY1" fmla="*/ 0 h 540956"/>
                <a:gd name="connsiteX2" fmla="*/ 11177 w 11177"/>
                <a:gd name="connsiteY2" fmla="*/ 540957 h 540956"/>
                <a:gd name="connsiteX3" fmla="*/ 0 w 11177"/>
                <a:gd name="connsiteY3" fmla="*/ 540957 h 54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40956">
                  <a:moveTo>
                    <a:pt x="0" y="0"/>
                  </a:moveTo>
                  <a:lnTo>
                    <a:pt x="11177" y="0"/>
                  </a:lnTo>
                  <a:lnTo>
                    <a:pt x="11177" y="540957"/>
                  </a:lnTo>
                  <a:lnTo>
                    <a:pt x="0" y="54095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70" name="Freeform 2469">
              <a:extLst>
                <a:ext uri="{FF2B5EF4-FFF2-40B4-BE49-F238E27FC236}">
                  <a16:creationId xmlns:a16="http://schemas.microsoft.com/office/drawing/2014/main" id="{5513DF00-26A4-551D-F948-C7B9AD81EA53}"/>
                </a:ext>
              </a:extLst>
            </p:cNvPr>
            <p:cNvSpPr/>
            <p:nvPr/>
          </p:nvSpPr>
          <p:spPr>
            <a:xfrm>
              <a:off x="2300381" y="2554229"/>
              <a:ext cx="11177" cy="540956"/>
            </a:xfrm>
            <a:custGeom>
              <a:avLst/>
              <a:gdLst>
                <a:gd name="connsiteX0" fmla="*/ 0 w 11177"/>
                <a:gd name="connsiteY0" fmla="*/ 0 h 540956"/>
                <a:gd name="connsiteX1" fmla="*/ 11178 w 11177"/>
                <a:gd name="connsiteY1" fmla="*/ 0 h 540956"/>
                <a:gd name="connsiteX2" fmla="*/ 11178 w 11177"/>
                <a:gd name="connsiteY2" fmla="*/ 540957 h 540956"/>
                <a:gd name="connsiteX3" fmla="*/ 0 w 11177"/>
                <a:gd name="connsiteY3" fmla="*/ 540957 h 54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40956">
                  <a:moveTo>
                    <a:pt x="0" y="0"/>
                  </a:moveTo>
                  <a:lnTo>
                    <a:pt x="11178" y="0"/>
                  </a:lnTo>
                  <a:lnTo>
                    <a:pt x="11178" y="540957"/>
                  </a:lnTo>
                  <a:lnTo>
                    <a:pt x="0" y="54095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71" name="Freeform 2470">
              <a:extLst>
                <a:ext uri="{FF2B5EF4-FFF2-40B4-BE49-F238E27FC236}">
                  <a16:creationId xmlns:a16="http://schemas.microsoft.com/office/drawing/2014/main" id="{BCC61959-B86E-1327-68D2-4CFEBDCE220B}"/>
                </a:ext>
              </a:extLst>
            </p:cNvPr>
            <p:cNvSpPr/>
            <p:nvPr/>
          </p:nvSpPr>
          <p:spPr>
            <a:xfrm>
              <a:off x="2312066" y="2554229"/>
              <a:ext cx="11177" cy="540956"/>
            </a:xfrm>
            <a:custGeom>
              <a:avLst/>
              <a:gdLst>
                <a:gd name="connsiteX0" fmla="*/ 0 w 11177"/>
                <a:gd name="connsiteY0" fmla="*/ 0 h 540956"/>
                <a:gd name="connsiteX1" fmla="*/ 11178 w 11177"/>
                <a:gd name="connsiteY1" fmla="*/ 0 h 540956"/>
                <a:gd name="connsiteX2" fmla="*/ 11178 w 11177"/>
                <a:gd name="connsiteY2" fmla="*/ 540957 h 540956"/>
                <a:gd name="connsiteX3" fmla="*/ 0 w 11177"/>
                <a:gd name="connsiteY3" fmla="*/ 540957 h 54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40956">
                  <a:moveTo>
                    <a:pt x="0" y="0"/>
                  </a:moveTo>
                  <a:lnTo>
                    <a:pt x="11178" y="0"/>
                  </a:lnTo>
                  <a:lnTo>
                    <a:pt x="11178" y="540957"/>
                  </a:lnTo>
                  <a:lnTo>
                    <a:pt x="0" y="54095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72" name="Freeform 2471">
              <a:extLst>
                <a:ext uri="{FF2B5EF4-FFF2-40B4-BE49-F238E27FC236}">
                  <a16:creationId xmlns:a16="http://schemas.microsoft.com/office/drawing/2014/main" id="{76041817-4750-1618-19E8-645B03522F64}"/>
                </a:ext>
              </a:extLst>
            </p:cNvPr>
            <p:cNvSpPr/>
            <p:nvPr/>
          </p:nvSpPr>
          <p:spPr>
            <a:xfrm>
              <a:off x="2324260" y="2554229"/>
              <a:ext cx="11177" cy="542880"/>
            </a:xfrm>
            <a:custGeom>
              <a:avLst/>
              <a:gdLst>
                <a:gd name="connsiteX0" fmla="*/ 0 w 11177"/>
                <a:gd name="connsiteY0" fmla="*/ 0 h 542880"/>
                <a:gd name="connsiteX1" fmla="*/ 11178 w 11177"/>
                <a:gd name="connsiteY1" fmla="*/ 0 h 542880"/>
                <a:gd name="connsiteX2" fmla="*/ 11178 w 11177"/>
                <a:gd name="connsiteY2" fmla="*/ 542880 h 542880"/>
                <a:gd name="connsiteX3" fmla="*/ 0 w 11177"/>
                <a:gd name="connsiteY3" fmla="*/ 542880 h 54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42880">
                  <a:moveTo>
                    <a:pt x="0" y="0"/>
                  </a:moveTo>
                  <a:lnTo>
                    <a:pt x="11178" y="0"/>
                  </a:lnTo>
                  <a:lnTo>
                    <a:pt x="11178" y="542880"/>
                  </a:lnTo>
                  <a:lnTo>
                    <a:pt x="0" y="54288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73" name="Freeform 2472">
              <a:extLst>
                <a:ext uri="{FF2B5EF4-FFF2-40B4-BE49-F238E27FC236}">
                  <a16:creationId xmlns:a16="http://schemas.microsoft.com/office/drawing/2014/main" id="{4041818F-A97E-3DA2-6472-20BF80B6D9F3}"/>
                </a:ext>
              </a:extLst>
            </p:cNvPr>
            <p:cNvSpPr/>
            <p:nvPr/>
          </p:nvSpPr>
          <p:spPr>
            <a:xfrm>
              <a:off x="2335946" y="2554229"/>
              <a:ext cx="11177" cy="542880"/>
            </a:xfrm>
            <a:custGeom>
              <a:avLst/>
              <a:gdLst>
                <a:gd name="connsiteX0" fmla="*/ 0 w 11177"/>
                <a:gd name="connsiteY0" fmla="*/ 0 h 542880"/>
                <a:gd name="connsiteX1" fmla="*/ 11178 w 11177"/>
                <a:gd name="connsiteY1" fmla="*/ 0 h 542880"/>
                <a:gd name="connsiteX2" fmla="*/ 11178 w 11177"/>
                <a:gd name="connsiteY2" fmla="*/ 542880 h 542880"/>
                <a:gd name="connsiteX3" fmla="*/ 0 w 11177"/>
                <a:gd name="connsiteY3" fmla="*/ 542880 h 54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42880">
                  <a:moveTo>
                    <a:pt x="0" y="0"/>
                  </a:moveTo>
                  <a:lnTo>
                    <a:pt x="11178" y="0"/>
                  </a:lnTo>
                  <a:lnTo>
                    <a:pt x="11178" y="542880"/>
                  </a:lnTo>
                  <a:lnTo>
                    <a:pt x="0" y="54288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74" name="Freeform 2473">
              <a:extLst>
                <a:ext uri="{FF2B5EF4-FFF2-40B4-BE49-F238E27FC236}">
                  <a16:creationId xmlns:a16="http://schemas.microsoft.com/office/drawing/2014/main" id="{65483163-0AD9-A436-1224-83F7ACE362CD}"/>
                </a:ext>
              </a:extLst>
            </p:cNvPr>
            <p:cNvSpPr/>
            <p:nvPr/>
          </p:nvSpPr>
          <p:spPr>
            <a:xfrm>
              <a:off x="2348139" y="2554229"/>
              <a:ext cx="11177" cy="542880"/>
            </a:xfrm>
            <a:custGeom>
              <a:avLst/>
              <a:gdLst>
                <a:gd name="connsiteX0" fmla="*/ 0 w 11177"/>
                <a:gd name="connsiteY0" fmla="*/ 0 h 542880"/>
                <a:gd name="connsiteX1" fmla="*/ 11178 w 11177"/>
                <a:gd name="connsiteY1" fmla="*/ 0 h 542880"/>
                <a:gd name="connsiteX2" fmla="*/ 11178 w 11177"/>
                <a:gd name="connsiteY2" fmla="*/ 542880 h 542880"/>
                <a:gd name="connsiteX3" fmla="*/ 0 w 11177"/>
                <a:gd name="connsiteY3" fmla="*/ 542880 h 54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42880">
                  <a:moveTo>
                    <a:pt x="0" y="0"/>
                  </a:moveTo>
                  <a:lnTo>
                    <a:pt x="11178" y="0"/>
                  </a:lnTo>
                  <a:lnTo>
                    <a:pt x="11178" y="542880"/>
                  </a:lnTo>
                  <a:lnTo>
                    <a:pt x="0" y="54288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75" name="Freeform 2474">
              <a:extLst>
                <a:ext uri="{FF2B5EF4-FFF2-40B4-BE49-F238E27FC236}">
                  <a16:creationId xmlns:a16="http://schemas.microsoft.com/office/drawing/2014/main" id="{FAF091E7-DB83-4896-90B9-D39DABB63DA8}"/>
                </a:ext>
              </a:extLst>
            </p:cNvPr>
            <p:cNvSpPr/>
            <p:nvPr/>
          </p:nvSpPr>
          <p:spPr>
            <a:xfrm>
              <a:off x="2359825" y="2554229"/>
              <a:ext cx="11177" cy="544803"/>
            </a:xfrm>
            <a:custGeom>
              <a:avLst/>
              <a:gdLst>
                <a:gd name="connsiteX0" fmla="*/ 0 w 11177"/>
                <a:gd name="connsiteY0" fmla="*/ 0 h 544803"/>
                <a:gd name="connsiteX1" fmla="*/ 11178 w 11177"/>
                <a:gd name="connsiteY1" fmla="*/ 0 h 544803"/>
                <a:gd name="connsiteX2" fmla="*/ 11178 w 11177"/>
                <a:gd name="connsiteY2" fmla="*/ 544804 h 544803"/>
                <a:gd name="connsiteX3" fmla="*/ 0 w 11177"/>
                <a:gd name="connsiteY3" fmla="*/ 544804 h 54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44803">
                  <a:moveTo>
                    <a:pt x="0" y="0"/>
                  </a:moveTo>
                  <a:lnTo>
                    <a:pt x="11178" y="0"/>
                  </a:lnTo>
                  <a:lnTo>
                    <a:pt x="11178" y="544804"/>
                  </a:lnTo>
                  <a:lnTo>
                    <a:pt x="0" y="544804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76" name="Freeform 2475">
              <a:extLst>
                <a:ext uri="{FF2B5EF4-FFF2-40B4-BE49-F238E27FC236}">
                  <a16:creationId xmlns:a16="http://schemas.microsoft.com/office/drawing/2014/main" id="{5F5646F0-0FCD-DDF6-BE09-4891C646D1FB}"/>
                </a:ext>
              </a:extLst>
            </p:cNvPr>
            <p:cNvSpPr/>
            <p:nvPr/>
          </p:nvSpPr>
          <p:spPr>
            <a:xfrm>
              <a:off x="2372018" y="2554229"/>
              <a:ext cx="11177" cy="544803"/>
            </a:xfrm>
            <a:custGeom>
              <a:avLst/>
              <a:gdLst>
                <a:gd name="connsiteX0" fmla="*/ 0 w 11177"/>
                <a:gd name="connsiteY0" fmla="*/ 0 h 544803"/>
                <a:gd name="connsiteX1" fmla="*/ 11177 w 11177"/>
                <a:gd name="connsiteY1" fmla="*/ 0 h 544803"/>
                <a:gd name="connsiteX2" fmla="*/ 11177 w 11177"/>
                <a:gd name="connsiteY2" fmla="*/ 544804 h 544803"/>
                <a:gd name="connsiteX3" fmla="*/ 0 w 11177"/>
                <a:gd name="connsiteY3" fmla="*/ 544804 h 54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44803">
                  <a:moveTo>
                    <a:pt x="0" y="0"/>
                  </a:moveTo>
                  <a:lnTo>
                    <a:pt x="11177" y="0"/>
                  </a:lnTo>
                  <a:lnTo>
                    <a:pt x="11177" y="544804"/>
                  </a:lnTo>
                  <a:lnTo>
                    <a:pt x="0" y="544804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77" name="Freeform 2476">
              <a:extLst>
                <a:ext uri="{FF2B5EF4-FFF2-40B4-BE49-F238E27FC236}">
                  <a16:creationId xmlns:a16="http://schemas.microsoft.com/office/drawing/2014/main" id="{EDB0E03E-9BDA-7312-F4BC-7B2412D6DFDD}"/>
                </a:ext>
              </a:extLst>
            </p:cNvPr>
            <p:cNvSpPr/>
            <p:nvPr/>
          </p:nvSpPr>
          <p:spPr>
            <a:xfrm>
              <a:off x="2383704" y="2554229"/>
              <a:ext cx="11177" cy="545765"/>
            </a:xfrm>
            <a:custGeom>
              <a:avLst/>
              <a:gdLst>
                <a:gd name="connsiteX0" fmla="*/ 0 w 11177"/>
                <a:gd name="connsiteY0" fmla="*/ 0 h 545765"/>
                <a:gd name="connsiteX1" fmla="*/ 11178 w 11177"/>
                <a:gd name="connsiteY1" fmla="*/ 0 h 545765"/>
                <a:gd name="connsiteX2" fmla="*/ 11178 w 11177"/>
                <a:gd name="connsiteY2" fmla="*/ 545766 h 545765"/>
                <a:gd name="connsiteX3" fmla="*/ 0 w 11177"/>
                <a:gd name="connsiteY3" fmla="*/ 545766 h 54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45765">
                  <a:moveTo>
                    <a:pt x="0" y="0"/>
                  </a:moveTo>
                  <a:lnTo>
                    <a:pt x="11178" y="0"/>
                  </a:lnTo>
                  <a:lnTo>
                    <a:pt x="11178" y="545766"/>
                  </a:lnTo>
                  <a:lnTo>
                    <a:pt x="0" y="545766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78" name="Freeform 2477">
              <a:extLst>
                <a:ext uri="{FF2B5EF4-FFF2-40B4-BE49-F238E27FC236}">
                  <a16:creationId xmlns:a16="http://schemas.microsoft.com/office/drawing/2014/main" id="{7238FF2F-7B1C-0E65-1EC7-403F06687EA7}"/>
                </a:ext>
              </a:extLst>
            </p:cNvPr>
            <p:cNvSpPr/>
            <p:nvPr/>
          </p:nvSpPr>
          <p:spPr>
            <a:xfrm>
              <a:off x="2395390" y="2554229"/>
              <a:ext cx="11177" cy="549131"/>
            </a:xfrm>
            <a:custGeom>
              <a:avLst/>
              <a:gdLst>
                <a:gd name="connsiteX0" fmla="*/ 0 w 11177"/>
                <a:gd name="connsiteY0" fmla="*/ 0 h 549131"/>
                <a:gd name="connsiteX1" fmla="*/ 11178 w 11177"/>
                <a:gd name="connsiteY1" fmla="*/ 0 h 549131"/>
                <a:gd name="connsiteX2" fmla="*/ 11178 w 11177"/>
                <a:gd name="connsiteY2" fmla="*/ 549132 h 549131"/>
                <a:gd name="connsiteX3" fmla="*/ 0 w 11177"/>
                <a:gd name="connsiteY3" fmla="*/ 549132 h 54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49131">
                  <a:moveTo>
                    <a:pt x="0" y="0"/>
                  </a:moveTo>
                  <a:lnTo>
                    <a:pt x="11178" y="0"/>
                  </a:lnTo>
                  <a:lnTo>
                    <a:pt x="11178" y="549132"/>
                  </a:lnTo>
                  <a:lnTo>
                    <a:pt x="0" y="54913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79" name="Freeform 2478">
              <a:extLst>
                <a:ext uri="{FF2B5EF4-FFF2-40B4-BE49-F238E27FC236}">
                  <a16:creationId xmlns:a16="http://schemas.microsoft.com/office/drawing/2014/main" id="{0F41D05B-672F-E38B-1ABA-984C3C347D91}"/>
                </a:ext>
              </a:extLst>
            </p:cNvPr>
            <p:cNvSpPr/>
            <p:nvPr/>
          </p:nvSpPr>
          <p:spPr>
            <a:xfrm>
              <a:off x="2407583" y="2554229"/>
              <a:ext cx="11177" cy="550573"/>
            </a:xfrm>
            <a:custGeom>
              <a:avLst/>
              <a:gdLst>
                <a:gd name="connsiteX0" fmla="*/ 0 w 11177"/>
                <a:gd name="connsiteY0" fmla="*/ 0 h 550573"/>
                <a:gd name="connsiteX1" fmla="*/ 11177 w 11177"/>
                <a:gd name="connsiteY1" fmla="*/ 0 h 550573"/>
                <a:gd name="connsiteX2" fmla="*/ 11177 w 11177"/>
                <a:gd name="connsiteY2" fmla="*/ 550574 h 550573"/>
                <a:gd name="connsiteX3" fmla="*/ 0 w 11177"/>
                <a:gd name="connsiteY3" fmla="*/ 550574 h 5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50573">
                  <a:moveTo>
                    <a:pt x="0" y="0"/>
                  </a:moveTo>
                  <a:lnTo>
                    <a:pt x="11177" y="0"/>
                  </a:lnTo>
                  <a:lnTo>
                    <a:pt x="11177" y="550574"/>
                  </a:lnTo>
                  <a:lnTo>
                    <a:pt x="0" y="550574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80" name="Freeform 2479">
              <a:extLst>
                <a:ext uri="{FF2B5EF4-FFF2-40B4-BE49-F238E27FC236}">
                  <a16:creationId xmlns:a16="http://schemas.microsoft.com/office/drawing/2014/main" id="{820882E0-036E-7692-85B2-7712AE6A71A2}"/>
                </a:ext>
              </a:extLst>
            </p:cNvPr>
            <p:cNvSpPr/>
            <p:nvPr/>
          </p:nvSpPr>
          <p:spPr>
            <a:xfrm>
              <a:off x="2419269" y="2554229"/>
              <a:ext cx="11177" cy="550573"/>
            </a:xfrm>
            <a:custGeom>
              <a:avLst/>
              <a:gdLst>
                <a:gd name="connsiteX0" fmla="*/ 0 w 11177"/>
                <a:gd name="connsiteY0" fmla="*/ 0 h 550573"/>
                <a:gd name="connsiteX1" fmla="*/ 11178 w 11177"/>
                <a:gd name="connsiteY1" fmla="*/ 0 h 550573"/>
                <a:gd name="connsiteX2" fmla="*/ 11178 w 11177"/>
                <a:gd name="connsiteY2" fmla="*/ 550574 h 550573"/>
                <a:gd name="connsiteX3" fmla="*/ 0 w 11177"/>
                <a:gd name="connsiteY3" fmla="*/ 550574 h 5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50573">
                  <a:moveTo>
                    <a:pt x="0" y="0"/>
                  </a:moveTo>
                  <a:lnTo>
                    <a:pt x="11178" y="0"/>
                  </a:lnTo>
                  <a:lnTo>
                    <a:pt x="11178" y="550574"/>
                  </a:lnTo>
                  <a:lnTo>
                    <a:pt x="0" y="550574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81" name="Freeform 2480">
              <a:extLst>
                <a:ext uri="{FF2B5EF4-FFF2-40B4-BE49-F238E27FC236}">
                  <a16:creationId xmlns:a16="http://schemas.microsoft.com/office/drawing/2014/main" id="{2041BD72-2149-21C1-89C2-733B88AF0601}"/>
                </a:ext>
              </a:extLst>
            </p:cNvPr>
            <p:cNvSpPr/>
            <p:nvPr/>
          </p:nvSpPr>
          <p:spPr>
            <a:xfrm>
              <a:off x="2431462" y="2554229"/>
              <a:ext cx="11177" cy="550573"/>
            </a:xfrm>
            <a:custGeom>
              <a:avLst/>
              <a:gdLst>
                <a:gd name="connsiteX0" fmla="*/ 0 w 11177"/>
                <a:gd name="connsiteY0" fmla="*/ 0 h 550573"/>
                <a:gd name="connsiteX1" fmla="*/ 11178 w 11177"/>
                <a:gd name="connsiteY1" fmla="*/ 0 h 550573"/>
                <a:gd name="connsiteX2" fmla="*/ 11178 w 11177"/>
                <a:gd name="connsiteY2" fmla="*/ 550574 h 550573"/>
                <a:gd name="connsiteX3" fmla="*/ 0 w 11177"/>
                <a:gd name="connsiteY3" fmla="*/ 550574 h 5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50573">
                  <a:moveTo>
                    <a:pt x="0" y="0"/>
                  </a:moveTo>
                  <a:lnTo>
                    <a:pt x="11178" y="0"/>
                  </a:lnTo>
                  <a:lnTo>
                    <a:pt x="11178" y="550574"/>
                  </a:lnTo>
                  <a:lnTo>
                    <a:pt x="0" y="550574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82" name="Freeform 2481">
              <a:extLst>
                <a:ext uri="{FF2B5EF4-FFF2-40B4-BE49-F238E27FC236}">
                  <a16:creationId xmlns:a16="http://schemas.microsoft.com/office/drawing/2014/main" id="{C7011B40-E192-7632-1C17-61F86BE63222}"/>
                </a:ext>
              </a:extLst>
            </p:cNvPr>
            <p:cNvSpPr/>
            <p:nvPr/>
          </p:nvSpPr>
          <p:spPr>
            <a:xfrm>
              <a:off x="2443148" y="2554229"/>
              <a:ext cx="11177" cy="550573"/>
            </a:xfrm>
            <a:custGeom>
              <a:avLst/>
              <a:gdLst>
                <a:gd name="connsiteX0" fmla="*/ 0 w 11177"/>
                <a:gd name="connsiteY0" fmla="*/ 0 h 550573"/>
                <a:gd name="connsiteX1" fmla="*/ 11177 w 11177"/>
                <a:gd name="connsiteY1" fmla="*/ 0 h 550573"/>
                <a:gd name="connsiteX2" fmla="*/ 11177 w 11177"/>
                <a:gd name="connsiteY2" fmla="*/ 550574 h 550573"/>
                <a:gd name="connsiteX3" fmla="*/ 0 w 11177"/>
                <a:gd name="connsiteY3" fmla="*/ 550574 h 5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50573">
                  <a:moveTo>
                    <a:pt x="0" y="0"/>
                  </a:moveTo>
                  <a:lnTo>
                    <a:pt x="11177" y="0"/>
                  </a:lnTo>
                  <a:lnTo>
                    <a:pt x="11177" y="550574"/>
                  </a:lnTo>
                  <a:lnTo>
                    <a:pt x="0" y="550574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83" name="Freeform 2482">
              <a:extLst>
                <a:ext uri="{FF2B5EF4-FFF2-40B4-BE49-F238E27FC236}">
                  <a16:creationId xmlns:a16="http://schemas.microsoft.com/office/drawing/2014/main" id="{DB2351D9-8033-1305-8C70-06AE2DA65DDF}"/>
                </a:ext>
              </a:extLst>
            </p:cNvPr>
            <p:cNvSpPr/>
            <p:nvPr/>
          </p:nvSpPr>
          <p:spPr>
            <a:xfrm>
              <a:off x="2455342" y="2554229"/>
              <a:ext cx="11177" cy="550573"/>
            </a:xfrm>
            <a:custGeom>
              <a:avLst/>
              <a:gdLst>
                <a:gd name="connsiteX0" fmla="*/ 0 w 11177"/>
                <a:gd name="connsiteY0" fmla="*/ 0 h 550573"/>
                <a:gd name="connsiteX1" fmla="*/ 11178 w 11177"/>
                <a:gd name="connsiteY1" fmla="*/ 0 h 550573"/>
                <a:gd name="connsiteX2" fmla="*/ 11178 w 11177"/>
                <a:gd name="connsiteY2" fmla="*/ 550574 h 550573"/>
                <a:gd name="connsiteX3" fmla="*/ 0 w 11177"/>
                <a:gd name="connsiteY3" fmla="*/ 550574 h 5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50573">
                  <a:moveTo>
                    <a:pt x="0" y="0"/>
                  </a:moveTo>
                  <a:lnTo>
                    <a:pt x="11178" y="0"/>
                  </a:lnTo>
                  <a:lnTo>
                    <a:pt x="11178" y="550574"/>
                  </a:lnTo>
                  <a:lnTo>
                    <a:pt x="0" y="550574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84" name="Freeform 2483">
              <a:extLst>
                <a:ext uri="{FF2B5EF4-FFF2-40B4-BE49-F238E27FC236}">
                  <a16:creationId xmlns:a16="http://schemas.microsoft.com/office/drawing/2014/main" id="{BBF1ECED-2B29-FD40-E7A1-37E14059F9EF}"/>
                </a:ext>
              </a:extLst>
            </p:cNvPr>
            <p:cNvSpPr/>
            <p:nvPr/>
          </p:nvSpPr>
          <p:spPr>
            <a:xfrm>
              <a:off x="2467027" y="2554229"/>
              <a:ext cx="11177" cy="552016"/>
            </a:xfrm>
            <a:custGeom>
              <a:avLst/>
              <a:gdLst>
                <a:gd name="connsiteX0" fmla="*/ 0 w 11177"/>
                <a:gd name="connsiteY0" fmla="*/ 0 h 552016"/>
                <a:gd name="connsiteX1" fmla="*/ 11178 w 11177"/>
                <a:gd name="connsiteY1" fmla="*/ 0 h 552016"/>
                <a:gd name="connsiteX2" fmla="*/ 11178 w 11177"/>
                <a:gd name="connsiteY2" fmla="*/ 552017 h 552016"/>
                <a:gd name="connsiteX3" fmla="*/ 0 w 11177"/>
                <a:gd name="connsiteY3" fmla="*/ 552017 h 55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52016">
                  <a:moveTo>
                    <a:pt x="0" y="0"/>
                  </a:moveTo>
                  <a:lnTo>
                    <a:pt x="11178" y="0"/>
                  </a:lnTo>
                  <a:lnTo>
                    <a:pt x="11178" y="552017"/>
                  </a:lnTo>
                  <a:lnTo>
                    <a:pt x="0" y="55201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85" name="Freeform 2484">
              <a:extLst>
                <a:ext uri="{FF2B5EF4-FFF2-40B4-BE49-F238E27FC236}">
                  <a16:creationId xmlns:a16="http://schemas.microsoft.com/office/drawing/2014/main" id="{15FA9322-A813-7309-C8E9-1FA86ED56198}"/>
                </a:ext>
              </a:extLst>
            </p:cNvPr>
            <p:cNvSpPr/>
            <p:nvPr/>
          </p:nvSpPr>
          <p:spPr>
            <a:xfrm>
              <a:off x="2479221" y="2554229"/>
              <a:ext cx="11177" cy="555382"/>
            </a:xfrm>
            <a:custGeom>
              <a:avLst/>
              <a:gdLst>
                <a:gd name="connsiteX0" fmla="*/ 0 w 11177"/>
                <a:gd name="connsiteY0" fmla="*/ 0 h 555382"/>
                <a:gd name="connsiteX1" fmla="*/ 11178 w 11177"/>
                <a:gd name="connsiteY1" fmla="*/ 0 h 555382"/>
                <a:gd name="connsiteX2" fmla="*/ 11178 w 11177"/>
                <a:gd name="connsiteY2" fmla="*/ 555383 h 555382"/>
                <a:gd name="connsiteX3" fmla="*/ 0 w 11177"/>
                <a:gd name="connsiteY3" fmla="*/ 555383 h 55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55382">
                  <a:moveTo>
                    <a:pt x="0" y="0"/>
                  </a:moveTo>
                  <a:lnTo>
                    <a:pt x="11178" y="0"/>
                  </a:lnTo>
                  <a:lnTo>
                    <a:pt x="11178" y="555383"/>
                  </a:lnTo>
                  <a:lnTo>
                    <a:pt x="0" y="555383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86" name="Freeform 2485">
              <a:extLst>
                <a:ext uri="{FF2B5EF4-FFF2-40B4-BE49-F238E27FC236}">
                  <a16:creationId xmlns:a16="http://schemas.microsoft.com/office/drawing/2014/main" id="{6CB3D06E-3FD8-0E91-2DA9-5FE62D21E479}"/>
                </a:ext>
              </a:extLst>
            </p:cNvPr>
            <p:cNvSpPr/>
            <p:nvPr/>
          </p:nvSpPr>
          <p:spPr>
            <a:xfrm>
              <a:off x="2490906" y="2554229"/>
              <a:ext cx="11177" cy="555382"/>
            </a:xfrm>
            <a:custGeom>
              <a:avLst/>
              <a:gdLst>
                <a:gd name="connsiteX0" fmla="*/ 0 w 11177"/>
                <a:gd name="connsiteY0" fmla="*/ 0 h 555382"/>
                <a:gd name="connsiteX1" fmla="*/ 11178 w 11177"/>
                <a:gd name="connsiteY1" fmla="*/ 0 h 555382"/>
                <a:gd name="connsiteX2" fmla="*/ 11178 w 11177"/>
                <a:gd name="connsiteY2" fmla="*/ 555383 h 555382"/>
                <a:gd name="connsiteX3" fmla="*/ 0 w 11177"/>
                <a:gd name="connsiteY3" fmla="*/ 555383 h 55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55382">
                  <a:moveTo>
                    <a:pt x="0" y="0"/>
                  </a:moveTo>
                  <a:lnTo>
                    <a:pt x="11178" y="0"/>
                  </a:lnTo>
                  <a:lnTo>
                    <a:pt x="11178" y="555383"/>
                  </a:lnTo>
                  <a:lnTo>
                    <a:pt x="0" y="555383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87" name="Freeform 2486">
              <a:extLst>
                <a:ext uri="{FF2B5EF4-FFF2-40B4-BE49-F238E27FC236}">
                  <a16:creationId xmlns:a16="http://schemas.microsoft.com/office/drawing/2014/main" id="{E1B00748-1F65-2B7C-DFF2-BF5C4C65B984}"/>
                </a:ext>
              </a:extLst>
            </p:cNvPr>
            <p:cNvSpPr/>
            <p:nvPr/>
          </p:nvSpPr>
          <p:spPr>
            <a:xfrm>
              <a:off x="2503100" y="2554229"/>
              <a:ext cx="11177" cy="559229"/>
            </a:xfrm>
            <a:custGeom>
              <a:avLst/>
              <a:gdLst>
                <a:gd name="connsiteX0" fmla="*/ 0 w 11177"/>
                <a:gd name="connsiteY0" fmla="*/ 0 h 559229"/>
                <a:gd name="connsiteX1" fmla="*/ 11178 w 11177"/>
                <a:gd name="connsiteY1" fmla="*/ 0 h 559229"/>
                <a:gd name="connsiteX2" fmla="*/ 11178 w 11177"/>
                <a:gd name="connsiteY2" fmla="*/ 559229 h 559229"/>
                <a:gd name="connsiteX3" fmla="*/ 0 w 11177"/>
                <a:gd name="connsiteY3" fmla="*/ 559229 h 55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59229">
                  <a:moveTo>
                    <a:pt x="0" y="0"/>
                  </a:moveTo>
                  <a:lnTo>
                    <a:pt x="11178" y="0"/>
                  </a:lnTo>
                  <a:lnTo>
                    <a:pt x="11178" y="559229"/>
                  </a:lnTo>
                  <a:lnTo>
                    <a:pt x="0" y="559229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88" name="Freeform 2487">
              <a:extLst>
                <a:ext uri="{FF2B5EF4-FFF2-40B4-BE49-F238E27FC236}">
                  <a16:creationId xmlns:a16="http://schemas.microsoft.com/office/drawing/2014/main" id="{FEFC9E39-A2C5-C6C6-68DF-AF42D25AE455}"/>
                </a:ext>
              </a:extLst>
            </p:cNvPr>
            <p:cNvSpPr/>
            <p:nvPr/>
          </p:nvSpPr>
          <p:spPr>
            <a:xfrm>
              <a:off x="2514786" y="2554229"/>
              <a:ext cx="11177" cy="561152"/>
            </a:xfrm>
            <a:custGeom>
              <a:avLst/>
              <a:gdLst>
                <a:gd name="connsiteX0" fmla="*/ 0 w 11177"/>
                <a:gd name="connsiteY0" fmla="*/ 0 h 561152"/>
                <a:gd name="connsiteX1" fmla="*/ 11178 w 11177"/>
                <a:gd name="connsiteY1" fmla="*/ 0 h 561152"/>
                <a:gd name="connsiteX2" fmla="*/ 11178 w 11177"/>
                <a:gd name="connsiteY2" fmla="*/ 561153 h 561152"/>
                <a:gd name="connsiteX3" fmla="*/ 0 w 11177"/>
                <a:gd name="connsiteY3" fmla="*/ 561153 h 56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61152">
                  <a:moveTo>
                    <a:pt x="0" y="0"/>
                  </a:moveTo>
                  <a:lnTo>
                    <a:pt x="11178" y="0"/>
                  </a:lnTo>
                  <a:lnTo>
                    <a:pt x="11178" y="561153"/>
                  </a:lnTo>
                  <a:lnTo>
                    <a:pt x="0" y="561153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89" name="Freeform 2488">
              <a:extLst>
                <a:ext uri="{FF2B5EF4-FFF2-40B4-BE49-F238E27FC236}">
                  <a16:creationId xmlns:a16="http://schemas.microsoft.com/office/drawing/2014/main" id="{A217A706-DDD3-D9EF-A9FB-54D806FD5A59}"/>
                </a:ext>
              </a:extLst>
            </p:cNvPr>
            <p:cNvSpPr/>
            <p:nvPr/>
          </p:nvSpPr>
          <p:spPr>
            <a:xfrm>
              <a:off x="2526979" y="2554229"/>
              <a:ext cx="11177" cy="561152"/>
            </a:xfrm>
            <a:custGeom>
              <a:avLst/>
              <a:gdLst>
                <a:gd name="connsiteX0" fmla="*/ 0 w 11177"/>
                <a:gd name="connsiteY0" fmla="*/ 0 h 561152"/>
                <a:gd name="connsiteX1" fmla="*/ 11177 w 11177"/>
                <a:gd name="connsiteY1" fmla="*/ 0 h 561152"/>
                <a:gd name="connsiteX2" fmla="*/ 11177 w 11177"/>
                <a:gd name="connsiteY2" fmla="*/ 561153 h 561152"/>
                <a:gd name="connsiteX3" fmla="*/ 0 w 11177"/>
                <a:gd name="connsiteY3" fmla="*/ 561153 h 56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61152">
                  <a:moveTo>
                    <a:pt x="0" y="0"/>
                  </a:moveTo>
                  <a:lnTo>
                    <a:pt x="11177" y="0"/>
                  </a:lnTo>
                  <a:lnTo>
                    <a:pt x="11177" y="561153"/>
                  </a:lnTo>
                  <a:lnTo>
                    <a:pt x="0" y="561153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90" name="Freeform 2489">
              <a:extLst>
                <a:ext uri="{FF2B5EF4-FFF2-40B4-BE49-F238E27FC236}">
                  <a16:creationId xmlns:a16="http://schemas.microsoft.com/office/drawing/2014/main" id="{BF248122-2623-517F-6003-E47CB56D55D5}"/>
                </a:ext>
              </a:extLst>
            </p:cNvPr>
            <p:cNvSpPr/>
            <p:nvPr/>
          </p:nvSpPr>
          <p:spPr>
            <a:xfrm>
              <a:off x="2538665" y="2554229"/>
              <a:ext cx="11177" cy="564999"/>
            </a:xfrm>
            <a:custGeom>
              <a:avLst/>
              <a:gdLst>
                <a:gd name="connsiteX0" fmla="*/ 0 w 11177"/>
                <a:gd name="connsiteY0" fmla="*/ 0 h 564999"/>
                <a:gd name="connsiteX1" fmla="*/ 11178 w 11177"/>
                <a:gd name="connsiteY1" fmla="*/ 0 h 564999"/>
                <a:gd name="connsiteX2" fmla="*/ 11178 w 11177"/>
                <a:gd name="connsiteY2" fmla="*/ 565000 h 564999"/>
                <a:gd name="connsiteX3" fmla="*/ 0 w 11177"/>
                <a:gd name="connsiteY3" fmla="*/ 565000 h 5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64999">
                  <a:moveTo>
                    <a:pt x="0" y="0"/>
                  </a:moveTo>
                  <a:lnTo>
                    <a:pt x="11178" y="0"/>
                  </a:lnTo>
                  <a:lnTo>
                    <a:pt x="11178" y="565000"/>
                  </a:lnTo>
                  <a:lnTo>
                    <a:pt x="0" y="56500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91" name="Freeform 2490">
              <a:extLst>
                <a:ext uri="{FF2B5EF4-FFF2-40B4-BE49-F238E27FC236}">
                  <a16:creationId xmlns:a16="http://schemas.microsoft.com/office/drawing/2014/main" id="{CB36FE9C-F053-9638-B1AD-FE3DB1ECFA31}"/>
                </a:ext>
              </a:extLst>
            </p:cNvPr>
            <p:cNvSpPr/>
            <p:nvPr/>
          </p:nvSpPr>
          <p:spPr>
            <a:xfrm>
              <a:off x="2550858" y="2554229"/>
              <a:ext cx="11177" cy="564999"/>
            </a:xfrm>
            <a:custGeom>
              <a:avLst/>
              <a:gdLst>
                <a:gd name="connsiteX0" fmla="*/ 0 w 11177"/>
                <a:gd name="connsiteY0" fmla="*/ 0 h 564999"/>
                <a:gd name="connsiteX1" fmla="*/ 11178 w 11177"/>
                <a:gd name="connsiteY1" fmla="*/ 0 h 564999"/>
                <a:gd name="connsiteX2" fmla="*/ 11178 w 11177"/>
                <a:gd name="connsiteY2" fmla="*/ 565000 h 564999"/>
                <a:gd name="connsiteX3" fmla="*/ 0 w 11177"/>
                <a:gd name="connsiteY3" fmla="*/ 565000 h 5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64999">
                  <a:moveTo>
                    <a:pt x="0" y="0"/>
                  </a:moveTo>
                  <a:lnTo>
                    <a:pt x="11178" y="0"/>
                  </a:lnTo>
                  <a:lnTo>
                    <a:pt x="11178" y="565000"/>
                  </a:lnTo>
                  <a:lnTo>
                    <a:pt x="0" y="56500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92" name="Freeform 2491">
              <a:extLst>
                <a:ext uri="{FF2B5EF4-FFF2-40B4-BE49-F238E27FC236}">
                  <a16:creationId xmlns:a16="http://schemas.microsoft.com/office/drawing/2014/main" id="{9685BC83-4D48-C410-DFDD-3B97A9BF5850}"/>
                </a:ext>
              </a:extLst>
            </p:cNvPr>
            <p:cNvSpPr/>
            <p:nvPr/>
          </p:nvSpPr>
          <p:spPr>
            <a:xfrm>
              <a:off x="2562544" y="2554229"/>
              <a:ext cx="11177" cy="564999"/>
            </a:xfrm>
            <a:custGeom>
              <a:avLst/>
              <a:gdLst>
                <a:gd name="connsiteX0" fmla="*/ 0 w 11177"/>
                <a:gd name="connsiteY0" fmla="*/ 0 h 564999"/>
                <a:gd name="connsiteX1" fmla="*/ 11177 w 11177"/>
                <a:gd name="connsiteY1" fmla="*/ 0 h 564999"/>
                <a:gd name="connsiteX2" fmla="*/ 11177 w 11177"/>
                <a:gd name="connsiteY2" fmla="*/ 565000 h 564999"/>
                <a:gd name="connsiteX3" fmla="*/ 0 w 11177"/>
                <a:gd name="connsiteY3" fmla="*/ 565000 h 5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64999">
                  <a:moveTo>
                    <a:pt x="0" y="0"/>
                  </a:moveTo>
                  <a:lnTo>
                    <a:pt x="11177" y="0"/>
                  </a:lnTo>
                  <a:lnTo>
                    <a:pt x="11177" y="565000"/>
                  </a:lnTo>
                  <a:lnTo>
                    <a:pt x="0" y="56500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93" name="Freeform 2492">
              <a:extLst>
                <a:ext uri="{FF2B5EF4-FFF2-40B4-BE49-F238E27FC236}">
                  <a16:creationId xmlns:a16="http://schemas.microsoft.com/office/drawing/2014/main" id="{4D7AEC71-17F2-631F-9DA7-8BBC5214E864}"/>
                </a:ext>
              </a:extLst>
            </p:cNvPr>
            <p:cNvSpPr/>
            <p:nvPr/>
          </p:nvSpPr>
          <p:spPr>
            <a:xfrm>
              <a:off x="2574738" y="2554229"/>
              <a:ext cx="11177" cy="571731"/>
            </a:xfrm>
            <a:custGeom>
              <a:avLst/>
              <a:gdLst>
                <a:gd name="connsiteX0" fmla="*/ 0 w 11177"/>
                <a:gd name="connsiteY0" fmla="*/ 0 h 571731"/>
                <a:gd name="connsiteX1" fmla="*/ 11178 w 11177"/>
                <a:gd name="connsiteY1" fmla="*/ 0 h 571731"/>
                <a:gd name="connsiteX2" fmla="*/ 11178 w 11177"/>
                <a:gd name="connsiteY2" fmla="*/ 571731 h 571731"/>
                <a:gd name="connsiteX3" fmla="*/ 0 w 11177"/>
                <a:gd name="connsiteY3" fmla="*/ 571731 h 57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71731">
                  <a:moveTo>
                    <a:pt x="0" y="0"/>
                  </a:moveTo>
                  <a:lnTo>
                    <a:pt x="11178" y="0"/>
                  </a:lnTo>
                  <a:lnTo>
                    <a:pt x="11178" y="571731"/>
                  </a:lnTo>
                  <a:lnTo>
                    <a:pt x="0" y="571731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94" name="Freeform 2493">
              <a:extLst>
                <a:ext uri="{FF2B5EF4-FFF2-40B4-BE49-F238E27FC236}">
                  <a16:creationId xmlns:a16="http://schemas.microsoft.com/office/drawing/2014/main" id="{C5F4EC3F-C16A-3433-2A1D-E5AA9C706C57}"/>
                </a:ext>
              </a:extLst>
            </p:cNvPr>
            <p:cNvSpPr/>
            <p:nvPr/>
          </p:nvSpPr>
          <p:spPr>
            <a:xfrm>
              <a:off x="2586423" y="2554229"/>
              <a:ext cx="11177" cy="573173"/>
            </a:xfrm>
            <a:custGeom>
              <a:avLst/>
              <a:gdLst>
                <a:gd name="connsiteX0" fmla="*/ 0 w 11177"/>
                <a:gd name="connsiteY0" fmla="*/ 0 h 573173"/>
                <a:gd name="connsiteX1" fmla="*/ 11178 w 11177"/>
                <a:gd name="connsiteY1" fmla="*/ 0 h 573173"/>
                <a:gd name="connsiteX2" fmla="*/ 11178 w 11177"/>
                <a:gd name="connsiteY2" fmla="*/ 573174 h 573173"/>
                <a:gd name="connsiteX3" fmla="*/ 0 w 11177"/>
                <a:gd name="connsiteY3" fmla="*/ 573174 h 57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73173">
                  <a:moveTo>
                    <a:pt x="0" y="0"/>
                  </a:moveTo>
                  <a:lnTo>
                    <a:pt x="11178" y="0"/>
                  </a:lnTo>
                  <a:lnTo>
                    <a:pt x="11178" y="573174"/>
                  </a:lnTo>
                  <a:lnTo>
                    <a:pt x="0" y="573174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95" name="Freeform 2494">
              <a:extLst>
                <a:ext uri="{FF2B5EF4-FFF2-40B4-BE49-F238E27FC236}">
                  <a16:creationId xmlns:a16="http://schemas.microsoft.com/office/drawing/2014/main" id="{5EDEA5D1-3AEE-689B-EC62-85654021FFF5}"/>
                </a:ext>
              </a:extLst>
            </p:cNvPr>
            <p:cNvSpPr/>
            <p:nvPr/>
          </p:nvSpPr>
          <p:spPr>
            <a:xfrm>
              <a:off x="2598617" y="2554229"/>
              <a:ext cx="11177" cy="575097"/>
            </a:xfrm>
            <a:custGeom>
              <a:avLst/>
              <a:gdLst>
                <a:gd name="connsiteX0" fmla="*/ 0 w 11177"/>
                <a:gd name="connsiteY0" fmla="*/ 0 h 575097"/>
                <a:gd name="connsiteX1" fmla="*/ 11178 w 11177"/>
                <a:gd name="connsiteY1" fmla="*/ 0 h 575097"/>
                <a:gd name="connsiteX2" fmla="*/ 11178 w 11177"/>
                <a:gd name="connsiteY2" fmla="*/ 575097 h 575097"/>
                <a:gd name="connsiteX3" fmla="*/ 0 w 11177"/>
                <a:gd name="connsiteY3" fmla="*/ 575097 h 57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75097">
                  <a:moveTo>
                    <a:pt x="0" y="0"/>
                  </a:moveTo>
                  <a:lnTo>
                    <a:pt x="11178" y="0"/>
                  </a:lnTo>
                  <a:lnTo>
                    <a:pt x="11178" y="575097"/>
                  </a:lnTo>
                  <a:lnTo>
                    <a:pt x="0" y="57509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96" name="Freeform 2495">
              <a:extLst>
                <a:ext uri="{FF2B5EF4-FFF2-40B4-BE49-F238E27FC236}">
                  <a16:creationId xmlns:a16="http://schemas.microsoft.com/office/drawing/2014/main" id="{B12115D5-AC00-6383-1968-48C8E358D73B}"/>
                </a:ext>
              </a:extLst>
            </p:cNvPr>
            <p:cNvSpPr/>
            <p:nvPr/>
          </p:nvSpPr>
          <p:spPr>
            <a:xfrm>
              <a:off x="2610302" y="2554229"/>
              <a:ext cx="11177" cy="577501"/>
            </a:xfrm>
            <a:custGeom>
              <a:avLst/>
              <a:gdLst>
                <a:gd name="connsiteX0" fmla="*/ 0 w 11177"/>
                <a:gd name="connsiteY0" fmla="*/ 0 h 577501"/>
                <a:gd name="connsiteX1" fmla="*/ 11178 w 11177"/>
                <a:gd name="connsiteY1" fmla="*/ 0 h 577501"/>
                <a:gd name="connsiteX2" fmla="*/ 11178 w 11177"/>
                <a:gd name="connsiteY2" fmla="*/ 577502 h 577501"/>
                <a:gd name="connsiteX3" fmla="*/ 0 w 11177"/>
                <a:gd name="connsiteY3" fmla="*/ 577502 h 57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77501">
                  <a:moveTo>
                    <a:pt x="0" y="0"/>
                  </a:moveTo>
                  <a:lnTo>
                    <a:pt x="11178" y="0"/>
                  </a:lnTo>
                  <a:lnTo>
                    <a:pt x="11178" y="577502"/>
                  </a:lnTo>
                  <a:lnTo>
                    <a:pt x="0" y="57750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97" name="Freeform 2496">
              <a:extLst>
                <a:ext uri="{FF2B5EF4-FFF2-40B4-BE49-F238E27FC236}">
                  <a16:creationId xmlns:a16="http://schemas.microsoft.com/office/drawing/2014/main" id="{7B3EF9A7-AA7C-D347-B5EC-E33789113240}"/>
                </a:ext>
              </a:extLst>
            </p:cNvPr>
            <p:cNvSpPr/>
            <p:nvPr/>
          </p:nvSpPr>
          <p:spPr>
            <a:xfrm>
              <a:off x="2622496" y="2554229"/>
              <a:ext cx="11177" cy="580386"/>
            </a:xfrm>
            <a:custGeom>
              <a:avLst/>
              <a:gdLst>
                <a:gd name="connsiteX0" fmla="*/ 0 w 11177"/>
                <a:gd name="connsiteY0" fmla="*/ 0 h 580386"/>
                <a:gd name="connsiteX1" fmla="*/ 11178 w 11177"/>
                <a:gd name="connsiteY1" fmla="*/ 0 h 580386"/>
                <a:gd name="connsiteX2" fmla="*/ 11178 w 11177"/>
                <a:gd name="connsiteY2" fmla="*/ 580387 h 580386"/>
                <a:gd name="connsiteX3" fmla="*/ 0 w 11177"/>
                <a:gd name="connsiteY3" fmla="*/ 580387 h 58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80386">
                  <a:moveTo>
                    <a:pt x="0" y="0"/>
                  </a:moveTo>
                  <a:lnTo>
                    <a:pt x="11178" y="0"/>
                  </a:lnTo>
                  <a:lnTo>
                    <a:pt x="11178" y="580387"/>
                  </a:lnTo>
                  <a:lnTo>
                    <a:pt x="0" y="58038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98" name="Freeform 2497">
              <a:extLst>
                <a:ext uri="{FF2B5EF4-FFF2-40B4-BE49-F238E27FC236}">
                  <a16:creationId xmlns:a16="http://schemas.microsoft.com/office/drawing/2014/main" id="{4D3B5EF4-3B31-C0DB-5BEC-FD937CF64D60}"/>
                </a:ext>
              </a:extLst>
            </p:cNvPr>
            <p:cNvSpPr/>
            <p:nvPr/>
          </p:nvSpPr>
          <p:spPr>
            <a:xfrm>
              <a:off x="2634182" y="2554229"/>
              <a:ext cx="11177" cy="582790"/>
            </a:xfrm>
            <a:custGeom>
              <a:avLst/>
              <a:gdLst>
                <a:gd name="connsiteX0" fmla="*/ 0 w 11177"/>
                <a:gd name="connsiteY0" fmla="*/ 0 h 582790"/>
                <a:gd name="connsiteX1" fmla="*/ 11177 w 11177"/>
                <a:gd name="connsiteY1" fmla="*/ 0 h 582790"/>
                <a:gd name="connsiteX2" fmla="*/ 11177 w 11177"/>
                <a:gd name="connsiteY2" fmla="*/ 582791 h 582790"/>
                <a:gd name="connsiteX3" fmla="*/ 0 w 11177"/>
                <a:gd name="connsiteY3" fmla="*/ 582791 h 58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82790">
                  <a:moveTo>
                    <a:pt x="0" y="0"/>
                  </a:moveTo>
                  <a:lnTo>
                    <a:pt x="11177" y="0"/>
                  </a:lnTo>
                  <a:lnTo>
                    <a:pt x="11177" y="582791"/>
                  </a:lnTo>
                  <a:lnTo>
                    <a:pt x="0" y="582791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99" name="Freeform 2498">
              <a:extLst>
                <a:ext uri="{FF2B5EF4-FFF2-40B4-BE49-F238E27FC236}">
                  <a16:creationId xmlns:a16="http://schemas.microsoft.com/office/drawing/2014/main" id="{A6E1E057-8305-2835-CF1D-770F5B8FC2D7}"/>
                </a:ext>
              </a:extLst>
            </p:cNvPr>
            <p:cNvSpPr/>
            <p:nvPr/>
          </p:nvSpPr>
          <p:spPr>
            <a:xfrm>
              <a:off x="2646375" y="2554229"/>
              <a:ext cx="11177" cy="582790"/>
            </a:xfrm>
            <a:custGeom>
              <a:avLst/>
              <a:gdLst>
                <a:gd name="connsiteX0" fmla="*/ 0 w 11177"/>
                <a:gd name="connsiteY0" fmla="*/ 0 h 582790"/>
                <a:gd name="connsiteX1" fmla="*/ 11177 w 11177"/>
                <a:gd name="connsiteY1" fmla="*/ 0 h 582790"/>
                <a:gd name="connsiteX2" fmla="*/ 11177 w 11177"/>
                <a:gd name="connsiteY2" fmla="*/ 582791 h 582790"/>
                <a:gd name="connsiteX3" fmla="*/ 0 w 11177"/>
                <a:gd name="connsiteY3" fmla="*/ 582791 h 58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82790">
                  <a:moveTo>
                    <a:pt x="0" y="0"/>
                  </a:moveTo>
                  <a:lnTo>
                    <a:pt x="11177" y="0"/>
                  </a:lnTo>
                  <a:lnTo>
                    <a:pt x="11177" y="582791"/>
                  </a:lnTo>
                  <a:lnTo>
                    <a:pt x="0" y="582791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00" name="Freeform 2499">
              <a:extLst>
                <a:ext uri="{FF2B5EF4-FFF2-40B4-BE49-F238E27FC236}">
                  <a16:creationId xmlns:a16="http://schemas.microsoft.com/office/drawing/2014/main" id="{FCABD5A0-5912-F5B8-CB77-2EBCC0DF8750}"/>
                </a:ext>
              </a:extLst>
            </p:cNvPr>
            <p:cNvSpPr/>
            <p:nvPr/>
          </p:nvSpPr>
          <p:spPr>
            <a:xfrm>
              <a:off x="2658061" y="2554229"/>
              <a:ext cx="11177" cy="584714"/>
            </a:xfrm>
            <a:custGeom>
              <a:avLst/>
              <a:gdLst>
                <a:gd name="connsiteX0" fmla="*/ 0 w 11177"/>
                <a:gd name="connsiteY0" fmla="*/ 0 h 584714"/>
                <a:gd name="connsiteX1" fmla="*/ 11177 w 11177"/>
                <a:gd name="connsiteY1" fmla="*/ 0 h 584714"/>
                <a:gd name="connsiteX2" fmla="*/ 11177 w 11177"/>
                <a:gd name="connsiteY2" fmla="*/ 584714 h 584714"/>
                <a:gd name="connsiteX3" fmla="*/ 0 w 11177"/>
                <a:gd name="connsiteY3" fmla="*/ 584714 h 58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84714">
                  <a:moveTo>
                    <a:pt x="0" y="0"/>
                  </a:moveTo>
                  <a:lnTo>
                    <a:pt x="11177" y="0"/>
                  </a:lnTo>
                  <a:lnTo>
                    <a:pt x="11177" y="584714"/>
                  </a:lnTo>
                  <a:lnTo>
                    <a:pt x="0" y="584714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01" name="Freeform 2500">
              <a:extLst>
                <a:ext uri="{FF2B5EF4-FFF2-40B4-BE49-F238E27FC236}">
                  <a16:creationId xmlns:a16="http://schemas.microsoft.com/office/drawing/2014/main" id="{65555A9F-EBA0-7786-4426-82F96D34CDC1}"/>
                </a:ext>
              </a:extLst>
            </p:cNvPr>
            <p:cNvSpPr/>
            <p:nvPr/>
          </p:nvSpPr>
          <p:spPr>
            <a:xfrm>
              <a:off x="2670254" y="2554229"/>
              <a:ext cx="11177" cy="584714"/>
            </a:xfrm>
            <a:custGeom>
              <a:avLst/>
              <a:gdLst>
                <a:gd name="connsiteX0" fmla="*/ 0 w 11177"/>
                <a:gd name="connsiteY0" fmla="*/ 0 h 584714"/>
                <a:gd name="connsiteX1" fmla="*/ 11178 w 11177"/>
                <a:gd name="connsiteY1" fmla="*/ 0 h 584714"/>
                <a:gd name="connsiteX2" fmla="*/ 11178 w 11177"/>
                <a:gd name="connsiteY2" fmla="*/ 584714 h 584714"/>
                <a:gd name="connsiteX3" fmla="*/ 0 w 11177"/>
                <a:gd name="connsiteY3" fmla="*/ 584714 h 58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84714">
                  <a:moveTo>
                    <a:pt x="0" y="0"/>
                  </a:moveTo>
                  <a:lnTo>
                    <a:pt x="11178" y="0"/>
                  </a:lnTo>
                  <a:lnTo>
                    <a:pt x="11178" y="584714"/>
                  </a:lnTo>
                  <a:lnTo>
                    <a:pt x="0" y="584714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02" name="Freeform 2501">
              <a:extLst>
                <a:ext uri="{FF2B5EF4-FFF2-40B4-BE49-F238E27FC236}">
                  <a16:creationId xmlns:a16="http://schemas.microsoft.com/office/drawing/2014/main" id="{2C8D9433-D5A1-9292-F05F-0AC423F34E3F}"/>
                </a:ext>
              </a:extLst>
            </p:cNvPr>
            <p:cNvSpPr/>
            <p:nvPr/>
          </p:nvSpPr>
          <p:spPr>
            <a:xfrm>
              <a:off x="2681940" y="2554229"/>
              <a:ext cx="11177" cy="584714"/>
            </a:xfrm>
            <a:custGeom>
              <a:avLst/>
              <a:gdLst>
                <a:gd name="connsiteX0" fmla="*/ 0 w 11177"/>
                <a:gd name="connsiteY0" fmla="*/ 0 h 584714"/>
                <a:gd name="connsiteX1" fmla="*/ 11177 w 11177"/>
                <a:gd name="connsiteY1" fmla="*/ 0 h 584714"/>
                <a:gd name="connsiteX2" fmla="*/ 11177 w 11177"/>
                <a:gd name="connsiteY2" fmla="*/ 584714 h 584714"/>
                <a:gd name="connsiteX3" fmla="*/ 0 w 11177"/>
                <a:gd name="connsiteY3" fmla="*/ 584714 h 58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84714">
                  <a:moveTo>
                    <a:pt x="0" y="0"/>
                  </a:moveTo>
                  <a:lnTo>
                    <a:pt x="11177" y="0"/>
                  </a:lnTo>
                  <a:lnTo>
                    <a:pt x="11177" y="584714"/>
                  </a:lnTo>
                  <a:lnTo>
                    <a:pt x="0" y="584714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03" name="Freeform 2502">
              <a:extLst>
                <a:ext uri="{FF2B5EF4-FFF2-40B4-BE49-F238E27FC236}">
                  <a16:creationId xmlns:a16="http://schemas.microsoft.com/office/drawing/2014/main" id="{64F52F64-8933-D5AE-8ADE-2372744AEDAD}"/>
                </a:ext>
              </a:extLst>
            </p:cNvPr>
            <p:cNvSpPr/>
            <p:nvPr/>
          </p:nvSpPr>
          <p:spPr>
            <a:xfrm>
              <a:off x="2693626" y="2554229"/>
              <a:ext cx="11177" cy="584714"/>
            </a:xfrm>
            <a:custGeom>
              <a:avLst/>
              <a:gdLst>
                <a:gd name="connsiteX0" fmla="*/ 0 w 11177"/>
                <a:gd name="connsiteY0" fmla="*/ 0 h 584714"/>
                <a:gd name="connsiteX1" fmla="*/ 11177 w 11177"/>
                <a:gd name="connsiteY1" fmla="*/ 0 h 584714"/>
                <a:gd name="connsiteX2" fmla="*/ 11177 w 11177"/>
                <a:gd name="connsiteY2" fmla="*/ 584714 h 584714"/>
                <a:gd name="connsiteX3" fmla="*/ 0 w 11177"/>
                <a:gd name="connsiteY3" fmla="*/ 584714 h 58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84714">
                  <a:moveTo>
                    <a:pt x="0" y="0"/>
                  </a:moveTo>
                  <a:lnTo>
                    <a:pt x="11177" y="0"/>
                  </a:lnTo>
                  <a:lnTo>
                    <a:pt x="11177" y="584714"/>
                  </a:lnTo>
                  <a:lnTo>
                    <a:pt x="0" y="584714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04" name="Freeform 2503">
              <a:extLst>
                <a:ext uri="{FF2B5EF4-FFF2-40B4-BE49-F238E27FC236}">
                  <a16:creationId xmlns:a16="http://schemas.microsoft.com/office/drawing/2014/main" id="{770184C6-5667-A2D2-657B-568B40F0BC29}"/>
                </a:ext>
              </a:extLst>
            </p:cNvPr>
            <p:cNvSpPr/>
            <p:nvPr/>
          </p:nvSpPr>
          <p:spPr>
            <a:xfrm>
              <a:off x="2705819" y="2554229"/>
              <a:ext cx="11177" cy="591927"/>
            </a:xfrm>
            <a:custGeom>
              <a:avLst/>
              <a:gdLst>
                <a:gd name="connsiteX0" fmla="*/ 0 w 11177"/>
                <a:gd name="connsiteY0" fmla="*/ 0 h 591927"/>
                <a:gd name="connsiteX1" fmla="*/ 11178 w 11177"/>
                <a:gd name="connsiteY1" fmla="*/ 0 h 591927"/>
                <a:gd name="connsiteX2" fmla="*/ 11178 w 11177"/>
                <a:gd name="connsiteY2" fmla="*/ 591927 h 591927"/>
                <a:gd name="connsiteX3" fmla="*/ 0 w 11177"/>
                <a:gd name="connsiteY3" fmla="*/ 591927 h 59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91927">
                  <a:moveTo>
                    <a:pt x="0" y="0"/>
                  </a:moveTo>
                  <a:lnTo>
                    <a:pt x="11178" y="0"/>
                  </a:lnTo>
                  <a:lnTo>
                    <a:pt x="11178" y="591927"/>
                  </a:lnTo>
                  <a:lnTo>
                    <a:pt x="0" y="59192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05" name="Freeform 2504">
              <a:extLst>
                <a:ext uri="{FF2B5EF4-FFF2-40B4-BE49-F238E27FC236}">
                  <a16:creationId xmlns:a16="http://schemas.microsoft.com/office/drawing/2014/main" id="{935225E2-0B0D-BAA4-1DAF-A83E59463E06}"/>
                </a:ext>
              </a:extLst>
            </p:cNvPr>
            <p:cNvSpPr/>
            <p:nvPr/>
          </p:nvSpPr>
          <p:spPr>
            <a:xfrm>
              <a:off x="2717505" y="2554229"/>
              <a:ext cx="11177" cy="591927"/>
            </a:xfrm>
            <a:custGeom>
              <a:avLst/>
              <a:gdLst>
                <a:gd name="connsiteX0" fmla="*/ 0 w 11177"/>
                <a:gd name="connsiteY0" fmla="*/ 0 h 591927"/>
                <a:gd name="connsiteX1" fmla="*/ 11177 w 11177"/>
                <a:gd name="connsiteY1" fmla="*/ 0 h 591927"/>
                <a:gd name="connsiteX2" fmla="*/ 11177 w 11177"/>
                <a:gd name="connsiteY2" fmla="*/ 591927 h 591927"/>
                <a:gd name="connsiteX3" fmla="*/ 0 w 11177"/>
                <a:gd name="connsiteY3" fmla="*/ 591927 h 59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91927">
                  <a:moveTo>
                    <a:pt x="0" y="0"/>
                  </a:moveTo>
                  <a:lnTo>
                    <a:pt x="11177" y="0"/>
                  </a:lnTo>
                  <a:lnTo>
                    <a:pt x="11177" y="591927"/>
                  </a:lnTo>
                  <a:lnTo>
                    <a:pt x="0" y="59192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06" name="Freeform 2505">
              <a:extLst>
                <a:ext uri="{FF2B5EF4-FFF2-40B4-BE49-F238E27FC236}">
                  <a16:creationId xmlns:a16="http://schemas.microsoft.com/office/drawing/2014/main" id="{D312A8E9-7B25-20B8-DE07-E51B177999C9}"/>
                </a:ext>
              </a:extLst>
            </p:cNvPr>
            <p:cNvSpPr/>
            <p:nvPr/>
          </p:nvSpPr>
          <p:spPr>
            <a:xfrm>
              <a:off x="2729698" y="2554229"/>
              <a:ext cx="11177" cy="591927"/>
            </a:xfrm>
            <a:custGeom>
              <a:avLst/>
              <a:gdLst>
                <a:gd name="connsiteX0" fmla="*/ 0 w 11177"/>
                <a:gd name="connsiteY0" fmla="*/ 0 h 591927"/>
                <a:gd name="connsiteX1" fmla="*/ 11178 w 11177"/>
                <a:gd name="connsiteY1" fmla="*/ 0 h 591927"/>
                <a:gd name="connsiteX2" fmla="*/ 11178 w 11177"/>
                <a:gd name="connsiteY2" fmla="*/ 591927 h 591927"/>
                <a:gd name="connsiteX3" fmla="*/ 0 w 11177"/>
                <a:gd name="connsiteY3" fmla="*/ 591927 h 59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91927">
                  <a:moveTo>
                    <a:pt x="0" y="0"/>
                  </a:moveTo>
                  <a:lnTo>
                    <a:pt x="11178" y="0"/>
                  </a:lnTo>
                  <a:lnTo>
                    <a:pt x="11178" y="591927"/>
                  </a:lnTo>
                  <a:lnTo>
                    <a:pt x="0" y="59192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07" name="Freeform 2506">
              <a:extLst>
                <a:ext uri="{FF2B5EF4-FFF2-40B4-BE49-F238E27FC236}">
                  <a16:creationId xmlns:a16="http://schemas.microsoft.com/office/drawing/2014/main" id="{62664D41-BFA9-E25A-1241-811628CE1A11}"/>
                </a:ext>
              </a:extLst>
            </p:cNvPr>
            <p:cNvSpPr/>
            <p:nvPr/>
          </p:nvSpPr>
          <p:spPr>
            <a:xfrm>
              <a:off x="2741384" y="2554229"/>
              <a:ext cx="11177" cy="591927"/>
            </a:xfrm>
            <a:custGeom>
              <a:avLst/>
              <a:gdLst>
                <a:gd name="connsiteX0" fmla="*/ 0 w 11177"/>
                <a:gd name="connsiteY0" fmla="*/ 0 h 591927"/>
                <a:gd name="connsiteX1" fmla="*/ 11178 w 11177"/>
                <a:gd name="connsiteY1" fmla="*/ 0 h 591927"/>
                <a:gd name="connsiteX2" fmla="*/ 11178 w 11177"/>
                <a:gd name="connsiteY2" fmla="*/ 591927 h 591927"/>
                <a:gd name="connsiteX3" fmla="*/ 0 w 11177"/>
                <a:gd name="connsiteY3" fmla="*/ 591927 h 59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91927">
                  <a:moveTo>
                    <a:pt x="0" y="0"/>
                  </a:moveTo>
                  <a:lnTo>
                    <a:pt x="11178" y="0"/>
                  </a:lnTo>
                  <a:lnTo>
                    <a:pt x="11178" y="591927"/>
                  </a:lnTo>
                  <a:lnTo>
                    <a:pt x="0" y="59192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08" name="Freeform 2507">
              <a:extLst>
                <a:ext uri="{FF2B5EF4-FFF2-40B4-BE49-F238E27FC236}">
                  <a16:creationId xmlns:a16="http://schemas.microsoft.com/office/drawing/2014/main" id="{F4383C46-B346-2616-C754-4E1E04F06EA9}"/>
                </a:ext>
              </a:extLst>
            </p:cNvPr>
            <p:cNvSpPr/>
            <p:nvPr/>
          </p:nvSpPr>
          <p:spPr>
            <a:xfrm>
              <a:off x="2753578" y="2554229"/>
              <a:ext cx="11177" cy="594812"/>
            </a:xfrm>
            <a:custGeom>
              <a:avLst/>
              <a:gdLst>
                <a:gd name="connsiteX0" fmla="*/ 0 w 11177"/>
                <a:gd name="connsiteY0" fmla="*/ 0 h 594812"/>
                <a:gd name="connsiteX1" fmla="*/ 11178 w 11177"/>
                <a:gd name="connsiteY1" fmla="*/ 0 h 594812"/>
                <a:gd name="connsiteX2" fmla="*/ 11178 w 11177"/>
                <a:gd name="connsiteY2" fmla="*/ 594812 h 594812"/>
                <a:gd name="connsiteX3" fmla="*/ 0 w 11177"/>
                <a:gd name="connsiteY3" fmla="*/ 594812 h 59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94812">
                  <a:moveTo>
                    <a:pt x="0" y="0"/>
                  </a:moveTo>
                  <a:lnTo>
                    <a:pt x="11178" y="0"/>
                  </a:lnTo>
                  <a:lnTo>
                    <a:pt x="11178" y="594812"/>
                  </a:lnTo>
                  <a:lnTo>
                    <a:pt x="0" y="59481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09" name="Freeform 2508">
              <a:extLst>
                <a:ext uri="{FF2B5EF4-FFF2-40B4-BE49-F238E27FC236}">
                  <a16:creationId xmlns:a16="http://schemas.microsoft.com/office/drawing/2014/main" id="{EA48789A-2C30-3CDA-341A-FA4AB8B7F680}"/>
                </a:ext>
              </a:extLst>
            </p:cNvPr>
            <p:cNvSpPr/>
            <p:nvPr/>
          </p:nvSpPr>
          <p:spPr>
            <a:xfrm>
              <a:off x="2777457" y="2554229"/>
              <a:ext cx="11177" cy="594812"/>
            </a:xfrm>
            <a:custGeom>
              <a:avLst/>
              <a:gdLst>
                <a:gd name="connsiteX0" fmla="*/ 0 w 11177"/>
                <a:gd name="connsiteY0" fmla="*/ 0 h 594812"/>
                <a:gd name="connsiteX1" fmla="*/ 11177 w 11177"/>
                <a:gd name="connsiteY1" fmla="*/ 0 h 594812"/>
                <a:gd name="connsiteX2" fmla="*/ 11177 w 11177"/>
                <a:gd name="connsiteY2" fmla="*/ 594812 h 594812"/>
                <a:gd name="connsiteX3" fmla="*/ 0 w 11177"/>
                <a:gd name="connsiteY3" fmla="*/ 594812 h 59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94812">
                  <a:moveTo>
                    <a:pt x="0" y="0"/>
                  </a:moveTo>
                  <a:lnTo>
                    <a:pt x="11177" y="0"/>
                  </a:lnTo>
                  <a:lnTo>
                    <a:pt x="11177" y="594812"/>
                  </a:lnTo>
                  <a:lnTo>
                    <a:pt x="0" y="59481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10" name="Freeform 2509">
              <a:extLst>
                <a:ext uri="{FF2B5EF4-FFF2-40B4-BE49-F238E27FC236}">
                  <a16:creationId xmlns:a16="http://schemas.microsoft.com/office/drawing/2014/main" id="{D57FBB05-01F6-603A-149B-542A26B96396}"/>
                </a:ext>
              </a:extLst>
            </p:cNvPr>
            <p:cNvSpPr/>
            <p:nvPr/>
          </p:nvSpPr>
          <p:spPr>
            <a:xfrm>
              <a:off x="2789142" y="2554229"/>
              <a:ext cx="11177" cy="598178"/>
            </a:xfrm>
            <a:custGeom>
              <a:avLst/>
              <a:gdLst>
                <a:gd name="connsiteX0" fmla="*/ 0 w 11177"/>
                <a:gd name="connsiteY0" fmla="*/ 0 h 598178"/>
                <a:gd name="connsiteX1" fmla="*/ 11178 w 11177"/>
                <a:gd name="connsiteY1" fmla="*/ 0 h 598178"/>
                <a:gd name="connsiteX2" fmla="*/ 11178 w 11177"/>
                <a:gd name="connsiteY2" fmla="*/ 598178 h 598178"/>
                <a:gd name="connsiteX3" fmla="*/ 0 w 11177"/>
                <a:gd name="connsiteY3" fmla="*/ 598178 h 59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98178">
                  <a:moveTo>
                    <a:pt x="0" y="0"/>
                  </a:moveTo>
                  <a:lnTo>
                    <a:pt x="11178" y="0"/>
                  </a:lnTo>
                  <a:lnTo>
                    <a:pt x="11178" y="598178"/>
                  </a:lnTo>
                  <a:lnTo>
                    <a:pt x="0" y="59817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11" name="Freeform 2510">
              <a:extLst>
                <a:ext uri="{FF2B5EF4-FFF2-40B4-BE49-F238E27FC236}">
                  <a16:creationId xmlns:a16="http://schemas.microsoft.com/office/drawing/2014/main" id="{983FE7D0-1CF3-F356-4AF5-2D0FB7E17C86}"/>
                </a:ext>
              </a:extLst>
            </p:cNvPr>
            <p:cNvSpPr/>
            <p:nvPr/>
          </p:nvSpPr>
          <p:spPr>
            <a:xfrm>
              <a:off x="2801336" y="2554229"/>
              <a:ext cx="11177" cy="600582"/>
            </a:xfrm>
            <a:custGeom>
              <a:avLst/>
              <a:gdLst>
                <a:gd name="connsiteX0" fmla="*/ 0 w 11177"/>
                <a:gd name="connsiteY0" fmla="*/ 0 h 600582"/>
                <a:gd name="connsiteX1" fmla="*/ 11177 w 11177"/>
                <a:gd name="connsiteY1" fmla="*/ 0 h 600582"/>
                <a:gd name="connsiteX2" fmla="*/ 11177 w 11177"/>
                <a:gd name="connsiteY2" fmla="*/ 600582 h 600582"/>
                <a:gd name="connsiteX3" fmla="*/ 0 w 11177"/>
                <a:gd name="connsiteY3" fmla="*/ 600582 h 60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00582">
                  <a:moveTo>
                    <a:pt x="0" y="0"/>
                  </a:moveTo>
                  <a:lnTo>
                    <a:pt x="11177" y="0"/>
                  </a:lnTo>
                  <a:lnTo>
                    <a:pt x="11177" y="600582"/>
                  </a:lnTo>
                  <a:lnTo>
                    <a:pt x="0" y="60058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12" name="Freeform 2511">
              <a:extLst>
                <a:ext uri="{FF2B5EF4-FFF2-40B4-BE49-F238E27FC236}">
                  <a16:creationId xmlns:a16="http://schemas.microsoft.com/office/drawing/2014/main" id="{853529B6-862C-48BE-830E-78CCCECA8121}"/>
                </a:ext>
              </a:extLst>
            </p:cNvPr>
            <p:cNvSpPr/>
            <p:nvPr/>
          </p:nvSpPr>
          <p:spPr>
            <a:xfrm>
              <a:off x="2813022" y="2554229"/>
              <a:ext cx="11177" cy="600582"/>
            </a:xfrm>
            <a:custGeom>
              <a:avLst/>
              <a:gdLst>
                <a:gd name="connsiteX0" fmla="*/ 0 w 11177"/>
                <a:gd name="connsiteY0" fmla="*/ 0 h 600582"/>
                <a:gd name="connsiteX1" fmla="*/ 11177 w 11177"/>
                <a:gd name="connsiteY1" fmla="*/ 0 h 600582"/>
                <a:gd name="connsiteX2" fmla="*/ 11177 w 11177"/>
                <a:gd name="connsiteY2" fmla="*/ 600582 h 600582"/>
                <a:gd name="connsiteX3" fmla="*/ 0 w 11177"/>
                <a:gd name="connsiteY3" fmla="*/ 600582 h 60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00582">
                  <a:moveTo>
                    <a:pt x="0" y="0"/>
                  </a:moveTo>
                  <a:lnTo>
                    <a:pt x="11177" y="0"/>
                  </a:lnTo>
                  <a:lnTo>
                    <a:pt x="11177" y="600582"/>
                  </a:lnTo>
                  <a:lnTo>
                    <a:pt x="0" y="60058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13" name="Freeform 2512">
              <a:extLst>
                <a:ext uri="{FF2B5EF4-FFF2-40B4-BE49-F238E27FC236}">
                  <a16:creationId xmlns:a16="http://schemas.microsoft.com/office/drawing/2014/main" id="{F57F6B92-5458-9A73-7F50-13037571A8E3}"/>
                </a:ext>
              </a:extLst>
            </p:cNvPr>
            <p:cNvSpPr/>
            <p:nvPr/>
          </p:nvSpPr>
          <p:spPr>
            <a:xfrm>
              <a:off x="2825215" y="2554229"/>
              <a:ext cx="11177" cy="604429"/>
            </a:xfrm>
            <a:custGeom>
              <a:avLst/>
              <a:gdLst>
                <a:gd name="connsiteX0" fmla="*/ 0 w 11177"/>
                <a:gd name="connsiteY0" fmla="*/ 0 h 604429"/>
                <a:gd name="connsiteX1" fmla="*/ 11178 w 11177"/>
                <a:gd name="connsiteY1" fmla="*/ 0 h 604429"/>
                <a:gd name="connsiteX2" fmla="*/ 11178 w 11177"/>
                <a:gd name="connsiteY2" fmla="*/ 604429 h 604429"/>
                <a:gd name="connsiteX3" fmla="*/ 0 w 11177"/>
                <a:gd name="connsiteY3" fmla="*/ 604429 h 60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04429">
                  <a:moveTo>
                    <a:pt x="0" y="0"/>
                  </a:moveTo>
                  <a:lnTo>
                    <a:pt x="11178" y="0"/>
                  </a:lnTo>
                  <a:lnTo>
                    <a:pt x="11178" y="604429"/>
                  </a:lnTo>
                  <a:lnTo>
                    <a:pt x="0" y="604429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14" name="Freeform 2513">
              <a:extLst>
                <a:ext uri="{FF2B5EF4-FFF2-40B4-BE49-F238E27FC236}">
                  <a16:creationId xmlns:a16="http://schemas.microsoft.com/office/drawing/2014/main" id="{107E40D0-92F7-5DA9-22A7-4A68A54A5B71}"/>
                </a:ext>
              </a:extLst>
            </p:cNvPr>
            <p:cNvSpPr/>
            <p:nvPr/>
          </p:nvSpPr>
          <p:spPr>
            <a:xfrm>
              <a:off x="2836901" y="2554229"/>
              <a:ext cx="11177" cy="604429"/>
            </a:xfrm>
            <a:custGeom>
              <a:avLst/>
              <a:gdLst>
                <a:gd name="connsiteX0" fmla="*/ 0 w 11177"/>
                <a:gd name="connsiteY0" fmla="*/ 0 h 604429"/>
                <a:gd name="connsiteX1" fmla="*/ 11177 w 11177"/>
                <a:gd name="connsiteY1" fmla="*/ 0 h 604429"/>
                <a:gd name="connsiteX2" fmla="*/ 11177 w 11177"/>
                <a:gd name="connsiteY2" fmla="*/ 604429 h 604429"/>
                <a:gd name="connsiteX3" fmla="*/ 0 w 11177"/>
                <a:gd name="connsiteY3" fmla="*/ 604429 h 60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04429">
                  <a:moveTo>
                    <a:pt x="0" y="0"/>
                  </a:moveTo>
                  <a:lnTo>
                    <a:pt x="11177" y="0"/>
                  </a:lnTo>
                  <a:lnTo>
                    <a:pt x="11177" y="604429"/>
                  </a:lnTo>
                  <a:lnTo>
                    <a:pt x="0" y="604429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15" name="Freeform 2514">
              <a:extLst>
                <a:ext uri="{FF2B5EF4-FFF2-40B4-BE49-F238E27FC236}">
                  <a16:creationId xmlns:a16="http://schemas.microsoft.com/office/drawing/2014/main" id="{D4D59387-C782-C81A-4E5E-A8E41CC47602}"/>
                </a:ext>
              </a:extLst>
            </p:cNvPr>
            <p:cNvSpPr/>
            <p:nvPr/>
          </p:nvSpPr>
          <p:spPr>
            <a:xfrm>
              <a:off x="2849094" y="2554229"/>
              <a:ext cx="11177" cy="610199"/>
            </a:xfrm>
            <a:custGeom>
              <a:avLst/>
              <a:gdLst>
                <a:gd name="connsiteX0" fmla="*/ 0 w 11177"/>
                <a:gd name="connsiteY0" fmla="*/ 0 h 610199"/>
                <a:gd name="connsiteX1" fmla="*/ 11178 w 11177"/>
                <a:gd name="connsiteY1" fmla="*/ 0 h 610199"/>
                <a:gd name="connsiteX2" fmla="*/ 11178 w 11177"/>
                <a:gd name="connsiteY2" fmla="*/ 610199 h 610199"/>
                <a:gd name="connsiteX3" fmla="*/ 0 w 11177"/>
                <a:gd name="connsiteY3" fmla="*/ 610199 h 61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10199">
                  <a:moveTo>
                    <a:pt x="0" y="0"/>
                  </a:moveTo>
                  <a:lnTo>
                    <a:pt x="11178" y="0"/>
                  </a:lnTo>
                  <a:lnTo>
                    <a:pt x="11178" y="610199"/>
                  </a:lnTo>
                  <a:lnTo>
                    <a:pt x="0" y="610199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16" name="Freeform 2515">
              <a:extLst>
                <a:ext uri="{FF2B5EF4-FFF2-40B4-BE49-F238E27FC236}">
                  <a16:creationId xmlns:a16="http://schemas.microsoft.com/office/drawing/2014/main" id="{1F457F75-9A22-4E65-D32A-B46136599709}"/>
                </a:ext>
              </a:extLst>
            </p:cNvPr>
            <p:cNvSpPr/>
            <p:nvPr/>
          </p:nvSpPr>
          <p:spPr>
            <a:xfrm>
              <a:off x="2860780" y="2554229"/>
              <a:ext cx="11177" cy="613565"/>
            </a:xfrm>
            <a:custGeom>
              <a:avLst/>
              <a:gdLst>
                <a:gd name="connsiteX0" fmla="*/ 0 w 11177"/>
                <a:gd name="connsiteY0" fmla="*/ 0 h 613565"/>
                <a:gd name="connsiteX1" fmla="*/ 11178 w 11177"/>
                <a:gd name="connsiteY1" fmla="*/ 0 h 613565"/>
                <a:gd name="connsiteX2" fmla="*/ 11178 w 11177"/>
                <a:gd name="connsiteY2" fmla="*/ 613565 h 613565"/>
                <a:gd name="connsiteX3" fmla="*/ 0 w 11177"/>
                <a:gd name="connsiteY3" fmla="*/ 613565 h 61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13565">
                  <a:moveTo>
                    <a:pt x="0" y="0"/>
                  </a:moveTo>
                  <a:lnTo>
                    <a:pt x="11178" y="0"/>
                  </a:lnTo>
                  <a:lnTo>
                    <a:pt x="11178" y="613565"/>
                  </a:lnTo>
                  <a:lnTo>
                    <a:pt x="0" y="61356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17" name="Freeform 2516">
              <a:extLst>
                <a:ext uri="{FF2B5EF4-FFF2-40B4-BE49-F238E27FC236}">
                  <a16:creationId xmlns:a16="http://schemas.microsoft.com/office/drawing/2014/main" id="{63AC7160-8F95-304F-97A3-70671C29EA03}"/>
                </a:ext>
              </a:extLst>
            </p:cNvPr>
            <p:cNvSpPr/>
            <p:nvPr/>
          </p:nvSpPr>
          <p:spPr>
            <a:xfrm>
              <a:off x="2872974" y="2554229"/>
              <a:ext cx="11177" cy="615007"/>
            </a:xfrm>
            <a:custGeom>
              <a:avLst/>
              <a:gdLst>
                <a:gd name="connsiteX0" fmla="*/ 0 w 11177"/>
                <a:gd name="connsiteY0" fmla="*/ 0 h 615007"/>
                <a:gd name="connsiteX1" fmla="*/ 11178 w 11177"/>
                <a:gd name="connsiteY1" fmla="*/ 0 h 615007"/>
                <a:gd name="connsiteX2" fmla="*/ 11178 w 11177"/>
                <a:gd name="connsiteY2" fmla="*/ 615008 h 615007"/>
                <a:gd name="connsiteX3" fmla="*/ 0 w 11177"/>
                <a:gd name="connsiteY3" fmla="*/ 615008 h 615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15007">
                  <a:moveTo>
                    <a:pt x="0" y="0"/>
                  </a:moveTo>
                  <a:lnTo>
                    <a:pt x="11178" y="0"/>
                  </a:lnTo>
                  <a:lnTo>
                    <a:pt x="11178" y="615008"/>
                  </a:lnTo>
                  <a:lnTo>
                    <a:pt x="0" y="61500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18" name="Freeform 2517">
              <a:extLst>
                <a:ext uri="{FF2B5EF4-FFF2-40B4-BE49-F238E27FC236}">
                  <a16:creationId xmlns:a16="http://schemas.microsoft.com/office/drawing/2014/main" id="{1FFA80C2-0891-1719-48CC-36E4CB050338}"/>
                </a:ext>
              </a:extLst>
            </p:cNvPr>
            <p:cNvSpPr/>
            <p:nvPr/>
          </p:nvSpPr>
          <p:spPr>
            <a:xfrm>
              <a:off x="2884659" y="2554229"/>
              <a:ext cx="11177" cy="615007"/>
            </a:xfrm>
            <a:custGeom>
              <a:avLst/>
              <a:gdLst>
                <a:gd name="connsiteX0" fmla="*/ 0 w 11177"/>
                <a:gd name="connsiteY0" fmla="*/ 0 h 615007"/>
                <a:gd name="connsiteX1" fmla="*/ 11178 w 11177"/>
                <a:gd name="connsiteY1" fmla="*/ 0 h 615007"/>
                <a:gd name="connsiteX2" fmla="*/ 11178 w 11177"/>
                <a:gd name="connsiteY2" fmla="*/ 615008 h 615007"/>
                <a:gd name="connsiteX3" fmla="*/ 0 w 11177"/>
                <a:gd name="connsiteY3" fmla="*/ 615008 h 615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15007">
                  <a:moveTo>
                    <a:pt x="0" y="0"/>
                  </a:moveTo>
                  <a:lnTo>
                    <a:pt x="11178" y="0"/>
                  </a:lnTo>
                  <a:lnTo>
                    <a:pt x="11178" y="615008"/>
                  </a:lnTo>
                  <a:lnTo>
                    <a:pt x="0" y="61500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19" name="Freeform 2518">
              <a:extLst>
                <a:ext uri="{FF2B5EF4-FFF2-40B4-BE49-F238E27FC236}">
                  <a16:creationId xmlns:a16="http://schemas.microsoft.com/office/drawing/2014/main" id="{5DE7453F-107B-08EE-E7F0-45C286E72F1D}"/>
                </a:ext>
              </a:extLst>
            </p:cNvPr>
            <p:cNvSpPr/>
            <p:nvPr/>
          </p:nvSpPr>
          <p:spPr>
            <a:xfrm>
              <a:off x="2896853" y="2554229"/>
              <a:ext cx="11177" cy="618854"/>
            </a:xfrm>
            <a:custGeom>
              <a:avLst/>
              <a:gdLst>
                <a:gd name="connsiteX0" fmla="*/ 0 w 11177"/>
                <a:gd name="connsiteY0" fmla="*/ 0 h 618854"/>
                <a:gd name="connsiteX1" fmla="*/ 11177 w 11177"/>
                <a:gd name="connsiteY1" fmla="*/ 0 h 618854"/>
                <a:gd name="connsiteX2" fmla="*/ 11177 w 11177"/>
                <a:gd name="connsiteY2" fmla="*/ 618855 h 618854"/>
                <a:gd name="connsiteX3" fmla="*/ 0 w 11177"/>
                <a:gd name="connsiteY3" fmla="*/ 618855 h 618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18854">
                  <a:moveTo>
                    <a:pt x="0" y="0"/>
                  </a:moveTo>
                  <a:lnTo>
                    <a:pt x="11177" y="0"/>
                  </a:lnTo>
                  <a:lnTo>
                    <a:pt x="11177" y="618855"/>
                  </a:lnTo>
                  <a:lnTo>
                    <a:pt x="0" y="61885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20" name="Freeform 2519">
              <a:extLst>
                <a:ext uri="{FF2B5EF4-FFF2-40B4-BE49-F238E27FC236}">
                  <a16:creationId xmlns:a16="http://schemas.microsoft.com/office/drawing/2014/main" id="{9E05FAE4-FB1A-2920-F577-8FC59DF858DC}"/>
                </a:ext>
              </a:extLst>
            </p:cNvPr>
            <p:cNvSpPr/>
            <p:nvPr/>
          </p:nvSpPr>
          <p:spPr>
            <a:xfrm>
              <a:off x="2908538" y="2554229"/>
              <a:ext cx="11177" cy="622220"/>
            </a:xfrm>
            <a:custGeom>
              <a:avLst/>
              <a:gdLst>
                <a:gd name="connsiteX0" fmla="*/ 0 w 11177"/>
                <a:gd name="connsiteY0" fmla="*/ 0 h 622220"/>
                <a:gd name="connsiteX1" fmla="*/ 11178 w 11177"/>
                <a:gd name="connsiteY1" fmla="*/ 0 h 622220"/>
                <a:gd name="connsiteX2" fmla="*/ 11178 w 11177"/>
                <a:gd name="connsiteY2" fmla="*/ 622221 h 622220"/>
                <a:gd name="connsiteX3" fmla="*/ 0 w 11177"/>
                <a:gd name="connsiteY3" fmla="*/ 622221 h 62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22220">
                  <a:moveTo>
                    <a:pt x="0" y="0"/>
                  </a:moveTo>
                  <a:lnTo>
                    <a:pt x="11178" y="0"/>
                  </a:lnTo>
                  <a:lnTo>
                    <a:pt x="11178" y="622221"/>
                  </a:lnTo>
                  <a:lnTo>
                    <a:pt x="0" y="622221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21" name="Freeform 2520">
              <a:extLst>
                <a:ext uri="{FF2B5EF4-FFF2-40B4-BE49-F238E27FC236}">
                  <a16:creationId xmlns:a16="http://schemas.microsoft.com/office/drawing/2014/main" id="{9021207C-D5E2-B7CA-6353-ED3656B5542C}"/>
                </a:ext>
              </a:extLst>
            </p:cNvPr>
            <p:cNvSpPr/>
            <p:nvPr/>
          </p:nvSpPr>
          <p:spPr>
            <a:xfrm>
              <a:off x="2920732" y="2554229"/>
              <a:ext cx="11177" cy="622220"/>
            </a:xfrm>
            <a:custGeom>
              <a:avLst/>
              <a:gdLst>
                <a:gd name="connsiteX0" fmla="*/ 0 w 11177"/>
                <a:gd name="connsiteY0" fmla="*/ 0 h 622220"/>
                <a:gd name="connsiteX1" fmla="*/ 11177 w 11177"/>
                <a:gd name="connsiteY1" fmla="*/ 0 h 622220"/>
                <a:gd name="connsiteX2" fmla="*/ 11177 w 11177"/>
                <a:gd name="connsiteY2" fmla="*/ 622221 h 622220"/>
                <a:gd name="connsiteX3" fmla="*/ 0 w 11177"/>
                <a:gd name="connsiteY3" fmla="*/ 622221 h 62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22220">
                  <a:moveTo>
                    <a:pt x="0" y="0"/>
                  </a:moveTo>
                  <a:lnTo>
                    <a:pt x="11177" y="0"/>
                  </a:lnTo>
                  <a:lnTo>
                    <a:pt x="11177" y="622221"/>
                  </a:lnTo>
                  <a:lnTo>
                    <a:pt x="0" y="622221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22" name="Freeform 2521">
              <a:extLst>
                <a:ext uri="{FF2B5EF4-FFF2-40B4-BE49-F238E27FC236}">
                  <a16:creationId xmlns:a16="http://schemas.microsoft.com/office/drawing/2014/main" id="{1201CCAE-689C-2DD0-620F-F429A998D72C}"/>
                </a:ext>
              </a:extLst>
            </p:cNvPr>
            <p:cNvSpPr/>
            <p:nvPr/>
          </p:nvSpPr>
          <p:spPr>
            <a:xfrm>
              <a:off x="2956297" y="2554229"/>
              <a:ext cx="11177" cy="628952"/>
            </a:xfrm>
            <a:custGeom>
              <a:avLst/>
              <a:gdLst>
                <a:gd name="connsiteX0" fmla="*/ 0 w 11177"/>
                <a:gd name="connsiteY0" fmla="*/ 0 h 628952"/>
                <a:gd name="connsiteX1" fmla="*/ 11177 w 11177"/>
                <a:gd name="connsiteY1" fmla="*/ 0 h 628952"/>
                <a:gd name="connsiteX2" fmla="*/ 11177 w 11177"/>
                <a:gd name="connsiteY2" fmla="*/ 628953 h 628952"/>
                <a:gd name="connsiteX3" fmla="*/ 0 w 11177"/>
                <a:gd name="connsiteY3" fmla="*/ 628953 h 62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28952">
                  <a:moveTo>
                    <a:pt x="0" y="0"/>
                  </a:moveTo>
                  <a:lnTo>
                    <a:pt x="11177" y="0"/>
                  </a:lnTo>
                  <a:lnTo>
                    <a:pt x="11177" y="628953"/>
                  </a:lnTo>
                  <a:lnTo>
                    <a:pt x="0" y="628953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23" name="Freeform 2522">
              <a:extLst>
                <a:ext uri="{FF2B5EF4-FFF2-40B4-BE49-F238E27FC236}">
                  <a16:creationId xmlns:a16="http://schemas.microsoft.com/office/drawing/2014/main" id="{E3123735-28C3-A88C-086D-83412CFB421C}"/>
                </a:ext>
              </a:extLst>
            </p:cNvPr>
            <p:cNvSpPr/>
            <p:nvPr/>
          </p:nvSpPr>
          <p:spPr>
            <a:xfrm>
              <a:off x="2967982" y="2554229"/>
              <a:ext cx="11177" cy="628952"/>
            </a:xfrm>
            <a:custGeom>
              <a:avLst/>
              <a:gdLst>
                <a:gd name="connsiteX0" fmla="*/ 0 w 11177"/>
                <a:gd name="connsiteY0" fmla="*/ 0 h 628952"/>
                <a:gd name="connsiteX1" fmla="*/ 11177 w 11177"/>
                <a:gd name="connsiteY1" fmla="*/ 0 h 628952"/>
                <a:gd name="connsiteX2" fmla="*/ 11177 w 11177"/>
                <a:gd name="connsiteY2" fmla="*/ 628953 h 628952"/>
                <a:gd name="connsiteX3" fmla="*/ 0 w 11177"/>
                <a:gd name="connsiteY3" fmla="*/ 628953 h 62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28952">
                  <a:moveTo>
                    <a:pt x="0" y="0"/>
                  </a:moveTo>
                  <a:lnTo>
                    <a:pt x="11177" y="0"/>
                  </a:lnTo>
                  <a:lnTo>
                    <a:pt x="11177" y="628953"/>
                  </a:lnTo>
                  <a:lnTo>
                    <a:pt x="0" y="628953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24" name="Freeform 2523">
              <a:extLst>
                <a:ext uri="{FF2B5EF4-FFF2-40B4-BE49-F238E27FC236}">
                  <a16:creationId xmlns:a16="http://schemas.microsoft.com/office/drawing/2014/main" id="{C6D32F7D-87A1-C2BA-683D-06D7D32E905F}"/>
                </a:ext>
              </a:extLst>
            </p:cNvPr>
            <p:cNvSpPr/>
            <p:nvPr/>
          </p:nvSpPr>
          <p:spPr>
            <a:xfrm>
              <a:off x="2980176" y="2554229"/>
              <a:ext cx="11177" cy="631837"/>
            </a:xfrm>
            <a:custGeom>
              <a:avLst/>
              <a:gdLst>
                <a:gd name="connsiteX0" fmla="*/ 0 w 11177"/>
                <a:gd name="connsiteY0" fmla="*/ 0 h 631837"/>
                <a:gd name="connsiteX1" fmla="*/ 11178 w 11177"/>
                <a:gd name="connsiteY1" fmla="*/ 0 h 631837"/>
                <a:gd name="connsiteX2" fmla="*/ 11178 w 11177"/>
                <a:gd name="connsiteY2" fmla="*/ 631838 h 631837"/>
                <a:gd name="connsiteX3" fmla="*/ 0 w 11177"/>
                <a:gd name="connsiteY3" fmla="*/ 631838 h 63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31837">
                  <a:moveTo>
                    <a:pt x="0" y="0"/>
                  </a:moveTo>
                  <a:lnTo>
                    <a:pt x="11178" y="0"/>
                  </a:lnTo>
                  <a:lnTo>
                    <a:pt x="11178" y="631838"/>
                  </a:lnTo>
                  <a:lnTo>
                    <a:pt x="0" y="63183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25" name="Freeform 2524">
              <a:extLst>
                <a:ext uri="{FF2B5EF4-FFF2-40B4-BE49-F238E27FC236}">
                  <a16:creationId xmlns:a16="http://schemas.microsoft.com/office/drawing/2014/main" id="{2A6E857A-5885-82FB-667E-62455DD9C8E0}"/>
                </a:ext>
              </a:extLst>
            </p:cNvPr>
            <p:cNvSpPr/>
            <p:nvPr/>
          </p:nvSpPr>
          <p:spPr>
            <a:xfrm>
              <a:off x="2991862" y="2554229"/>
              <a:ext cx="11177" cy="631837"/>
            </a:xfrm>
            <a:custGeom>
              <a:avLst/>
              <a:gdLst>
                <a:gd name="connsiteX0" fmla="*/ 0 w 11177"/>
                <a:gd name="connsiteY0" fmla="*/ 0 h 631837"/>
                <a:gd name="connsiteX1" fmla="*/ 11177 w 11177"/>
                <a:gd name="connsiteY1" fmla="*/ 0 h 631837"/>
                <a:gd name="connsiteX2" fmla="*/ 11177 w 11177"/>
                <a:gd name="connsiteY2" fmla="*/ 631838 h 631837"/>
                <a:gd name="connsiteX3" fmla="*/ 0 w 11177"/>
                <a:gd name="connsiteY3" fmla="*/ 631838 h 63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31837">
                  <a:moveTo>
                    <a:pt x="0" y="0"/>
                  </a:moveTo>
                  <a:lnTo>
                    <a:pt x="11177" y="0"/>
                  </a:lnTo>
                  <a:lnTo>
                    <a:pt x="11177" y="631838"/>
                  </a:lnTo>
                  <a:lnTo>
                    <a:pt x="0" y="63183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26" name="Freeform 2525">
              <a:extLst>
                <a:ext uri="{FF2B5EF4-FFF2-40B4-BE49-F238E27FC236}">
                  <a16:creationId xmlns:a16="http://schemas.microsoft.com/office/drawing/2014/main" id="{D6A64E8A-0955-B05D-2DFC-0881588B45A1}"/>
                </a:ext>
              </a:extLst>
            </p:cNvPr>
            <p:cNvSpPr/>
            <p:nvPr/>
          </p:nvSpPr>
          <p:spPr>
            <a:xfrm>
              <a:off x="3004055" y="2554229"/>
              <a:ext cx="11177" cy="631837"/>
            </a:xfrm>
            <a:custGeom>
              <a:avLst/>
              <a:gdLst>
                <a:gd name="connsiteX0" fmla="*/ 0 w 11177"/>
                <a:gd name="connsiteY0" fmla="*/ 0 h 631837"/>
                <a:gd name="connsiteX1" fmla="*/ 11178 w 11177"/>
                <a:gd name="connsiteY1" fmla="*/ 0 h 631837"/>
                <a:gd name="connsiteX2" fmla="*/ 11178 w 11177"/>
                <a:gd name="connsiteY2" fmla="*/ 631838 h 631837"/>
                <a:gd name="connsiteX3" fmla="*/ 0 w 11177"/>
                <a:gd name="connsiteY3" fmla="*/ 631838 h 63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31837">
                  <a:moveTo>
                    <a:pt x="0" y="0"/>
                  </a:moveTo>
                  <a:lnTo>
                    <a:pt x="11178" y="0"/>
                  </a:lnTo>
                  <a:lnTo>
                    <a:pt x="11178" y="631838"/>
                  </a:lnTo>
                  <a:lnTo>
                    <a:pt x="0" y="63183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27" name="Freeform 2526">
              <a:extLst>
                <a:ext uri="{FF2B5EF4-FFF2-40B4-BE49-F238E27FC236}">
                  <a16:creationId xmlns:a16="http://schemas.microsoft.com/office/drawing/2014/main" id="{A23FCED6-12FD-78BA-51EA-20D56DAA422F}"/>
                </a:ext>
              </a:extLst>
            </p:cNvPr>
            <p:cNvSpPr/>
            <p:nvPr/>
          </p:nvSpPr>
          <p:spPr>
            <a:xfrm>
              <a:off x="3015741" y="2554229"/>
              <a:ext cx="11177" cy="631837"/>
            </a:xfrm>
            <a:custGeom>
              <a:avLst/>
              <a:gdLst>
                <a:gd name="connsiteX0" fmla="*/ 0 w 11177"/>
                <a:gd name="connsiteY0" fmla="*/ 0 h 631837"/>
                <a:gd name="connsiteX1" fmla="*/ 11178 w 11177"/>
                <a:gd name="connsiteY1" fmla="*/ 0 h 631837"/>
                <a:gd name="connsiteX2" fmla="*/ 11178 w 11177"/>
                <a:gd name="connsiteY2" fmla="*/ 631838 h 631837"/>
                <a:gd name="connsiteX3" fmla="*/ 0 w 11177"/>
                <a:gd name="connsiteY3" fmla="*/ 631838 h 63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31837">
                  <a:moveTo>
                    <a:pt x="0" y="0"/>
                  </a:moveTo>
                  <a:lnTo>
                    <a:pt x="11178" y="0"/>
                  </a:lnTo>
                  <a:lnTo>
                    <a:pt x="11178" y="631838"/>
                  </a:lnTo>
                  <a:lnTo>
                    <a:pt x="0" y="63183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28" name="Freeform 2527">
              <a:extLst>
                <a:ext uri="{FF2B5EF4-FFF2-40B4-BE49-F238E27FC236}">
                  <a16:creationId xmlns:a16="http://schemas.microsoft.com/office/drawing/2014/main" id="{501D694D-1BD3-6312-7936-F205BC7FAD7B}"/>
                </a:ext>
              </a:extLst>
            </p:cNvPr>
            <p:cNvSpPr/>
            <p:nvPr/>
          </p:nvSpPr>
          <p:spPr>
            <a:xfrm>
              <a:off x="3027934" y="2554229"/>
              <a:ext cx="11177" cy="633761"/>
            </a:xfrm>
            <a:custGeom>
              <a:avLst/>
              <a:gdLst>
                <a:gd name="connsiteX0" fmla="*/ 0 w 11177"/>
                <a:gd name="connsiteY0" fmla="*/ 0 h 633761"/>
                <a:gd name="connsiteX1" fmla="*/ 11178 w 11177"/>
                <a:gd name="connsiteY1" fmla="*/ 0 h 633761"/>
                <a:gd name="connsiteX2" fmla="*/ 11178 w 11177"/>
                <a:gd name="connsiteY2" fmla="*/ 633761 h 633761"/>
                <a:gd name="connsiteX3" fmla="*/ 0 w 11177"/>
                <a:gd name="connsiteY3" fmla="*/ 633761 h 63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33761">
                  <a:moveTo>
                    <a:pt x="0" y="0"/>
                  </a:moveTo>
                  <a:lnTo>
                    <a:pt x="11178" y="0"/>
                  </a:lnTo>
                  <a:lnTo>
                    <a:pt x="11178" y="633761"/>
                  </a:lnTo>
                  <a:lnTo>
                    <a:pt x="0" y="633761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29" name="Freeform 2528">
              <a:extLst>
                <a:ext uri="{FF2B5EF4-FFF2-40B4-BE49-F238E27FC236}">
                  <a16:creationId xmlns:a16="http://schemas.microsoft.com/office/drawing/2014/main" id="{352A714E-7394-7B7E-890A-AC77A6B65290}"/>
                </a:ext>
              </a:extLst>
            </p:cNvPr>
            <p:cNvSpPr/>
            <p:nvPr/>
          </p:nvSpPr>
          <p:spPr>
            <a:xfrm>
              <a:off x="3039620" y="2554229"/>
              <a:ext cx="11177" cy="633761"/>
            </a:xfrm>
            <a:custGeom>
              <a:avLst/>
              <a:gdLst>
                <a:gd name="connsiteX0" fmla="*/ 0 w 11177"/>
                <a:gd name="connsiteY0" fmla="*/ 0 h 633761"/>
                <a:gd name="connsiteX1" fmla="*/ 11178 w 11177"/>
                <a:gd name="connsiteY1" fmla="*/ 0 h 633761"/>
                <a:gd name="connsiteX2" fmla="*/ 11178 w 11177"/>
                <a:gd name="connsiteY2" fmla="*/ 633761 h 633761"/>
                <a:gd name="connsiteX3" fmla="*/ 0 w 11177"/>
                <a:gd name="connsiteY3" fmla="*/ 633761 h 63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33761">
                  <a:moveTo>
                    <a:pt x="0" y="0"/>
                  </a:moveTo>
                  <a:lnTo>
                    <a:pt x="11178" y="0"/>
                  </a:lnTo>
                  <a:lnTo>
                    <a:pt x="11178" y="633761"/>
                  </a:lnTo>
                  <a:lnTo>
                    <a:pt x="0" y="633761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30" name="Freeform 2529">
              <a:extLst>
                <a:ext uri="{FF2B5EF4-FFF2-40B4-BE49-F238E27FC236}">
                  <a16:creationId xmlns:a16="http://schemas.microsoft.com/office/drawing/2014/main" id="{16BB8908-F734-F3D3-ECE2-9B6A28231C9C}"/>
                </a:ext>
              </a:extLst>
            </p:cNvPr>
            <p:cNvSpPr/>
            <p:nvPr/>
          </p:nvSpPr>
          <p:spPr>
            <a:xfrm>
              <a:off x="3051814" y="2554229"/>
              <a:ext cx="11177" cy="633761"/>
            </a:xfrm>
            <a:custGeom>
              <a:avLst/>
              <a:gdLst>
                <a:gd name="connsiteX0" fmla="*/ 0 w 11177"/>
                <a:gd name="connsiteY0" fmla="*/ 0 h 633761"/>
                <a:gd name="connsiteX1" fmla="*/ 11177 w 11177"/>
                <a:gd name="connsiteY1" fmla="*/ 0 h 633761"/>
                <a:gd name="connsiteX2" fmla="*/ 11177 w 11177"/>
                <a:gd name="connsiteY2" fmla="*/ 633761 h 633761"/>
                <a:gd name="connsiteX3" fmla="*/ 0 w 11177"/>
                <a:gd name="connsiteY3" fmla="*/ 633761 h 63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33761">
                  <a:moveTo>
                    <a:pt x="0" y="0"/>
                  </a:moveTo>
                  <a:lnTo>
                    <a:pt x="11177" y="0"/>
                  </a:lnTo>
                  <a:lnTo>
                    <a:pt x="11177" y="633761"/>
                  </a:lnTo>
                  <a:lnTo>
                    <a:pt x="0" y="633761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31" name="Freeform 2530">
              <a:extLst>
                <a:ext uri="{FF2B5EF4-FFF2-40B4-BE49-F238E27FC236}">
                  <a16:creationId xmlns:a16="http://schemas.microsoft.com/office/drawing/2014/main" id="{C830C388-DE82-1C3D-4BBD-816F57DEA782}"/>
                </a:ext>
              </a:extLst>
            </p:cNvPr>
            <p:cNvSpPr/>
            <p:nvPr/>
          </p:nvSpPr>
          <p:spPr>
            <a:xfrm>
              <a:off x="3063499" y="2554229"/>
              <a:ext cx="11177" cy="633761"/>
            </a:xfrm>
            <a:custGeom>
              <a:avLst/>
              <a:gdLst>
                <a:gd name="connsiteX0" fmla="*/ 0 w 11177"/>
                <a:gd name="connsiteY0" fmla="*/ 0 h 633761"/>
                <a:gd name="connsiteX1" fmla="*/ 11178 w 11177"/>
                <a:gd name="connsiteY1" fmla="*/ 0 h 633761"/>
                <a:gd name="connsiteX2" fmla="*/ 11178 w 11177"/>
                <a:gd name="connsiteY2" fmla="*/ 633761 h 633761"/>
                <a:gd name="connsiteX3" fmla="*/ 0 w 11177"/>
                <a:gd name="connsiteY3" fmla="*/ 633761 h 63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33761">
                  <a:moveTo>
                    <a:pt x="0" y="0"/>
                  </a:moveTo>
                  <a:lnTo>
                    <a:pt x="11178" y="0"/>
                  </a:lnTo>
                  <a:lnTo>
                    <a:pt x="11178" y="633761"/>
                  </a:lnTo>
                  <a:lnTo>
                    <a:pt x="0" y="633761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32" name="Freeform 2531">
              <a:extLst>
                <a:ext uri="{FF2B5EF4-FFF2-40B4-BE49-F238E27FC236}">
                  <a16:creationId xmlns:a16="http://schemas.microsoft.com/office/drawing/2014/main" id="{F6DCCC0B-6E08-4F04-ADE2-B72717E19E39}"/>
                </a:ext>
              </a:extLst>
            </p:cNvPr>
            <p:cNvSpPr/>
            <p:nvPr/>
          </p:nvSpPr>
          <p:spPr>
            <a:xfrm>
              <a:off x="3075693" y="2554229"/>
              <a:ext cx="11177" cy="637127"/>
            </a:xfrm>
            <a:custGeom>
              <a:avLst/>
              <a:gdLst>
                <a:gd name="connsiteX0" fmla="*/ 0 w 11177"/>
                <a:gd name="connsiteY0" fmla="*/ 0 h 637127"/>
                <a:gd name="connsiteX1" fmla="*/ 11177 w 11177"/>
                <a:gd name="connsiteY1" fmla="*/ 0 h 637127"/>
                <a:gd name="connsiteX2" fmla="*/ 11177 w 11177"/>
                <a:gd name="connsiteY2" fmla="*/ 637127 h 637127"/>
                <a:gd name="connsiteX3" fmla="*/ 0 w 11177"/>
                <a:gd name="connsiteY3" fmla="*/ 637127 h 63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37127">
                  <a:moveTo>
                    <a:pt x="0" y="0"/>
                  </a:moveTo>
                  <a:lnTo>
                    <a:pt x="11177" y="0"/>
                  </a:lnTo>
                  <a:lnTo>
                    <a:pt x="11177" y="637127"/>
                  </a:lnTo>
                  <a:lnTo>
                    <a:pt x="0" y="63712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33" name="Freeform 2532">
              <a:extLst>
                <a:ext uri="{FF2B5EF4-FFF2-40B4-BE49-F238E27FC236}">
                  <a16:creationId xmlns:a16="http://schemas.microsoft.com/office/drawing/2014/main" id="{344C3E95-17BA-252D-DA2B-E38234841811}"/>
                </a:ext>
              </a:extLst>
            </p:cNvPr>
            <p:cNvSpPr/>
            <p:nvPr/>
          </p:nvSpPr>
          <p:spPr>
            <a:xfrm>
              <a:off x="3087378" y="2554229"/>
              <a:ext cx="11177" cy="637127"/>
            </a:xfrm>
            <a:custGeom>
              <a:avLst/>
              <a:gdLst>
                <a:gd name="connsiteX0" fmla="*/ 0 w 11177"/>
                <a:gd name="connsiteY0" fmla="*/ 0 h 637127"/>
                <a:gd name="connsiteX1" fmla="*/ 11177 w 11177"/>
                <a:gd name="connsiteY1" fmla="*/ 0 h 637127"/>
                <a:gd name="connsiteX2" fmla="*/ 11177 w 11177"/>
                <a:gd name="connsiteY2" fmla="*/ 637127 h 637127"/>
                <a:gd name="connsiteX3" fmla="*/ 0 w 11177"/>
                <a:gd name="connsiteY3" fmla="*/ 637127 h 63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37127">
                  <a:moveTo>
                    <a:pt x="0" y="0"/>
                  </a:moveTo>
                  <a:lnTo>
                    <a:pt x="11177" y="0"/>
                  </a:lnTo>
                  <a:lnTo>
                    <a:pt x="11177" y="637127"/>
                  </a:lnTo>
                  <a:lnTo>
                    <a:pt x="0" y="63712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34" name="Freeform 2533">
              <a:extLst>
                <a:ext uri="{FF2B5EF4-FFF2-40B4-BE49-F238E27FC236}">
                  <a16:creationId xmlns:a16="http://schemas.microsoft.com/office/drawing/2014/main" id="{EEA08C1F-4072-B64B-864B-CB86B427EA42}"/>
                </a:ext>
              </a:extLst>
            </p:cNvPr>
            <p:cNvSpPr/>
            <p:nvPr/>
          </p:nvSpPr>
          <p:spPr>
            <a:xfrm>
              <a:off x="3099572" y="2554229"/>
              <a:ext cx="11177" cy="641935"/>
            </a:xfrm>
            <a:custGeom>
              <a:avLst/>
              <a:gdLst>
                <a:gd name="connsiteX0" fmla="*/ 0 w 11177"/>
                <a:gd name="connsiteY0" fmla="*/ 0 h 641935"/>
                <a:gd name="connsiteX1" fmla="*/ 11178 w 11177"/>
                <a:gd name="connsiteY1" fmla="*/ 0 h 641935"/>
                <a:gd name="connsiteX2" fmla="*/ 11178 w 11177"/>
                <a:gd name="connsiteY2" fmla="*/ 641936 h 641935"/>
                <a:gd name="connsiteX3" fmla="*/ 0 w 11177"/>
                <a:gd name="connsiteY3" fmla="*/ 641936 h 64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41935">
                  <a:moveTo>
                    <a:pt x="0" y="0"/>
                  </a:moveTo>
                  <a:lnTo>
                    <a:pt x="11178" y="0"/>
                  </a:lnTo>
                  <a:lnTo>
                    <a:pt x="11178" y="641936"/>
                  </a:lnTo>
                  <a:lnTo>
                    <a:pt x="0" y="641936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35" name="Freeform 2534">
              <a:extLst>
                <a:ext uri="{FF2B5EF4-FFF2-40B4-BE49-F238E27FC236}">
                  <a16:creationId xmlns:a16="http://schemas.microsoft.com/office/drawing/2014/main" id="{28650B87-B1D5-CF80-69EE-73E47901C3CA}"/>
                </a:ext>
              </a:extLst>
            </p:cNvPr>
            <p:cNvSpPr/>
            <p:nvPr/>
          </p:nvSpPr>
          <p:spPr>
            <a:xfrm>
              <a:off x="3123451" y="2554229"/>
              <a:ext cx="11177" cy="645782"/>
            </a:xfrm>
            <a:custGeom>
              <a:avLst/>
              <a:gdLst>
                <a:gd name="connsiteX0" fmla="*/ 0 w 11177"/>
                <a:gd name="connsiteY0" fmla="*/ 0 h 645782"/>
                <a:gd name="connsiteX1" fmla="*/ 11178 w 11177"/>
                <a:gd name="connsiteY1" fmla="*/ 0 h 645782"/>
                <a:gd name="connsiteX2" fmla="*/ 11178 w 11177"/>
                <a:gd name="connsiteY2" fmla="*/ 645782 h 645782"/>
                <a:gd name="connsiteX3" fmla="*/ 0 w 11177"/>
                <a:gd name="connsiteY3" fmla="*/ 645782 h 6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45782">
                  <a:moveTo>
                    <a:pt x="0" y="0"/>
                  </a:moveTo>
                  <a:lnTo>
                    <a:pt x="11178" y="0"/>
                  </a:lnTo>
                  <a:lnTo>
                    <a:pt x="11178" y="645782"/>
                  </a:lnTo>
                  <a:lnTo>
                    <a:pt x="0" y="64578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36" name="Freeform 2535">
              <a:extLst>
                <a:ext uri="{FF2B5EF4-FFF2-40B4-BE49-F238E27FC236}">
                  <a16:creationId xmlns:a16="http://schemas.microsoft.com/office/drawing/2014/main" id="{459E8772-407A-1478-DD02-B0F3A80D4131}"/>
                </a:ext>
              </a:extLst>
            </p:cNvPr>
            <p:cNvSpPr/>
            <p:nvPr/>
          </p:nvSpPr>
          <p:spPr>
            <a:xfrm>
              <a:off x="3111258" y="2554229"/>
              <a:ext cx="11177" cy="645782"/>
            </a:xfrm>
            <a:custGeom>
              <a:avLst/>
              <a:gdLst>
                <a:gd name="connsiteX0" fmla="*/ 0 w 11177"/>
                <a:gd name="connsiteY0" fmla="*/ 0 h 645782"/>
                <a:gd name="connsiteX1" fmla="*/ 11177 w 11177"/>
                <a:gd name="connsiteY1" fmla="*/ 0 h 645782"/>
                <a:gd name="connsiteX2" fmla="*/ 11177 w 11177"/>
                <a:gd name="connsiteY2" fmla="*/ 645782 h 645782"/>
                <a:gd name="connsiteX3" fmla="*/ 0 w 11177"/>
                <a:gd name="connsiteY3" fmla="*/ 645782 h 6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45782">
                  <a:moveTo>
                    <a:pt x="0" y="0"/>
                  </a:moveTo>
                  <a:lnTo>
                    <a:pt x="11177" y="0"/>
                  </a:lnTo>
                  <a:lnTo>
                    <a:pt x="11177" y="645782"/>
                  </a:lnTo>
                  <a:lnTo>
                    <a:pt x="0" y="64578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37" name="Freeform 2536">
              <a:extLst>
                <a:ext uri="{FF2B5EF4-FFF2-40B4-BE49-F238E27FC236}">
                  <a16:creationId xmlns:a16="http://schemas.microsoft.com/office/drawing/2014/main" id="{01D776DD-9715-453D-08B0-4DBAB35CC8B3}"/>
                </a:ext>
              </a:extLst>
            </p:cNvPr>
            <p:cNvSpPr/>
            <p:nvPr/>
          </p:nvSpPr>
          <p:spPr>
            <a:xfrm>
              <a:off x="3135137" y="2554229"/>
              <a:ext cx="11177" cy="647705"/>
            </a:xfrm>
            <a:custGeom>
              <a:avLst/>
              <a:gdLst>
                <a:gd name="connsiteX0" fmla="*/ 0 w 11177"/>
                <a:gd name="connsiteY0" fmla="*/ 0 h 647705"/>
                <a:gd name="connsiteX1" fmla="*/ 11178 w 11177"/>
                <a:gd name="connsiteY1" fmla="*/ 0 h 647705"/>
                <a:gd name="connsiteX2" fmla="*/ 11178 w 11177"/>
                <a:gd name="connsiteY2" fmla="*/ 647706 h 647705"/>
                <a:gd name="connsiteX3" fmla="*/ 0 w 11177"/>
                <a:gd name="connsiteY3" fmla="*/ 647706 h 647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47705">
                  <a:moveTo>
                    <a:pt x="0" y="0"/>
                  </a:moveTo>
                  <a:lnTo>
                    <a:pt x="11178" y="0"/>
                  </a:lnTo>
                  <a:lnTo>
                    <a:pt x="11178" y="647706"/>
                  </a:lnTo>
                  <a:lnTo>
                    <a:pt x="0" y="647706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38" name="Freeform 2537">
              <a:extLst>
                <a:ext uri="{FF2B5EF4-FFF2-40B4-BE49-F238E27FC236}">
                  <a16:creationId xmlns:a16="http://schemas.microsoft.com/office/drawing/2014/main" id="{6E8014C7-F09C-11EC-BC20-A60585CCDC4E}"/>
                </a:ext>
              </a:extLst>
            </p:cNvPr>
            <p:cNvSpPr/>
            <p:nvPr/>
          </p:nvSpPr>
          <p:spPr>
            <a:xfrm>
              <a:off x="3147330" y="2554229"/>
              <a:ext cx="11177" cy="647705"/>
            </a:xfrm>
            <a:custGeom>
              <a:avLst/>
              <a:gdLst>
                <a:gd name="connsiteX0" fmla="*/ 0 w 11177"/>
                <a:gd name="connsiteY0" fmla="*/ 0 h 647705"/>
                <a:gd name="connsiteX1" fmla="*/ 11178 w 11177"/>
                <a:gd name="connsiteY1" fmla="*/ 0 h 647705"/>
                <a:gd name="connsiteX2" fmla="*/ 11178 w 11177"/>
                <a:gd name="connsiteY2" fmla="*/ 647706 h 647705"/>
                <a:gd name="connsiteX3" fmla="*/ 0 w 11177"/>
                <a:gd name="connsiteY3" fmla="*/ 647706 h 647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47705">
                  <a:moveTo>
                    <a:pt x="0" y="0"/>
                  </a:moveTo>
                  <a:lnTo>
                    <a:pt x="11178" y="0"/>
                  </a:lnTo>
                  <a:lnTo>
                    <a:pt x="11178" y="647706"/>
                  </a:lnTo>
                  <a:lnTo>
                    <a:pt x="0" y="647706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39" name="Freeform 2538">
              <a:extLst>
                <a:ext uri="{FF2B5EF4-FFF2-40B4-BE49-F238E27FC236}">
                  <a16:creationId xmlns:a16="http://schemas.microsoft.com/office/drawing/2014/main" id="{EB459F54-A4CD-83DA-5192-6A88A7899098}"/>
                </a:ext>
              </a:extLst>
            </p:cNvPr>
            <p:cNvSpPr/>
            <p:nvPr/>
          </p:nvSpPr>
          <p:spPr>
            <a:xfrm>
              <a:off x="3159016" y="2554229"/>
              <a:ext cx="11177" cy="647705"/>
            </a:xfrm>
            <a:custGeom>
              <a:avLst/>
              <a:gdLst>
                <a:gd name="connsiteX0" fmla="*/ 0 w 11177"/>
                <a:gd name="connsiteY0" fmla="*/ 0 h 647705"/>
                <a:gd name="connsiteX1" fmla="*/ 11178 w 11177"/>
                <a:gd name="connsiteY1" fmla="*/ 0 h 647705"/>
                <a:gd name="connsiteX2" fmla="*/ 11178 w 11177"/>
                <a:gd name="connsiteY2" fmla="*/ 647706 h 647705"/>
                <a:gd name="connsiteX3" fmla="*/ 0 w 11177"/>
                <a:gd name="connsiteY3" fmla="*/ 647706 h 647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47705">
                  <a:moveTo>
                    <a:pt x="0" y="0"/>
                  </a:moveTo>
                  <a:lnTo>
                    <a:pt x="11178" y="0"/>
                  </a:lnTo>
                  <a:lnTo>
                    <a:pt x="11178" y="647706"/>
                  </a:lnTo>
                  <a:lnTo>
                    <a:pt x="0" y="647706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0" name="Freeform 2539">
              <a:extLst>
                <a:ext uri="{FF2B5EF4-FFF2-40B4-BE49-F238E27FC236}">
                  <a16:creationId xmlns:a16="http://schemas.microsoft.com/office/drawing/2014/main" id="{9CB1F3CF-E2A3-0DFA-8E11-85CCD9767A60}"/>
                </a:ext>
              </a:extLst>
            </p:cNvPr>
            <p:cNvSpPr/>
            <p:nvPr/>
          </p:nvSpPr>
          <p:spPr>
            <a:xfrm>
              <a:off x="3171210" y="2554229"/>
              <a:ext cx="11177" cy="650590"/>
            </a:xfrm>
            <a:custGeom>
              <a:avLst/>
              <a:gdLst>
                <a:gd name="connsiteX0" fmla="*/ 0 w 11177"/>
                <a:gd name="connsiteY0" fmla="*/ 0 h 650590"/>
                <a:gd name="connsiteX1" fmla="*/ 11177 w 11177"/>
                <a:gd name="connsiteY1" fmla="*/ 0 h 650590"/>
                <a:gd name="connsiteX2" fmla="*/ 11177 w 11177"/>
                <a:gd name="connsiteY2" fmla="*/ 650591 h 650590"/>
                <a:gd name="connsiteX3" fmla="*/ 0 w 11177"/>
                <a:gd name="connsiteY3" fmla="*/ 650591 h 6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50590">
                  <a:moveTo>
                    <a:pt x="0" y="0"/>
                  </a:moveTo>
                  <a:lnTo>
                    <a:pt x="11177" y="0"/>
                  </a:lnTo>
                  <a:lnTo>
                    <a:pt x="11177" y="650591"/>
                  </a:lnTo>
                  <a:lnTo>
                    <a:pt x="0" y="650591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1" name="Freeform 2540">
              <a:extLst>
                <a:ext uri="{FF2B5EF4-FFF2-40B4-BE49-F238E27FC236}">
                  <a16:creationId xmlns:a16="http://schemas.microsoft.com/office/drawing/2014/main" id="{59604842-9990-150A-AE62-B749E91DB44E}"/>
                </a:ext>
              </a:extLst>
            </p:cNvPr>
            <p:cNvSpPr/>
            <p:nvPr/>
          </p:nvSpPr>
          <p:spPr>
            <a:xfrm>
              <a:off x="3182895" y="2554229"/>
              <a:ext cx="11177" cy="652995"/>
            </a:xfrm>
            <a:custGeom>
              <a:avLst/>
              <a:gdLst>
                <a:gd name="connsiteX0" fmla="*/ 0 w 11177"/>
                <a:gd name="connsiteY0" fmla="*/ 0 h 652995"/>
                <a:gd name="connsiteX1" fmla="*/ 11178 w 11177"/>
                <a:gd name="connsiteY1" fmla="*/ 0 h 652995"/>
                <a:gd name="connsiteX2" fmla="*/ 11178 w 11177"/>
                <a:gd name="connsiteY2" fmla="*/ 652995 h 652995"/>
                <a:gd name="connsiteX3" fmla="*/ 0 w 11177"/>
                <a:gd name="connsiteY3" fmla="*/ 652995 h 65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52995">
                  <a:moveTo>
                    <a:pt x="0" y="0"/>
                  </a:moveTo>
                  <a:lnTo>
                    <a:pt x="11178" y="0"/>
                  </a:lnTo>
                  <a:lnTo>
                    <a:pt x="11178" y="652995"/>
                  </a:lnTo>
                  <a:lnTo>
                    <a:pt x="0" y="65299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2" name="Freeform 2541">
              <a:extLst>
                <a:ext uri="{FF2B5EF4-FFF2-40B4-BE49-F238E27FC236}">
                  <a16:creationId xmlns:a16="http://schemas.microsoft.com/office/drawing/2014/main" id="{6741544D-4556-FC95-A930-EC96BEAEA652}"/>
                </a:ext>
              </a:extLst>
            </p:cNvPr>
            <p:cNvSpPr/>
            <p:nvPr/>
          </p:nvSpPr>
          <p:spPr>
            <a:xfrm>
              <a:off x="3195089" y="2554229"/>
              <a:ext cx="11177" cy="656841"/>
            </a:xfrm>
            <a:custGeom>
              <a:avLst/>
              <a:gdLst>
                <a:gd name="connsiteX0" fmla="*/ 0 w 11177"/>
                <a:gd name="connsiteY0" fmla="*/ 0 h 656841"/>
                <a:gd name="connsiteX1" fmla="*/ 11177 w 11177"/>
                <a:gd name="connsiteY1" fmla="*/ 0 h 656841"/>
                <a:gd name="connsiteX2" fmla="*/ 11177 w 11177"/>
                <a:gd name="connsiteY2" fmla="*/ 656842 h 656841"/>
                <a:gd name="connsiteX3" fmla="*/ 0 w 11177"/>
                <a:gd name="connsiteY3" fmla="*/ 656842 h 65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56841">
                  <a:moveTo>
                    <a:pt x="0" y="0"/>
                  </a:moveTo>
                  <a:lnTo>
                    <a:pt x="11177" y="0"/>
                  </a:lnTo>
                  <a:lnTo>
                    <a:pt x="11177" y="656842"/>
                  </a:lnTo>
                  <a:lnTo>
                    <a:pt x="0" y="65684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3" name="Freeform 2542">
              <a:extLst>
                <a:ext uri="{FF2B5EF4-FFF2-40B4-BE49-F238E27FC236}">
                  <a16:creationId xmlns:a16="http://schemas.microsoft.com/office/drawing/2014/main" id="{91866C77-EB15-BDEE-5B33-0EC7F8C4E036}"/>
                </a:ext>
              </a:extLst>
            </p:cNvPr>
            <p:cNvSpPr/>
            <p:nvPr/>
          </p:nvSpPr>
          <p:spPr>
            <a:xfrm>
              <a:off x="3206774" y="2554229"/>
              <a:ext cx="11177" cy="658765"/>
            </a:xfrm>
            <a:custGeom>
              <a:avLst/>
              <a:gdLst>
                <a:gd name="connsiteX0" fmla="*/ 0 w 11177"/>
                <a:gd name="connsiteY0" fmla="*/ 0 h 658765"/>
                <a:gd name="connsiteX1" fmla="*/ 11177 w 11177"/>
                <a:gd name="connsiteY1" fmla="*/ 0 h 658765"/>
                <a:gd name="connsiteX2" fmla="*/ 11177 w 11177"/>
                <a:gd name="connsiteY2" fmla="*/ 658765 h 658765"/>
                <a:gd name="connsiteX3" fmla="*/ 0 w 11177"/>
                <a:gd name="connsiteY3" fmla="*/ 658765 h 65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58765">
                  <a:moveTo>
                    <a:pt x="0" y="0"/>
                  </a:moveTo>
                  <a:lnTo>
                    <a:pt x="11177" y="0"/>
                  </a:lnTo>
                  <a:lnTo>
                    <a:pt x="11177" y="658765"/>
                  </a:lnTo>
                  <a:lnTo>
                    <a:pt x="0" y="65876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4" name="Freeform 2543">
              <a:extLst>
                <a:ext uri="{FF2B5EF4-FFF2-40B4-BE49-F238E27FC236}">
                  <a16:creationId xmlns:a16="http://schemas.microsoft.com/office/drawing/2014/main" id="{73C68D89-7A1A-48AF-F7E2-7E536DC4C6EE}"/>
                </a:ext>
              </a:extLst>
            </p:cNvPr>
            <p:cNvSpPr/>
            <p:nvPr/>
          </p:nvSpPr>
          <p:spPr>
            <a:xfrm>
              <a:off x="3218968" y="2554229"/>
              <a:ext cx="11177" cy="658765"/>
            </a:xfrm>
            <a:custGeom>
              <a:avLst/>
              <a:gdLst>
                <a:gd name="connsiteX0" fmla="*/ 0 w 11177"/>
                <a:gd name="connsiteY0" fmla="*/ 0 h 658765"/>
                <a:gd name="connsiteX1" fmla="*/ 11178 w 11177"/>
                <a:gd name="connsiteY1" fmla="*/ 0 h 658765"/>
                <a:gd name="connsiteX2" fmla="*/ 11178 w 11177"/>
                <a:gd name="connsiteY2" fmla="*/ 658765 h 658765"/>
                <a:gd name="connsiteX3" fmla="*/ 0 w 11177"/>
                <a:gd name="connsiteY3" fmla="*/ 658765 h 65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58765">
                  <a:moveTo>
                    <a:pt x="0" y="0"/>
                  </a:moveTo>
                  <a:lnTo>
                    <a:pt x="11178" y="0"/>
                  </a:lnTo>
                  <a:lnTo>
                    <a:pt x="11178" y="658765"/>
                  </a:lnTo>
                  <a:lnTo>
                    <a:pt x="0" y="65876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5" name="Freeform 2544">
              <a:extLst>
                <a:ext uri="{FF2B5EF4-FFF2-40B4-BE49-F238E27FC236}">
                  <a16:creationId xmlns:a16="http://schemas.microsoft.com/office/drawing/2014/main" id="{CD1BCA57-1F09-31EC-064E-DA0D52B7274F}"/>
                </a:ext>
              </a:extLst>
            </p:cNvPr>
            <p:cNvSpPr/>
            <p:nvPr/>
          </p:nvSpPr>
          <p:spPr>
            <a:xfrm>
              <a:off x="3230654" y="2554229"/>
              <a:ext cx="11177" cy="660207"/>
            </a:xfrm>
            <a:custGeom>
              <a:avLst/>
              <a:gdLst>
                <a:gd name="connsiteX0" fmla="*/ 0 w 11177"/>
                <a:gd name="connsiteY0" fmla="*/ 0 h 660207"/>
                <a:gd name="connsiteX1" fmla="*/ 11177 w 11177"/>
                <a:gd name="connsiteY1" fmla="*/ 0 h 660207"/>
                <a:gd name="connsiteX2" fmla="*/ 11177 w 11177"/>
                <a:gd name="connsiteY2" fmla="*/ 660208 h 660207"/>
                <a:gd name="connsiteX3" fmla="*/ 0 w 11177"/>
                <a:gd name="connsiteY3" fmla="*/ 660208 h 66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60207">
                  <a:moveTo>
                    <a:pt x="0" y="0"/>
                  </a:moveTo>
                  <a:lnTo>
                    <a:pt x="11177" y="0"/>
                  </a:lnTo>
                  <a:lnTo>
                    <a:pt x="11177" y="660208"/>
                  </a:lnTo>
                  <a:lnTo>
                    <a:pt x="0" y="66020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6" name="Freeform 2545">
              <a:extLst>
                <a:ext uri="{FF2B5EF4-FFF2-40B4-BE49-F238E27FC236}">
                  <a16:creationId xmlns:a16="http://schemas.microsoft.com/office/drawing/2014/main" id="{90DE68AA-6E6D-21B5-B1B1-C92F553F1C9B}"/>
                </a:ext>
              </a:extLst>
            </p:cNvPr>
            <p:cNvSpPr/>
            <p:nvPr/>
          </p:nvSpPr>
          <p:spPr>
            <a:xfrm>
              <a:off x="3242847" y="2554229"/>
              <a:ext cx="11177" cy="660207"/>
            </a:xfrm>
            <a:custGeom>
              <a:avLst/>
              <a:gdLst>
                <a:gd name="connsiteX0" fmla="*/ 0 w 11177"/>
                <a:gd name="connsiteY0" fmla="*/ 0 h 660207"/>
                <a:gd name="connsiteX1" fmla="*/ 11178 w 11177"/>
                <a:gd name="connsiteY1" fmla="*/ 0 h 660207"/>
                <a:gd name="connsiteX2" fmla="*/ 11178 w 11177"/>
                <a:gd name="connsiteY2" fmla="*/ 660208 h 660207"/>
                <a:gd name="connsiteX3" fmla="*/ 0 w 11177"/>
                <a:gd name="connsiteY3" fmla="*/ 660208 h 66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60207">
                  <a:moveTo>
                    <a:pt x="0" y="0"/>
                  </a:moveTo>
                  <a:lnTo>
                    <a:pt x="11178" y="0"/>
                  </a:lnTo>
                  <a:lnTo>
                    <a:pt x="11178" y="660208"/>
                  </a:lnTo>
                  <a:lnTo>
                    <a:pt x="0" y="66020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7" name="Freeform 2546">
              <a:extLst>
                <a:ext uri="{FF2B5EF4-FFF2-40B4-BE49-F238E27FC236}">
                  <a16:creationId xmlns:a16="http://schemas.microsoft.com/office/drawing/2014/main" id="{9169C570-F655-355B-9A82-4192350832C8}"/>
                </a:ext>
              </a:extLst>
            </p:cNvPr>
            <p:cNvSpPr/>
            <p:nvPr/>
          </p:nvSpPr>
          <p:spPr>
            <a:xfrm>
              <a:off x="3254533" y="2554229"/>
              <a:ext cx="11177" cy="664054"/>
            </a:xfrm>
            <a:custGeom>
              <a:avLst/>
              <a:gdLst>
                <a:gd name="connsiteX0" fmla="*/ 0 w 11177"/>
                <a:gd name="connsiteY0" fmla="*/ 0 h 664054"/>
                <a:gd name="connsiteX1" fmla="*/ 11178 w 11177"/>
                <a:gd name="connsiteY1" fmla="*/ 0 h 664054"/>
                <a:gd name="connsiteX2" fmla="*/ 11178 w 11177"/>
                <a:gd name="connsiteY2" fmla="*/ 664055 h 664054"/>
                <a:gd name="connsiteX3" fmla="*/ 0 w 11177"/>
                <a:gd name="connsiteY3" fmla="*/ 664055 h 6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64054">
                  <a:moveTo>
                    <a:pt x="0" y="0"/>
                  </a:moveTo>
                  <a:lnTo>
                    <a:pt x="11178" y="0"/>
                  </a:lnTo>
                  <a:lnTo>
                    <a:pt x="11178" y="664055"/>
                  </a:lnTo>
                  <a:lnTo>
                    <a:pt x="0" y="66405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8" name="Freeform 2547">
              <a:extLst>
                <a:ext uri="{FF2B5EF4-FFF2-40B4-BE49-F238E27FC236}">
                  <a16:creationId xmlns:a16="http://schemas.microsoft.com/office/drawing/2014/main" id="{176DD8F0-FBB4-000A-2317-E552718E101F}"/>
                </a:ext>
              </a:extLst>
            </p:cNvPr>
            <p:cNvSpPr/>
            <p:nvPr/>
          </p:nvSpPr>
          <p:spPr>
            <a:xfrm>
              <a:off x="3266218" y="2554229"/>
              <a:ext cx="11177" cy="664054"/>
            </a:xfrm>
            <a:custGeom>
              <a:avLst/>
              <a:gdLst>
                <a:gd name="connsiteX0" fmla="*/ 0 w 11177"/>
                <a:gd name="connsiteY0" fmla="*/ 0 h 664054"/>
                <a:gd name="connsiteX1" fmla="*/ 11177 w 11177"/>
                <a:gd name="connsiteY1" fmla="*/ 0 h 664054"/>
                <a:gd name="connsiteX2" fmla="*/ 11177 w 11177"/>
                <a:gd name="connsiteY2" fmla="*/ 664055 h 664054"/>
                <a:gd name="connsiteX3" fmla="*/ 0 w 11177"/>
                <a:gd name="connsiteY3" fmla="*/ 664055 h 6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64054">
                  <a:moveTo>
                    <a:pt x="0" y="0"/>
                  </a:moveTo>
                  <a:lnTo>
                    <a:pt x="11177" y="0"/>
                  </a:lnTo>
                  <a:lnTo>
                    <a:pt x="11177" y="664055"/>
                  </a:lnTo>
                  <a:lnTo>
                    <a:pt x="0" y="66405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9" name="Freeform 2548">
              <a:extLst>
                <a:ext uri="{FF2B5EF4-FFF2-40B4-BE49-F238E27FC236}">
                  <a16:creationId xmlns:a16="http://schemas.microsoft.com/office/drawing/2014/main" id="{2AB1BDFB-541A-2678-F431-A7A5F067C615}"/>
                </a:ext>
              </a:extLst>
            </p:cNvPr>
            <p:cNvSpPr/>
            <p:nvPr/>
          </p:nvSpPr>
          <p:spPr>
            <a:xfrm>
              <a:off x="3278412" y="2554229"/>
              <a:ext cx="11177" cy="664054"/>
            </a:xfrm>
            <a:custGeom>
              <a:avLst/>
              <a:gdLst>
                <a:gd name="connsiteX0" fmla="*/ 0 w 11177"/>
                <a:gd name="connsiteY0" fmla="*/ 0 h 664054"/>
                <a:gd name="connsiteX1" fmla="*/ 11178 w 11177"/>
                <a:gd name="connsiteY1" fmla="*/ 0 h 664054"/>
                <a:gd name="connsiteX2" fmla="*/ 11178 w 11177"/>
                <a:gd name="connsiteY2" fmla="*/ 664055 h 664054"/>
                <a:gd name="connsiteX3" fmla="*/ 0 w 11177"/>
                <a:gd name="connsiteY3" fmla="*/ 664055 h 6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64054">
                  <a:moveTo>
                    <a:pt x="0" y="0"/>
                  </a:moveTo>
                  <a:lnTo>
                    <a:pt x="11178" y="0"/>
                  </a:lnTo>
                  <a:lnTo>
                    <a:pt x="11178" y="664055"/>
                  </a:lnTo>
                  <a:lnTo>
                    <a:pt x="0" y="66405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50" name="Freeform 2549">
              <a:extLst>
                <a:ext uri="{FF2B5EF4-FFF2-40B4-BE49-F238E27FC236}">
                  <a16:creationId xmlns:a16="http://schemas.microsoft.com/office/drawing/2014/main" id="{ACE4ED65-87A0-5F88-9F41-4FCE4FEC1408}"/>
                </a:ext>
              </a:extLst>
            </p:cNvPr>
            <p:cNvSpPr/>
            <p:nvPr/>
          </p:nvSpPr>
          <p:spPr>
            <a:xfrm>
              <a:off x="3290098" y="2554229"/>
              <a:ext cx="11177" cy="664054"/>
            </a:xfrm>
            <a:custGeom>
              <a:avLst/>
              <a:gdLst>
                <a:gd name="connsiteX0" fmla="*/ 0 w 11177"/>
                <a:gd name="connsiteY0" fmla="*/ 0 h 664054"/>
                <a:gd name="connsiteX1" fmla="*/ 11178 w 11177"/>
                <a:gd name="connsiteY1" fmla="*/ 0 h 664054"/>
                <a:gd name="connsiteX2" fmla="*/ 11178 w 11177"/>
                <a:gd name="connsiteY2" fmla="*/ 664055 h 664054"/>
                <a:gd name="connsiteX3" fmla="*/ 0 w 11177"/>
                <a:gd name="connsiteY3" fmla="*/ 664055 h 6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64054">
                  <a:moveTo>
                    <a:pt x="0" y="0"/>
                  </a:moveTo>
                  <a:lnTo>
                    <a:pt x="11178" y="0"/>
                  </a:lnTo>
                  <a:lnTo>
                    <a:pt x="11178" y="664055"/>
                  </a:lnTo>
                  <a:lnTo>
                    <a:pt x="0" y="66405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51" name="Freeform 2550">
              <a:extLst>
                <a:ext uri="{FF2B5EF4-FFF2-40B4-BE49-F238E27FC236}">
                  <a16:creationId xmlns:a16="http://schemas.microsoft.com/office/drawing/2014/main" id="{6A834911-9687-6759-B1A4-13FCCC6B98DD}"/>
                </a:ext>
              </a:extLst>
            </p:cNvPr>
            <p:cNvSpPr/>
            <p:nvPr/>
          </p:nvSpPr>
          <p:spPr>
            <a:xfrm>
              <a:off x="3302291" y="2554229"/>
              <a:ext cx="11177" cy="664054"/>
            </a:xfrm>
            <a:custGeom>
              <a:avLst/>
              <a:gdLst>
                <a:gd name="connsiteX0" fmla="*/ 0 w 11177"/>
                <a:gd name="connsiteY0" fmla="*/ 0 h 664054"/>
                <a:gd name="connsiteX1" fmla="*/ 11178 w 11177"/>
                <a:gd name="connsiteY1" fmla="*/ 0 h 664054"/>
                <a:gd name="connsiteX2" fmla="*/ 11178 w 11177"/>
                <a:gd name="connsiteY2" fmla="*/ 664055 h 664054"/>
                <a:gd name="connsiteX3" fmla="*/ 0 w 11177"/>
                <a:gd name="connsiteY3" fmla="*/ 664055 h 6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64054">
                  <a:moveTo>
                    <a:pt x="0" y="0"/>
                  </a:moveTo>
                  <a:lnTo>
                    <a:pt x="11178" y="0"/>
                  </a:lnTo>
                  <a:lnTo>
                    <a:pt x="11178" y="664055"/>
                  </a:lnTo>
                  <a:lnTo>
                    <a:pt x="0" y="66405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52" name="Freeform 2551">
              <a:extLst>
                <a:ext uri="{FF2B5EF4-FFF2-40B4-BE49-F238E27FC236}">
                  <a16:creationId xmlns:a16="http://schemas.microsoft.com/office/drawing/2014/main" id="{4DA80144-FFCF-52C6-69C8-48918FD51AC2}"/>
                </a:ext>
              </a:extLst>
            </p:cNvPr>
            <p:cNvSpPr/>
            <p:nvPr/>
          </p:nvSpPr>
          <p:spPr>
            <a:xfrm>
              <a:off x="3313977" y="2554229"/>
              <a:ext cx="11177" cy="666939"/>
            </a:xfrm>
            <a:custGeom>
              <a:avLst/>
              <a:gdLst>
                <a:gd name="connsiteX0" fmla="*/ 0 w 11177"/>
                <a:gd name="connsiteY0" fmla="*/ 0 h 666939"/>
                <a:gd name="connsiteX1" fmla="*/ 11178 w 11177"/>
                <a:gd name="connsiteY1" fmla="*/ 0 h 666939"/>
                <a:gd name="connsiteX2" fmla="*/ 11178 w 11177"/>
                <a:gd name="connsiteY2" fmla="*/ 666940 h 666939"/>
                <a:gd name="connsiteX3" fmla="*/ 0 w 11177"/>
                <a:gd name="connsiteY3" fmla="*/ 666940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66939">
                  <a:moveTo>
                    <a:pt x="0" y="0"/>
                  </a:moveTo>
                  <a:lnTo>
                    <a:pt x="11178" y="0"/>
                  </a:lnTo>
                  <a:lnTo>
                    <a:pt x="11178" y="666940"/>
                  </a:lnTo>
                  <a:lnTo>
                    <a:pt x="0" y="66694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53" name="Freeform 2552">
              <a:extLst>
                <a:ext uri="{FF2B5EF4-FFF2-40B4-BE49-F238E27FC236}">
                  <a16:creationId xmlns:a16="http://schemas.microsoft.com/office/drawing/2014/main" id="{65D727DA-48BA-708F-EBEA-D0E53247150A}"/>
                </a:ext>
              </a:extLst>
            </p:cNvPr>
            <p:cNvSpPr/>
            <p:nvPr/>
          </p:nvSpPr>
          <p:spPr>
            <a:xfrm>
              <a:off x="3326170" y="2554229"/>
              <a:ext cx="11177" cy="668382"/>
            </a:xfrm>
            <a:custGeom>
              <a:avLst/>
              <a:gdLst>
                <a:gd name="connsiteX0" fmla="*/ 0 w 11177"/>
                <a:gd name="connsiteY0" fmla="*/ 0 h 668382"/>
                <a:gd name="connsiteX1" fmla="*/ 11177 w 11177"/>
                <a:gd name="connsiteY1" fmla="*/ 0 h 668382"/>
                <a:gd name="connsiteX2" fmla="*/ 11177 w 11177"/>
                <a:gd name="connsiteY2" fmla="*/ 668382 h 668382"/>
                <a:gd name="connsiteX3" fmla="*/ 0 w 11177"/>
                <a:gd name="connsiteY3" fmla="*/ 668382 h 66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68382">
                  <a:moveTo>
                    <a:pt x="0" y="0"/>
                  </a:moveTo>
                  <a:lnTo>
                    <a:pt x="11177" y="0"/>
                  </a:lnTo>
                  <a:lnTo>
                    <a:pt x="11177" y="668382"/>
                  </a:lnTo>
                  <a:lnTo>
                    <a:pt x="0" y="66838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54" name="Freeform 2553">
              <a:extLst>
                <a:ext uri="{FF2B5EF4-FFF2-40B4-BE49-F238E27FC236}">
                  <a16:creationId xmlns:a16="http://schemas.microsoft.com/office/drawing/2014/main" id="{627662D2-77EB-96A2-E245-2354B15CA995}"/>
                </a:ext>
              </a:extLst>
            </p:cNvPr>
            <p:cNvSpPr/>
            <p:nvPr/>
          </p:nvSpPr>
          <p:spPr>
            <a:xfrm>
              <a:off x="3337856" y="2554229"/>
              <a:ext cx="11177" cy="669824"/>
            </a:xfrm>
            <a:custGeom>
              <a:avLst/>
              <a:gdLst>
                <a:gd name="connsiteX0" fmla="*/ 0 w 11177"/>
                <a:gd name="connsiteY0" fmla="*/ 0 h 669824"/>
                <a:gd name="connsiteX1" fmla="*/ 11178 w 11177"/>
                <a:gd name="connsiteY1" fmla="*/ 0 h 669824"/>
                <a:gd name="connsiteX2" fmla="*/ 11178 w 11177"/>
                <a:gd name="connsiteY2" fmla="*/ 669825 h 669824"/>
                <a:gd name="connsiteX3" fmla="*/ 0 w 11177"/>
                <a:gd name="connsiteY3" fmla="*/ 669825 h 66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69824">
                  <a:moveTo>
                    <a:pt x="0" y="0"/>
                  </a:moveTo>
                  <a:lnTo>
                    <a:pt x="11178" y="0"/>
                  </a:lnTo>
                  <a:lnTo>
                    <a:pt x="11178" y="669825"/>
                  </a:lnTo>
                  <a:lnTo>
                    <a:pt x="0" y="66982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55" name="Freeform 2554">
              <a:extLst>
                <a:ext uri="{FF2B5EF4-FFF2-40B4-BE49-F238E27FC236}">
                  <a16:creationId xmlns:a16="http://schemas.microsoft.com/office/drawing/2014/main" id="{97769F69-0D6B-2B24-AA05-BAC85CB728B2}"/>
                </a:ext>
              </a:extLst>
            </p:cNvPr>
            <p:cNvSpPr/>
            <p:nvPr/>
          </p:nvSpPr>
          <p:spPr>
            <a:xfrm>
              <a:off x="3350050" y="2554229"/>
              <a:ext cx="11177" cy="669824"/>
            </a:xfrm>
            <a:custGeom>
              <a:avLst/>
              <a:gdLst>
                <a:gd name="connsiteX0" fmla="*/ 0 w 11177"/>
                <a:gd name="connsiteY0" fmla="*/ 0 h 669824"/>
                <a:gd name="connsiteX1" fmla="*/ 11177 w 11177"/>
                <a:gd name="connsiteY1" fmla="*/ 0 h 669824"/>
                <a:gd name="connsiteX2" fmla="*/ 11177 w 11177"/>
                <a:gd name="connsiteY2" fmla="*/ 669825 h 669824"/>
                <a:gd name="connsiteX3" fmla="*/ 0 w 11177"/>
                <a:gd name="connsiteY3" fmla="*/ 669825 h 66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69824">
                  <a:moveTo>
                    <a:pt x="0" y="0"/>
                  </a:moveTo>
                  <a:lnTo>
                    <a:pt x="11177" y="0"/>
                  </a:lnTo>
                  <a:lnTo>
                    <a:pt x="11177" y="669825"/>
                  </a:lnTo>
                  <a:lnTo>
                    <a:pt x="0" y="66982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56" name="Freeform 2555">
              <a:extLst>
                <a:ext uri="{FF2B5EF4-FFF2-40B4-BE49-F238E27FC236}">
                  <a16:creationId xmlns:a16="http://schemas.microsoft.com/office/drawing/2014/main" id="{1E38937E-44CD-2EF8-9B64-082CD19B0BA2}"/>
                </a:ext>
              </a:extLst>
            </p:cNvPr>
            <p:cNvSpPr/>
            <p:nvPr/>
          </p:nvSpPr>
          <p:spPr>
            <a:xfrm>
              <a:off x="3361735" y="2554229"/>
              <a:ext cx="11177" cy="671267"/>
            </a:xfrm>
            <a:custGeom>
              <a:avLst/>
              <a:gdLst>
                <a:gd name="connsiteX0" fmla="*/ 0 w 11177"/>
                <a:gd name="connsiteY0" fmla="*/ 0 h 671267"/>
                <a:gd name="connsiteX1" fmla="*/ 11177 w 11177"/>
                <a:gd name="connsiteY1" fmla="*/ 0 h 671267"/>
                <a:gd name="connsiteX2" fmla="*/ 11177 w 11177"/>
                <a:gd name="connsiteY2" fmla="*/ 671268 h 671267"/>
                <a:gd name="connsiteX3" fmla="*/ 0 w 11177"/>
                <a:gd name="connsiteY3" fmla="*/ 671268 h 67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71267">
                  <a:moveTo>
                    <a:pt x="0" y="0"/>
                  </a:moveTo>
                  <a:lnTo>
                    <a:pt x="11177" y="0"/>
                  </a:lnTo>
                  <a:lnTo>
                    <a:pt x="11177" y="671268"/>
                  </a:lnTo>
                  <a:lnTo>
                    <a:pt x="0" y="67126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57" name="Freeform 2556">
              <a:extLst>
                <a:ext uri="{FF2B5EF4-FFF2-40B4-BE49-F238E27FC236}">
                  <a16:creationId xmlns:a16="http://schemas.microsoft.com/office/drawing/2014/main" id="{57588D61-C4C7-0E6F-9D31-9A4CCBD161E4}"/>
                </a:ext>
              </a:extLst>
            </p:cNvPr>
            <p:cNvSpPr/>
            <p:nvPr/>
          </p:nvSpPr>
          <p:spPr>
            <a:xfrm>
              <a:off x="3373929" y="2554229"/>
              <a:ext cx="11177" cy="671267"/>
            </a:xfrm>
            <a:custGeom>
              <a:avLst/>
              <a:gdLst>
                <a:gd name="connsiteX0" fmla="*/ 0 w 11177"/>
                <a:gd name="connsiteY0" fmla="*/ 0 h 671267"/>
                <a:gd name="connsiteX1" fmla="*/ 11178 w 11177"/>
                <a:gd name="connsiteY1" fmla="*/ 0 h 671267"/>
                <a:gd name="connsiteX2" fmla="*/ 11178 w 11177"/>
                <a:gd name="connsiteY2" fmla="*/ 671268 h 671267"/>
                <a:gd name="connsiteX3" fmla="*/ 0 w 11177"/>
                <a:gd name="connsiteY3" fmla="*/ 671268 h 67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71267">
                  <a:moveTo>
                    <a:pt x="0" y="0"/>
                  </a:moveTo>
                  <a:lnTo>
                    <a:pt x="11178" y="0"/>
                  </a:lnTo>
                  <a:lnTo>
                    <a:pt x="11178" y="671268"/>
                  </a:lnTo>
                  <a:lnTo>
                    <a:pt x="0" y="67126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58" name="Freeform 2557">
              <a:extLst>
                <a:ext uri="{FF2B5EF4-FFF2-40B4-BE49-F238E27FC236}">
                  <a16:creationId xmlns:a16="http://schemas.microsoft.com/office/drawing/2014/main" id="{10BD13A9-7722-46B0-F656-F2DBD1BD4BA8}"/>
                </a:ext>
              </a:extLst>
            </p:cNvPr>
            <p:cNvSpPr/>
            <p:nvPr/>
          </p:nvSpPr>
          <p:spPr>
            <a:xfrm>
              <a:off x="3385614" y="2554229"/>
              <a:ext cx="11177" cy="676075"/>
            </a:xfrm>
            <a:custGeom>
              <a:avLst/>
              <a:gdLst>
                <a:gd name="connsiteX0" fmla="*/ 0 w 11177"/>
                <a:gd name="connsiteY0" fmla="*/ 0 h 676075"/>
                <a:gd name="connsiteX1" fmla="*/ 11177 w 11177"/>
                <a:gd name="connsiteY1" fmla="*/ 0 h 676075"/>
                <a:gd name="connsiteX2" fmla="*/ 11177 w 11177"/>
                <a:gd name="connsiteY2" fmla="*/ 676076 h 676075"/>
                <a:gd name="connsiteX3" fmla="*/ 0 w 11177"/>
                <a:gd name="connsiteY3" fmla="*/ 676076 h 67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76075">
                  <a:moveTo>
                    <a:pt x="0" y="0"/>
                  </a:moveTo>
                  <a:lnTo>
                    <a:pt x="11177" y="0"/>
                  </a:lnTo>
                  <a:lnTo>
                    <a:pt x="11177" y="676076"/>
                  </a:lnTo>
                  <a:lnTo>
                    <a:pt x="0" y="676076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59" name="Freeform 2558">
              <a:extLst>
                <a:ext uri="{FF2B5EF4-FFF2-40B4-BE49-F238E27FC236}">
                  <a16:creationId xmlns:a16="http://schemas.microsoft.com/office/drawing/2014/main" id="{50A194D1-8D38-5993-CE4D-E40F30A61100}"/>
                </a:ext>
              </a:extLst>
            </p:cNvPr>
            <p:cNvSpPr/>
            <p:nvPr/>
          </p:nvSpPr>
          <p:spPr>
            <a:xfrm>
              <a:off x="3397808" y="2554229"/>
              <a:ext cx="11177" cy="683288"/>
            </a:xfrm>
            <a:custGeom>
              <a:avLst/>
              <a:gdLst>
                <a:gd name="connsiteX0" fmla="*/ 0 w 11177"/>
                <a:gd name="connsiteY0" fmla="*/ 0 h 683288"/>
                <a:gd name="connsiteX1" fmla="*/ 11178 w 11177"/>
                <a:gd name="connsiteY1" fmla="*/ 0 h 683288"/>
                <a:gd name="connsiteX2" fmla="*/ 11178 w 11177"/>
                <a:gd name="connsiteY2" fmla="*/ 683289 h 683288"/>
                <a:gd name="connsiteX3" fmla="*/ 0 w 11177"/>
                <a:gd name="connsiteY3" fmla="*/ 683289 h 68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83288">
                  <a:moveTo>
                    <a:pt x="0" y="0"/>
                  </a:moveTo>
                  <a:lnTo>
                    <a:pt x="11178" y="0"/>
                  </a:lnTo>
                  <a:lnTo>
                    <a:pt x="11178" y="683289"/>
                  </a:lnTo>
                  <a:lnTo>
                    <a:pt x="0" y="683289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0" name="Freeform 2559">
              <a:extLst>
                <a:ext uri="{FF2B5EF4-FFF2-40B4-BE49-F238E27FC236}">
                  <a16:creationId xmlns:a16="http://schemas.microsoft.com/office/drawing/2014/main" id="{7E14BB6F-BAFF-17D6-4A15-BA9327A4A3CD}"/>
                </a:ext>
              </a:extLst>
            </p:cNvPr>
            <p:cNvSpPr/>
            <p:nvPr/>
          </p:nvSpPr>
          <p:spPr>
            <a:xfrm>
              <a:off x="3409494" y="2554229"/>
              <a:ext cx="11177" cy="686654"/>
            </a:xfrm>
            <a:custGeom>
              <a:avLst/>
              <a:gdLst>
                <a:gd name="connsiteX0" fmla="*/ 0 w 11177"/>
                <a:gd name="connsiteY0" fmla="*/ 0 h 686654"/>
                <a:gd name="connsiteX1" fmla="*/ 11178 w 11177"/>
                <a:gd name="connsiteY1" fmla="*/ 0 h 686654"/>
                <a:gd name="connsiteX2" fmla="*/ 11178 w 11177"/>
                <a:gd name="connsiteY2" fmla="*/ 686655 h 686654"/>
                <a:gd name="connsiteX3" fmla="*/ 0 w 11177"/>
                <a:gd name="connsiteY3" fmla="*/ 686655 h 68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86654">
                  <a:moveTo>
                    <a:pt x="0" y="0"/>
                  </a:moveTo>
                  <a:lnTo>
                    <a:pt x="11178" y="0"/>
                  </a:lnTo>
                  <a:lnTo>
                    <a:pt x="11178" y="686655"/>
                  </a:lnTo>
                  <a:lnTo>
                    <a:pt x="0" y="68665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1" name="Freeform 2560">
              <a:extLst>
                <a:ext uri="{FF2B5EF4-FFF2-40B4-BE49-F238E27FC236}">
                  <a16:creationId xmlns:a16="http://schemas.microsoft.com/office/drawing/2014/main" id="{AEA8F8A2-5703-3672-E24F-5792089C81AB}"/>
                </a:ext>
              </a:extLst>
            </p:cNvPr>
            <p:cNvSpPr/>
            <p:nvPr/>
          </p:nvSpPr>
          <p:spPr>
            <a:xfrm>
              <a:off x="3421687" y="2554229"/>
              <a:ext cx="11177" cy="692424"/>
            </a:xfrm>
            <a:custGeom>
              <a:avLst/>
              <a:gdLst>
                <a:gd name="connsiteX0" fmla="*/ 0 w 11177"/>
                <a:gd name="connsiteY0" fmla="*/ 0 h 692424"/>
                <a:gd name="connsiteX1" fmla="*/ 11178 w 11177"/>
                <a:gd name="connsiteY1" fmla="*/ 0 h 692424"/>
                <a:gd name="connsiteX2" fmla="*/ 11178 w 11177"/>
                <a:gd name="connsiteY2" fmla="*/ 692425 h 692424"/>
                <a:gd name="connsiteX3" fmla="*/ 0 w 11177"/>
                <a:gd name="connsiteY3" fmla="*/ 692425 h 69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92424">
                  <a:moveTo>
                    <a:pt x="0" y="0"/>
                  </a:moveTo>
                  <a:lnTo>
                    <a:pt x="11178" y="0"/>
                  </a:lnTo>
                  <a:lnTo>
                    <a:pt x="11178" y="692425"/>
                  </a:lnTo>
                  <a:lnTo>
                    <a:pt x="0" y="69242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2" name="Freeform 2561">
              <a:extLst>
                <a:ext uri="{FF2B5EF4-FFF2-40B4-BE49-F238E27FC236}">
                  <a16:creationId xmlns:a16="http://schemas.microsoft.com/office/drawing/2014/main" id="{3C3F24AF-2674-3091-C7A9-D49E683AED73}"/>
                </a:ext>
              </a:extLst>
            </p:cNvPr>
            <p:cNvSpPr/>
            <p:nvPr/>
          </p:nvSpPr>
          <p:spPr>
            <a:xfrm>
              <a:off x="3433373" y="2554229"/>
              <a:ext cx="11177" cy="694348"/>
            </a:xfrm>
            <a:custGeom>
              <a:avLst/>
              <a:gdLst>
                <a:gd name="connsiteX0" fmla="*/ 0 w 11177"/>
                <a:gd name="connsiteY0" fmla="*/ 0 h 694348"/>
                <a:gd name="connsiteX1" fmla="*/ 11178 w 11177"/>
                <a:gd name="connsiteY1" fmla="*/ 0 h 694348"/>
                <a:gd name="connsiteX2" fmla="*/ 11178 w 11177"/>
                <a:gd name="connsiteY2" fmla="*/ 694348 h 694348"/>
                <a:gd name="connsiteX3" fmla="*/ 0 w 11177"/>
                <a:gd name="connsiteY3" fmla="*/ 694348 h 694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94348">
                  <a:moveTo>
                    <a:pt x="0" y="0"/>
                  </a:moveTo>
                  <a:lnTo>
                    <a:pt x="11178" y="0"/>
                  </a:lnTo>
                  <a:lnTo>
                    <a:pt x="11178" y="694348"/>
                  </a:lnTo>
                  <a:lnTo>
                    <a:pt x="0" y="69434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3" name="Freeform 2562">
              <a:extLst>
                <a:ext uri="{FF2B5EF4-FFF2-40B4-BE49-F238E27FC236}">
                  <a16:creationId xmlns:a16="http://schemas.microsoft.com/office/drawing/2014/main" id="{CF89008A-4C31-BCBB-C569-9D2FE232042D}"/>
                </a:ext>
              </a:extLst>
            </p:cNvPr>
            <p:cNvSpPr/>
            <p:nvPr/>
          </p:nvSpPr>
          <p:spPr>
            <a:xfrm>
              <a:off x="3445566" y="2554229"/>
              <a:ext cx="11177" cy="694348"/>
            </a:xfrm>
            <a:custGeom>
              <a:avLst/>
              <a:gdLst>
                <a:gd name="connsiteX0" fmla="*/ 0 w 11177"/>
                <a:gd name="connsiteY0" fmla="*/ 0 h 694348"/>
                <a:gd name="connsiteX1" fmla="*/ 11177 w 11177"/>
                <a:gd name="connsiteY1" fmla="*/ 0 h 694348"/>
                <a:gd name="connsiteX2" fmla="*/ 11177 w 11177"/>
                <a:gd name="connsiteY2" fmla="*/ 694348 h 694348"/>
                <a:gd name="connsiteX3" fmla="*/ 0 w 11177"/>
                <a:gd name="connsiteY3" fmla="*/ 694348 h 694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94348">
                  <a:moveTo>
                    <a:pt x="0" y="0"/>
                  </a:moveTo>
                  <a:lnTo>
                    <a:pt x="11177" y="0"/>
                  </a:lnTo>
                  <a:lnTo>
                    <a:pt x="11177" y="694348"/>
                  </a:lnTo>
                  <a:lnTo>
                    <a:pt x="0" y="69434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4" name="Freeform 2563">
              <a:extLst>
                <a:ext uri="{FF2B5EF4-FFF2-40B4-BE49-F238E27FC236}">
                  <a16:creationId xmlns:a16="http://schemas.microsoft.com/office/drawing/2014/main" id="{2E01B142-B117-D333-D13A-3D192590F6D2}"/>
                </a:ext>
              </a:extLst>
            </p:cNvPr>
            <p:cNvSpPr/>
            <p:nvPr/>
          </p:nvSpPr>
          <p:spPr>
            <a:xfrm>
              <a:off x="3457252" y="2554229"/>
              <a:ext cx="11177" cy="694348"/>
            </a:xfrm>
            <a:custGeom>
              <a:avLst/>
              <a:gdLst>
                <a:gd name="connsiteX0" fmla="*/ 0 w 11177"/>
                <a:gd name="connsiteY0" fmla="*/ 0 h 694348"/>
                <a:gd name="connsiteX1" fmla="*/ 11178 w 11177"/>
                <a:gd name="connsiteY1" fmla="*/ 0 h 694348"/>
                <a:gd name="connsiteX2" fmla="*/ 11178 w 11177"/>
                <a:gd name="connsiteY2" fmla="*/ 694348 h 694348"/>
                <a:gd name="connsiteX3" fmla="*/ 0 w 11177"/>
                <a:gd name="connsiteY3" fmla="*/ 694348 h 694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94348">
                  <a:moveTo>
                    <a:pt x="0" y="0"/>
                  </a:moveTo>
                  <a:lnTo>
                    <a:pt x="11178" y="0"/>
                  </a:lnTo>
                  <a:lnTo>
                    <a:pt x="11178" y="694348"/>
                  </a:lnTo>
                  <a:lnTo>
                    <a:pt x="0" y="69434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5" name="Freeform 2564">
              <a:extLst>
                <a:ext uri="{FF2B5EF4-FFF2-40B4-BE49-F238E27FC236}">
                  <a16:creationId xmlns:a16="http://schemas.microsoft.com/office/drawing/2014/main" id="{E9CD996B-92B4-C34F-3EF4-037D80BDADEE}"/>
                </a:ext>
              </a:extLst>
            </p:cNvPr>
            <p:cNvSpPr/>
            <p:nvPr/>
          </p:nvSpPr>
          <p:spPr>
            <a:xfrm>
              <a:off x="3469446" y="2554229"/>
              <a:ext cx="11177" cy="697714"/>
            </a:xfrm>
            <a:custGeom>
              <a:avLst/>
              <a:gdLst>
                <a:gd name="connsiteX0" fmla="*/ 0 w 11177"/>
                <a:gd name="connsiteY0" fmla="*/ 0 h 697714"/>
                <a:gd name="connsiteX1" fmla="*/ 11177 w 11177"/>
                <a:gd name="connsiteY1" fmla="*/ 0 h 697714"/>
                <a:gd name="connsiteX2" fmla="*/ 11177 w 11177"/>
                <a:gd name="connsiteY2" fmla="*/ 697714 h 697714"/>
                <a:gd name="connsiteX3" fmla="*/ 0 w 11177"/>
                <a:gd name="connsiteY3" fmla="*/ 697714 h 69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97714">
                  <a:moveTo>
                    <a:pt x="0" y="0"/>
                  </a:moveTo>
                  <a:lnTo>
                    <a:pt x="11177" y="0"/>
                  </a:lnTo>
                  <a:lnTo>
                    <a:pt x="11177" y="697714"/>
                  </a:lnTo>
                  <a:lnTo>
                    <a:pt x="0" y="697714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6" name="Freeform 2565">
              <a:extLst>
                <a:ext uri="{FF2B5EF4-FFF2-40B4-BE49-F238E27FC236}">
                  <a16:creationId xmlns:a16="http://schemas.microsoft.com/office/drawing/2014/main" id="{CF4D44B9-5BE3-25EA-821B-74B279B6DC5C}"/>
                </a:ext>
              </a:extLst>
            </p:cNvPr>
            <p:cNvSpPr/>
            <p:nvPr/>
          </p:nvSpPr>
          <p:spPr>
            <a:xfrm>
              <a:off x="3481131" y="2554229"/>
              <a:ext cx="11177" cy="703003"/>
            </a:xfrm>
            <a:custGeom>
              <a:avLst/>
              <a:gdLst>
                <a:gd name="connsiteX0" fmla="*/ 0 w 11177"/>
                <a:gd name="connsiteY0" fmla="*/ 0 h 703003"/>
                <a:gd name="connsiteX1" fmla="*/ 11177 w 11177"/>
                <a:gd name="connsiteY1" fmla="*/ 0 h 703003"/>
                <a:gd name="connsiteX2" fmla="*/ 11177 w 11177"/>
                <a:gd name="connsiteY2" fmla="*/ 703004 h 703003"/>
                <a:gd name="connsiteX3" fmla="*/ 0 w 11177"/>
                <a:gd name="connsiteY3" fmla="*/ 703004 h 70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03003">
                  <a:moveTo>
                    <a:pt x="0" y="0"/>
                  </a:moveTo>
                  <a:lnTo>
                    <a:pt x="11177" y="0"/>
                  </a:lnTo>
                  <a:lnTo>
                    <a:pt x="11177" y="703004"/>
                  </a:lnTo>
                  <a:lnTo>
                    <a:pt x="0" y="703004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7" name="Freeform 2566">
              <a:extLst>
                <a:ext uri="{FF2B5EF4-FFF2-40B4-BE49-F238E27FC236}">
                  <a16:creationId xmlns:a16="http://schemas.microsoft.com/office/drawing/2014/main" id="{B839B459-6455-A209-A6EF-4EF68F2F8E0A}"/>
                </a:ext>
              </a:extLst>
            </p:cNvPr>
            <p:cNvSpPr/>
            <p:nvPr/>
          </p:nvSpPr>
          <p:spPr>
            <a:xfrm>
              <a:off x="3493325" y="2554229"/>
              <a:ext cx="11177" cy="706850"/>
            </a:xfrm>
            <a:custGeom>
              <a:avLst/>
              <a:gdLst>
                <a:gd name="connsiteX0" fmla="*/ 0 w 11177"/>
                <a:gd name="connsiteY0" fmla="*/ 0 h 706850"/>
                <a:gd name="connsiteX1" fmla="*/ 11178 w 11177"/>
                <a:gd name="connsiteY1" fmla="*/ 0 h 706850"/>
                <a:gd name="connsiteX2" fmla="*/ 11178 w 11177"/>
                <a:gd name="connsiteY2" fmla="*/ 706850 h 706850"/>
                <a:gd name="connsiteX3" fmla="*/ 0 w 11177"/>
                <a:gd name="connsiteY3" fmla="*/ 706850 h 70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06850">
                  <a:moveTo>
                    <a:pt x="0" y="0"/>
                  </a:moveTo>
                  <a:lnTo>
                    <a:pt x="11178" y="0"/>
                  </a:lnTo>
                  <a:lnTo>
                    <a:pt x="11178" y="706850"/>
                  </a:lnTo>
                  <a:lnTo>
                    <a:pt x="0" y="70685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8" name="Freeform 2567">
              <a:extLst>
                <a:ext uri="{FF2B5EF4-FFF2-40B4-BE49-F238E27FC236}">
                  <a16:creationId xmlns:a16="http://schemas.microsoft.com/office/drawing/2014/main" id="{5C64047E-7B76-57A7-23B5-C86AB0F614E3}"/>
                </a:ext>
              </a:extLst>
            </p:cNvPr>
            <p:cNvSpPr/>
            <p:nvPr/>
          </p:nvSpPr>
          <p:spPr>
            <a:xfrm>
              <a:off x="3505010" y="2554229"/>
              <a:ext cx="11177" cy="706850"/>
            </a:xfrm>
            <a:custGeom>
              <a:avLst/>
              <a:gdLst>
                <a:gd name="connsiteX0" fmla="*/ 0 w 11177"/>
                <a:gd name="connsiteY0" fmla="*/ 0 h 706850"/>
                <a:gd name="connsiteX1" fmla="*/ 11177 w 11177"/>
                <a:gd name="connsiteY1" fmla="*/ 0 h 706850"/>
                <a:gd name="connsiteX2" fmla="*/ 11177 w 11177"/>
                <a:gd name="connsiteY2" fmla="*/ 706850 h 706850"/>
                <a:gd name="connsiteX3" fmla="*/ 0 w 11177"/>
                <a:gd name="connsiteY3" fmla="*/ 706850 h 70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06850">
                  <a:moveTo>
                    <a:pt x="0" y="0"/>
                  </a:moveTo>
                  <a:lnTo>
                    <a:pt x="11177" y="0"/>
                  </a:lnTo>
                  <a:lnTo>
                    <a:pt x="11177" y="706850"/>
                  </a:lnTo>
                  <a:lnTo>
                    <a:pt x="0" y="70685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9" name="Freeform 2568">
              <a:extLst>
                <a:ext uri="{FF2B5EF4-FFF2-40B4-BE49-F238E27FC236}">
                  <a16:creationId xmlns:a16="http://schemas.microsoft.com/office/drawing/2014/main" id="{F84A4C9E-ED54-8E86-935B-7993382E3C19}"/>
                </a:ext>
              </a:extLst>
            </p:cNvPr>
            <p:cNvSpPr/>
            <p:nvPr/>
          </p:nvSpPr>
          <p:spPr>
            <a:xfrm>
              <a:off x="3517204" y="2554229"/>
              <a:ext cx="11177" cy="706850"/>
            </a:xfrm>
            <a:custGeom>
              <a:avLst/>
              <a:gdLst>
                <a:gd name="connsiteX0" fmla="*/ 0 w 11177"/>
                <a:gd name="connsiteY0" fmla="*/ 0 h 706850"/>
                <a:gd name="connsiteX1" fmla="*/ 11178 w 11177"/>
                <a:gd name="connsiteY1" fmla="*/ 0 h 706850"/>
                <a:gd name="connsiteX2" fmla="*/ 11178 w 11177"/>
                <a:gd name="connsiteY2" fmla="*/ 706850 h 706850"/>
                <a:gd name="connsiteX3" fmla="*/ 0 w 11177"/>
                <a:gd name="connsiteY3" fmla="*/ 706850 h 70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06850">
                  <a:moveTo>
                    <a:pt x="0" y="0"/>
                  </a:moveTo>
                  <a:lnTo>
                    <a:pt x="11178" y="0"/>
                  </a:lnTo>
                  <a:lnTo>
                    <a:pt x="11178" y="706850"/>
                  </a:lnTo>
                  <a:lnTo>
                    <a:pt x="0" y="70685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70" name="Freeform 2569">
              <a:extLst>
                <a:ext uri="{FF2B5EF4-FFF2-40B4-BE49-F238E27FC236}">
                  <a16:creationId xmlns:a16="http://schemas.microsoft.com/office/drawing/2014/main" id="{B2C5A938-0E51-0E8A-5914-4516628A5F5F}"/>
                </a:ext>
              </a:extLst>
            </p:cNvPr>
            <p:cNvSpPr/>
            <p:nvPr/>
          </p:nvSpPr>
          <p:spPr>
            <a:xfrm>
              <a:off x="3528890" y="2554229"/>
              <a:ext cx="11177" cy="706850"/>
            </a:xfrm>
            <a:custGeom>
              <a:avLst/>
              <a:gdLst>
                <a:gd name="connsiteX0" fmla="*/ 0 w 11177"/>
                <a:gd name="connsiteY0" fmla="*/ 0 h 706850"/>
                <a:gd name="connsiteX1" fmla="*/ 11178 w 11177"/>
                <a:gd name="connsiteY1" fmla="*/ 0 h 706850"/>
                <a:gd name="connsiteX2" fmla="*/ 11178 w 11177"/>
                <a:gd name="connsiteY2" fmla="*/ 706850 h 706850"/>
                <a:gd name="connsiteX3" fmla="*/ 0 w 11177"/>
                <a:gd name="connsiteY3" fmla="*/ 706850 h 70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06850">
                  <a:moveTo>
                    <a:pt x="0" y="0"/>
                  </a:moveTo>
                  <a:lnTo>
                    <a:pt x="11178" y="0"/>
                  </a:lnTo>
                  <a:lnTo>
                    <a:pt x="11178" y="706850"/>
                  </a:lnTo>
                  <a:lnTo>
                    <a:pt x="0" y="70685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71" name="Freeform 2570">
              <a:extLst>
                <a:ext uri="{FF2B5EF4-FFF2-40B4-BE49-F238E27FC236}">
                  <a16:creationId xmlns:a16="http://schemas.microsoft.com/office/drawing/2014/main" id="{A17C84D8-270F-0114-5CFF-C414C870E889}"/>
                </a:ext>
              </a:extLst>
            </p:cNvPr>
            <p:cNvSpPr/>
            <p:nvPr/>
          </p:nvSpPr>
          <p:spPr>
            <a:xfrm>
              <a:off x="3540575" y="2554229"/>
              <a:ext cx="11177" cy="718390"/>
            </a:xfrm>
            <a:custGeom>
              <a:avLst/>
              <a:gdLst>
                <a:gd name="connsiteX0" fmla="*/ 0 w 11177"/>
                <a:gd name="connsiteY0" fmla="*/ 0 h 718390"/>
                <a:gd name="connsiteX1" fmla="*/ 11177 w 11177"/>
                <a:gd name="connsiteY1" fmla="*/ 0 h 718390"/>
                <a:gd name="connsiteX2" fmla="*/ 11177 w 11177"/>
                <a:gd name="connsiteY2" fmla="*/ 718391 h 718390"/>
                <a:gd name="connsiteX3" fmla="*/ 0 w 11177"/>
                <a:gd name="connsiteY3" fmla="*/ 718391 h 71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18390">
                  <a:moveTo>
                    <a:pt x="0" y="0"/>
                  </a:moveTo>
                  <a:lnTo>
                    <a:pt x="11177" y="0"/>
                  </a:lnTo>
                  <a:lnTo>
                    <a:pt x="11177" y="718391"/>
                  </a:lnTo>
                  <a:lnTo>
                    <a:pt x="0" y="718391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72" name="Freeform 2571">
              <a:extLst>
                <a:ext uri="{FF2B5EF4-FFF2-40B4-BE49-F238E27FC236}">
                  <a16:creationId xmlns:a16="http://schemas.microsoft.com/office/drawing/2014/main" id="{3D3F48A9-E39B-13BC-AA1E-B8A7ED8ACB14}"/>
                </a:ext>
              </a:extLst>
            </p:cNvPr>
            <p:cNvSpPr/>
            <p:nvPr/>
          </p:nvSpPr>
          <p:spPr>
            <a:xfrm>
              <a:off x="3552769" y="2554229"/>
              <a:ext cx="11177" cy="720314"/>
            </a:xfrm>
            <a:custGeom>
              <a:avLst/>
              <a:gdLst>
                <a:gd name="connsiteX0" fmla="*/ 0 w 11177"/>
                <a:gd name="connsiteY0" fmla="*/ 0 h 720314"/>
                <a:gd name="connsiteX1" fmla="*/ 11178 w 11177"/>
                <a:gd name="connsiteY1" fmla="*/ 0 h 720314"/>
                <a:gd name="connsiteX2" fmla="*/ 11178 w 11177"/>
                <a:gd name="connsiteY2" fmla="*/ 720314 h 720314"/>
                <a:gd name="connsiteX3" fmla="*/ 0 w 11177"/>
                <a:gd name="connsiteY3" fmla="*/ 720314 h 72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20314">
                  <a:moveTo>
                    <a:pt x="0" y="0"/>
                  </a:moveTo>
                  <a:lnTo>
                    <a:pt x="11178" y="0"/>
                  </a:lnTo>
                  <a:lnTo>
                    <a:pt x="11178" y="720314"/>
                  </a:lnTo>
                  <a:lnTo>
                    <a:pt x="0" y="720314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73" name="Freeform 2572">
              <a:extLst>
                <a:ext uri="{FF2B5EF4-FFF2-40B4-BE49-F238E27FC236}">
                  <a16:creationId xmlns:a16="http://schemas.microsoft.com/office/drawing/2014/main" id="{58A40CEC-BF0D-EEEE-C22B-742F994FA6E6}"/>
                </a:ext>
              </a:extLst>
            </p:cNvPr>
            <p:cNvSpPr/>
            <p:nvPr/>
          </p:nvSpPr>
          <p:spPr>
            <a:xfrm>
              <a:off x="3564454" y="2554229"/>
              <a:ext cx="11177" cy="721756"/>
            </a:xfrm>
            <a:custGeom>
              <a:avLst/>
              <a:gdLst>
                <a:gd name="connsiteX0" fmla="*/ 0 w 11177"/>
                <a:gd name="connsiteY0" fmla="*/ 0 h 721756"/>
                <a:gd name="connsiteX1" fmla="*/ 11178 w 11177"/>
                <a:gd name="connsiteY1" fmla="*/ 0 h 721756"/>
                <a:gd name="connsiteX2" fmla="*/ 11178 w 11177"/>
                <a:gd name="connsiteY2" fmla="*/ 721757 h 721756"/>
                <a:gd name="connsiteX3" fmla="*/ 0 w 11177"/>
                <a:gd name="connsiteY3" fmla="*/ 721757 h 72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21756">
                  <a:moveTo>
                    <a:pt x="0" y="0"/>
                  </a:moveTo>
                  <a:lnTo>
                    <a:pt x="11178" y="0"/>
                  </a:lnTo>
                  <a:lnTo>
                    <a:pt x="11178" y="721757"/>
                  </a:lnTo>
                  <a:lnTo>
                    <a:pt x="0" y="72175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74" name="Freeform 2573">
              <a:extLst>
                <a:ext uri="{FF2B5EF4-FFF2-40B4-BE49-F238E27FC236}">
                  <a16:creationId xmlns:a16="http://schemas.microsoft.com/office/drawing/2014/main" id="{745F1590-2BBE-5895-8AC2-1FC28BE11B8B}"/>
                </a:ext>
              </a:extLst>
            </p:cNvPr>
            <p:cNvSpPr/>
            <p:nvPr/>
          </p:nvSpPr>
          <p:spPr>
            <a:xfrm>
              <a:off x="3576648" y="2554229"/>
              <a:ext cx="11177" cy="724161"/>
            </a:xfrm>
            <a:custGeom>
              <a:avLst/>
              <a:gdLst>
                <a:gd name="connsiteX0" fmla="*/ 0 w 11177"/>
                <a:gd name="connsiteY0" fmla="*/ 0 h 724161"/>
                <a:gd name="connsiteX1" fmla="*/ 11178 w 11177"/>
                <a:gd name="connsiteY1" fmla="*/ 0 h 724161"/>
                <a:gd name="connsiteX2" fmla="*/ 11178 w 11177"/>
                <a:gd name="connsiteY2" fmla="*/ 724161 h 724161"/>
                <a:gd name="connsiteX3" fmla="*/ 0 w 11177"/>
                <a:gd name="connsiteY3" fmla="*/ 724161 h 72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24161">
                  <a:moveTo>
                    <a:pt x="0" y="0"/>
                  </a:moveTo>
                  <a:lnTo>
                    <a:pt x="11178" y="0"/>
                  </a:lnTo>
                  <a:lnTo>
                    <a:pt x="11178" y="724161"/>
                  </a:lnTo>
                  <a:lnTo>
                    <a:pt x="0" y="724161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75" name="Freeform 2574">
              <a:extLst>
                <a:ext uri="{FF2B5EF4-FFF2-40B4-BE49-F238E27FC236}">
                  <a16:creationId xmlns:a16="http://schemas.microsoft.com/office/drawing/2014/main" id="{BAA4DF66-6415-6C50-BF95-633BEB04EC84}"/>
                </a:ext>
              </a:extLst>
            </p:cNvPr>
            <p:cNvSpPr/>
            <p:nvPr/>
          </p:nvSpPr>
          <p:spPr>
            <a:xfrm>
              <a:off x="3588333" y="2554229"/>
              <a:ext cx="11177" cy="724161"/>
            </a:xfrm>
            <a:custGeom>
              <a:avLst/>
              <a:gdLst>
                <a:gd name="connsiteX0" fmla="*/ 0 w 11177"/>
                <a:gd name="connsiteY0" fmla="*/ 0 h 724161"/>
                <a:gd name="connsiteX1" fmla="*/ 11178 w 11177"/>
                <a:gd name="connsiteY1" fmla="*/ 0 h 724161"/>
                <a:gd name="connsiteX2" fmla="*/ 11178 w 11177"/>
                <a:gd name="connsiteY2" fmla="*/ 724161 h 724161"/>
                <a:gd name="connsiteX3" fmla="*/ 0 w 11177"/>
                <a:gd name="connsiteY3" fmla="*/ 724161 h 72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24161">
                  <a:moveTo>
                    <a:pt x="0" y="0"/>
                  </a:moveTo>
                  <a:lnTo>
                    <a:pt x="11178" y="0"/>
                  </a:lnTo>
                  <a:lnTo>
                    <a:pt x="11178" y="724161"/>
                  </a:lnTo>
                  <a:lnTo>
                    <a:pt x="0" y="724161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76" name="Freeform 2575">
              <a:extLst>
                <a:ext uri="{FF2B5EF4-FFF2-40B4-BE49-F238E27FC236}">
                  <a16:creationId xmlns:a16="http://schemas.microsoft.com/office/drawing/2014/main" id="{171E133F-63AA-535E-172F-A6157C8CF6C4}"/>
                </a:ext>
              </a:extLst>
            </p:cNvPr>
            <p:cNvSpPr/>
            <p:nvPr/>
          </p:nvSpPr>
          <p:spPr>
            <a:xfrm>
              <a:off x="3600527" y="2554229"/>
              <a:ext cx="11177" cy="724161"/>
            </a:xfrm>
            <a:custGeom>
              <a:avLst/>
              <a:gdLst>
                <a:gd name="connsiteX0" fmla="*/ 0 w 11177"/>
                <a:gd name="connsiteY0" fmla="*/ 0 h 724161"/>
                <a:gd name="connsiteX1" fmla="*/ 11177 w 11177"/>
                <a:gd name="connsiteY1" fmla="*/ 0 h 724161"/>
                <a:gd name="connsiteX2" fmla="*/ 11177 w 11177"/>
                <a:gd name="connsiteY2" fmla="*/ 724161 h 724161"/>
                <a:gd name="connsiteX3" fmla="*/ 0 w 11177"/>
                <a:gd name="connsiteY3" fmla="*/ 724161 h 72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24161">
                  <a:moveTo>
                    <a:pt x="0" y="0"/>
                  </a:moveTo>
                  <a:lnTo>
                    <a:pt x="11177" y="0"/>
                  </a:lnTo>
                  <a:lnTo>
                    <a:pt x="11177" y="724161"/>
                  </a:lnTo>
                  <a:lnTo>
                    <a:pt x="0" y="724161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77" name="Freeform 2576">
              <a:extLst>
                <a:ext uri="{FF2B5EF4-FFF2-40B4-BE49-F238E27FC236}">
                  <a16:creationId xmlns:a16="http://schemas.microsoft.com/office/drawing/2014/main" id="{5A175048-8358-DE6B-F61A-6C92B7C21F9C}"/>
                </a:ext>
              </a:extLst>
            </p:cNvPr>
            <p:cNvSpPr/>
            <p:nvPr/>
          </p:nvSpPr>
          <p:spPr>
            <a:xfrm>
              <a:off x="3612213" y="2554229"/>
              <a:ext cx="11177" cy="733778"/>
            </a:xfrm>
            <a:custGeom>
              <a:avLst/>
              <a:gdLst>
                <a:gd name="connsiteX0" fmla="*/ 0 w 11177"/>
                <a:gd name="connsiteY0" fmla="*/ 0 h 733778"/>
                <a:gd name="connsiteX1" fmla="*/ 11178 w 11177"/>
                <a:gd name="connsiteY1" fmla="*/ 0 h 733778"/>
                <a:gd name="connsiteX2" fmla="*/ 11178 w 11177"/>
                <a:gd name="connsiteY2" fmla="*/ 733778 h 733778"/>
                <a:gd name="connsiteX3" fmla="*/ 0 w 11177"/>
                <a:gd name="connsiteY3" fmla="*/ 733778 h 73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33778">
                  <a:moveTo>
                    <a:pt x="0" y="0"/>
                  </a:moveTo>
                  <a:lnTo>
                    <a:pt x="11178" y="0"/>
                  </a:lnTo>
                  <a:lnTo>
                    <a:pt x="11178" y="733778"/>
                  </a:lnTo>
                  <a:lnTo>
                    <a:pt x="0" y="73377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78" name="Freeform 2577">
              <a:extLst>
                <a:ext uri="{FF2B5EF4-FFF2-40B4-BE49-F238E27FC236}">
                  <a16:creationId xmlns:a16="http://schemas.microsoft.com/office/drawing/2014/main" id="{93D6868A-6830-384F-6647-8EED8E6742C8}"/>
                </a:ext>
              </a:extLst>
            </p:cNvPr>
            <p:cNvSpPr/>
            <p:nvPr/>
          </p:nvSpPr>
          <p:spPr>
            <a:xfrm>
              <a:off x="3624406" y="2554229"/>
              <a:ext cx="11177" cy="736663"/>
            </a:xfrm>
            <a:custGeom>
              <a:avLst/>
              <a:gdLst>
                <a:gd name="connsiteX0" fmla="*/ 0 w 11177"/>
                <a:gd name="connsiteY0" fmla="*/ 0 h 736663"/>
                <a:gd name="connsiteX1" fmla="*/ 11177 w 11177"/>
                <a:gd name="connsiteY1" fmla="*/ 0 h 736663"/>
                <a:gd name="connsiteX2" fmla="*/ 11177 w 11177"/>
                <a:gd name="connsiteY2" fmla="*/ 736663 h 736663"/>
                <a:gd name="connsiteX3" fmla="*/ 0 w 11177"/>
                <a:gd name="connsiteY3" fmla="*/ 736663 h 736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36663">
                  <a:moveTo>
                    <a:pt x="0" y="0"/>
                  </a:moveTo>
                  <a:lnTo>
                    <a:pt x="11177" y="0"/>
                  </a:lnTo>
                  <a:lnTo>
                    <a:pt x="11177" y="736663"/>
                  </a:lnTo>
                  <a:lnTo>
                    <a:pt x="0" y="736663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79" name="Freeform 2578">
              <a:extLst>
                <a:ext uri="{FF2B5EF4-FFF2-40B4-BE49-F238E27FC236}">
                  <a16:creationId xmlns:a16="http://schemas.microsoft.com/office/drawing/2014/main" id="{03E255B3-2F63-852E-8ED8-3529802EFD6C}"/>
                </a:ext>
              </a:extLst>
            </p:cNvPr>
            <p:cNvSpPr/>
            <p:nvPr/>
          </p:nvSpPr>
          <p:spPr>
            <a:xfrm>
              <a:off x="3636092" y="2554229"/>
              <a:ext cx="11177" cy="737624"/>
            </a:xfrm>
            <a:custGeom>
              <a:avLst/>
              <a:gdLst>
                <a:gd name="connsiteX0" fmla="*/ 0 w 11177"/>
                <a:gd name="connsiteY0" fmla="*/ 0 h 737624"/>
                <a:gd name="connsiteX1" fmla="*/ 11177 w 11177"/>
                <a:gd name="connsiteY1" fmla="*/ 0 h 737624"/>
                <a:gd name="connsiteX2" fmla="*/ 11177 w 11177"/>
                <a:gd name="connsiteY2" fmla="*/ 737625 h 737624"/>
                <a:gd name="connsiteX3" fmla="*/ 0 w 11177"/>
                <a:gd name="connsiteY3" fmla="*/ 737625 h 73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37624">
                  <a:moveTo>
                    <a:pt x="0" y="0"/>
                  </a:moveTo>
                  <a:lnTo>
                    <a:pt x="11177" y="0"/>
                  </a:lnTo>
                  <a:lnTo>
                    <a:pt x="11177" y="737625"/>
                  </a:lnTo>
                  <a:lnTo>
                    <a:pt x="0" y="73762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80" name="Freeform 2579">
              <a:extLst>
                <a:ext uri="{FF2B5EF4-FFF2-40B4-BE49-F238E27FC236}">
                  <a16:creationId xmlns:a16="http://schemas.microsoft.com/office/drawing/2014/main" id="{CBD59AC0-3799-4761-5698-1DD9A0D948F9}"/>
                </a:ext>
              </a:extLst>
            </p:cNvPr>
            <p:cNvSpPr/>
            <p:nvPr/>
          </p:nvSpPr>
          <p:spPr>
            <a:xfrm>
              <a:off x="3648286" y="2554229"/>
              <a:ext cx="11177" cy="737624"/>
            </a:xfrm>
            <a:custGeom>
              <a:avLst/>
              <a:gdLst>
                <a:gd name="connsiteX0" fmla="*/ 0 w 11177"/>
                <a:gd name="connsiteY0" fmla="*/ 0 h 737624"/>
                <a:gd name="connsiteX1" fmla="*/ 11178 w 11177"/>
                <a:gd name="connsiteY1" fmla="*/ 0 h 737624"/>
                <a:gd name="connsiteX2" fmla="*/ 11178 w 11177"/>
                <a:gd name="connsiteY2" fmla="*/ 737625 h 737624"/>
                <a:gd name="connsiteX3" fmla="*/ 0 w 11177"/>
                <a:gd name="connsiteY3" fmla="*/ 737625 h 73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37624">
                  <a:moveTo>
                    <a:pt x="0" y="0"/>
                  </a:moveTo>
                  <a:lnTo>
                    <a:pt x="11178" y="0"/>
                  </a:lnTo>
                  <a:lnTo>
                    <a:pt x="11178" y="737625"/>
                  </a:lnTo>
                  <a:lnTo>
                    <a:pt x="0" y="73762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81" name="Freeform 2580">
              <a:extLst>
                <a:ext uri="{FF2B5EF4-FFF2-40B4-BE49-F238E27FC236}">
                  <a16:creationId xmlns:a16="http://schemas.microsoft.com/office/drawing/2014/main" id="{D267D901-85D8-2727-F80D-3AF53F4B1220}"/>
                </a:ext>
              </a:extLst>
            </p:cNvPr>
            <p:cNvSpPr/>
            <p:nvPr/>
          </p:nvSpPr>
          <p:spPr>
            <a:xfrm>
              <a:off x="3659971" y="2554229"/>
              <a:ext cx="11177" cy="747241"/>
            </a:xfrm>
            <a:custGeom>
              <a:avLst/>
              <a:gdLst>
                <a:gd name="connsiteX0" fmla="*/ 0 w 11177"/>
                <a:gd name="connsiteY0" fmla="*/ 0 h 747241"/>
                <a:gd name="connsiteX1" fmla="*/ 11177 w 11177"/>
                <a:gd name="connsiteY1" fmla="*/ 0 h 747241"/>
                <a:gd name="connsiteX2" fmla="*/ 11177 w 11177"/>
                <a:gd name="connsiteY2" fmla="*/ 747242 h 747241"/>
                <a:gd name="connsiteX3" fmla="*/ 0 w 11177"/>
                <a:gd name="connsiteY3" fmla="*/ 747242 h 74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47241">
                  <a:moveTo>
                    <a:pt x="0" y="0"/>
                  </a:moveTo>
                  <a:lnTo>
                    <a:pt x="11177" y="0"/>
                  </a:lnTo>
                  <a:lnTo>
                    <a:pt x="11177" y="747242"/>
                  </a:lnTo>
                  <a:lnTo>
                    <a:pt x="0" y="74724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82" name="Freeform 2581">
              <a:extLst>
                <a:ext uri="{FF2B5EF4-FFF2-40B4-BE49-F238E27FC236}">
                  <a16:creationId xmlns:a16="http://schemas.microsoft.com/office/drawing/2014/main" id="{045BB212-5373-3C2B-8885-20F46D7FA9AE}"/>
                </a:ext>
              </a:extLst>
            </p:cNvPr>
            <p:cNvSpPr/>
            <p:nvPr/>
          </p:nvSpPr>
          <p:spPr>
            <a:xfrm>
              <a:off x="3696044" y="2554229"/>
              <a:ext cx="11177" cy="755416"/>
            </a:xfrm>
            <a:custGeom>
              <a:avLst/>
              <a:gdLst>
                <a:gd name="connsiteX0" fmla="*/ 0 w 11177"/>
                <a:gd name="connsiteY0" fmla="*/ 0 h 755416"/>
                <a:gd name="connsiteX1" fmla="*/ 11178 w 11177"/>
                <a:gd name="connsiteY1" fmla="*/ 0 h 755416"/>
                <a:gd name="connsiteX2" fmla="*/ 11178 w 11177"/>
                <a:gd name="connsiteY2" fmla="*/ 755416 h 755416"/>
                <a:gd name="connsiteX3" fmla="*/ 0 w 11177"/>
                <a:gd name="connsiteY3" fmla="*/ 755416 h 75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55416">
                  <a:moveTo>
                    <a:pt x="0" y="0"/>
                  </a:moveTo>
                  <a:lnTo>
                    <a:pt x="11178" y="0"/>
                  </a:lnTo>
                  <a:lnTo>
                    <a:pt x="11178" y="755416"/>
                  </a:lnTo>
                  <a:lnTo>
                    <a:pt x="0" y="755416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83" name="Freeform 2582">
              <a:extLst>
                <a:ext uri="{FF2B5EF4-FFF2-40B4-BE49-F238E27FC236}">
                  <a16:creationId xmlns:a16="http://schemas.microsoft.com/office/drawing/2014/main" id="{8C3537F2-3CA1-3C04-E044-F74709E4A6F6}"/>
                </a:ext>
              </a:extLst>
            </p:cNvPr>
            <p:cNvSpPr/>
            <p:nvPr/>
          </p:nvSpPr>
          <p:spPr>
            <a:xfrm>
              <a:off x="3707729" y="2554229"/>
              <a:ext cx="11177" cy="763109"/>
            </a:xfrm>
            <a:custGeom>
              <a:avLst/>
              <a:gdLst>
                <a:gd name="connsiteX0" fmla="*/ 0 w 11177"/>
                <a:gd name="connsiteY0" fmla="*/ 0 h 763109"/>
                <a:gd name="connsiteX1" fmla="*/ 11178 w 11177"/>
                <a:gd name="connsiteY1" fmla="*/ 0 h 763109"/>
                <a:gd name="connsiteX2" fmla="*/ 11178 w 11177"/>
                <a:gd name="connsiteY2" fmla="*/ 763110 h 763109"/>
                <a:gd name="connsiteX3" fmla="*/ 0 w 11177"/>
                <a:gd name="connsiteY3" fmla="*/ 763110 h 763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63109">
                  <a:moveTo>
                    <a:pt x="0" y="0"/>
                  </a:moveTo>
                  <a:lnTo>
                    <a:pt x="11178" y="0"/>
                  </a:lnTo>
                  <a:lnTo>
                    <a:pt x="11178" y="763110"/>
                  </a:lnTo>
                  <a:lnTo>
                    <a:pt x="0" y="76311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84" name="Freeform 2583">
              <a:extLst>
                <a:ext uri="{FF2B5EF4-FFF2-40B4-BE49-F238E27FC236}">
                  <a16:creationId xmlns:a16="http://schemas.microsoft.com/office/drawing/2014/main" id="{1855258A-E521-8D5F-80C5-E1389812CAF5}"/>
                </a:ext>
              </a:extLst>
            </p:cNvPr>
            <p:cNvSpPr/>
            <p:nvPr/>
          </p:nvSpPr>
          <p:spPr>
            <a:xfrm>
              <a:off x="3719923" y="2554229"/>
              <a:ext cx="11177" cy="768399"/>
            </a:xfrm>
            <a:custGeom>
              <a:avLst/>
              <a:gdLst>
                <a:gd name="connsiteX0" fmla="*/ 0 w 11177"/>
                <a:gd name="connsiteY0" fmla="*/ 0 h 768399"/>
                <a:gd name="connsiteX1" fmla="*/ 11177 w 11177"/>
                <a:gd name="connsiteY1" fmla="*/ 0 h 768399"/>
                <a:gd name="connsiteX2" fmla="*/ 11177 w 11177"/>
                <a:gd name="connsiteY2" fmla="*/ 768399 h 768399"/>
                <a:gd name="connsiteX3" fmla="*/ 0 w 11177"/>
                <a:gd name="connsiteY3" fmla="*/ 768399 h 76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68399">
                  <a:moveTo>
                    <a:pt x="0" y="0"/>
                  </a:moveTo>
                  <a:lnTo>
                    <a:pt x="11177" y="0"/>
                  </a:lnTo>
                  <a:lnTo>
                    <a:pt x="11177" y="768399"/>
                  </a:lnTo>
                  <a:lnTo>
                    <a:pt x="0" y="768399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85" name="Freeform 2584">
              <a:extLst>
                <a:ext uri="{FF2B5EF4-FFF2-40B4-BE49-F238E27FC236}">
                  <a16:creationId xmlns:a16="http://schemas.microsoft.com/office/drawing/2014/main" id="{4F47DF7F-D6E6-6C41-1DC5-8EB03C4A5A85}"/>
                </a:ext>
              </a:extLst>
            </p:cNvPr>
            <p:cNvSpPr/>
            <p:nvPr/>
          </p:nvSpPr>
          <p:spPr>
            <a:xfrm>
              <a:off x="3731609" y="2554229"/>
              <a:ext cx="11177" cy="773688"/>
            </a:xfrm>
            <a:custGeom>
              <a:avLst/>
              <a:gdLst>
                <a:gd name="connsiteX0" fmla="*/ 0 w 11177"/>
                <a:gd name="connsiteY0" fmla="*/ 0 h 773688"/>
                <a:gd name="connsiteX1" fmla="*/ 11178 w 11177"/>
                <a:gd name="connsiteY1" fmla="*/ 0 h 773688"/>
                <a:gd name="connsiteX2" fmla="*/ 11178 w 11177"/>
                <a:gd name="connsiteY2" fmla="*/ 773689 h 773688"/>
                <a:gd name="connsiteX3" fmla="*/ 0 w 11177"/>
                <a:gd name="connsiteY3" fmla="*/ 773689 h 77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73688">
                  <a:moveTo>
                    <a:pt x="0" y="0"/>
                  </a:moveTo>
                  <a:lnTo>
                    <a:pt x="11178" y="0"/>
                  </a:lnTo>
                  <a:lnTo>
                    <a:pt x="11178" y="773689"/>
                  </a:lnTo>
                  <a:lnTo>
                    <a:pt x="0" y="773689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86" name="Freeform 2585">
              <a:extLst>
                <a:ext uri="{FF2B5EF4-FFF2-40B4-BE49-F238E27FC236}">
                  <a16:creationId xmlns:a16="http://schemas.microsoft.com/office/drawing/2014/main" id="{C6DDAF3F-558B-FE20-BF05-2AC48062A2C4}"/>
                </a:ext>
              </a:extLst>
            </p:cNvPr>
            <p:cNvSpPr/>
            <p:nvPr/>
          </p:nvSpPr>
          <p:spPr>
            <a:xfrm>
              <a:off x="3743802" y="2554229"/>
              <a:ext cx="11177" cy="790037"/>
            </a:xfrm>
            <a:custGeom>
              <a:avLst/>
              <a:gdLst>
                <a:gd name="connsiteX0" fmla="*/ 0 w 11177"/>
                <a:gd name="connsiteY0" fmla="*/ 0 h 790037"/>
                <a:gd name="connsiteX1" fmla="*/ 11177 w 11177"/>
                <a:gd name="connsiteY1" fmla="*/ 0 h 790037"/>
                <a:gd name="connsiteX2" fmla="*/ 11177 w 11177"/>
                <a:gd name="connsiteY2" fmla="*/ 790038 h 790037"/>
                <a:gd name="connsiteX3" fmla="*/ 0 w 11177"/>
                <a:gd name="connsiteY3" fmla="*/ 790038 h 79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90037">
                  <a:moveTo>
                    <a:pt x="0" y="0"/>
                  </a:moveTo>
                  <a:lnTo>
                    <a:pt x="11177" y="0"/>
                  </a:lnTo>
                  <a:lnTo>
                    <a:pt x="11177" y="790038"/>
                  </a:lnTo>
                  <a:lnTo>
                    <a:pt x="0" y="79003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87" name="Freeform 2586">
              <a:extLst>
                <a:ext uri="{FF2B5EF4-FFF2-40B4-BE49-F238E27FC236}">
                  <a16:creationId xmlns:a16="http://schemas.microsoft.com/office/drawing/2014/main" id="{04B8920B-1E52-0142-9EDD-FE87AE9B19D5}"/>
                </a:ext>
              </a:extLst>
            </p:cNvPr>
            <p:cNvSpPr/>
            <p:nvPr/>
          </p:nvSpPr>
          <p:spPr>
            <a:xfrm>
              <a:off x="3755488" y="2554229"/>
              <a:ext cx="11177" cy="795807"/>
            </a:xfrm>
            <a:custGeom>
              <a:avLst/>
              <a:gdLst>
                <a:gd name="connsiteX0" fmla="*/ 0 w 11177"/>
                <a:gd name="connsiteY0" fmla="*/ 0 h 795807"/>
                <a:gd name="connsiteX1" fmla="*/ 11177 w 11177"/>
                <a:gd name="connsiteY1" fmla="*/ 0 h 795807"/>
                <a:gd name="connsiteX2" fmla="*/ 11177 w 11177"/>
                <a:gd name="connsiteY2" fmla="*/ 795808 h 795807"/>
                <a:gd name="connsiteX3" fmla="*/ 0 w 11177"/>
                <a:gd name="connsiteY3" fmla="*/ 795808 h 79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95807">
                  <a:moveTo>
                    <a:pt x="0" y="0"/>
                  </a:moveTo>
                  <a:lnTo>
                    <a:pt x="11177" y="0"/>
                  </a:lnTo>
                  <a:lnTo>
                    <a:pt x="11177" y="795808"/>
                  </a:lnTo>
                  <a:lnTo>
                    <a:pt x="0" y="79580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88" name="Freeform 2587">
              <a:extLst>
                <a:ext uri="{FF2B5EF4-FFF2-40B4-BE49-F238E27FC236}">
                  <a16:creationId xmlns:a16="http://schemas.microsoft.com/office/drawing/2014/main" id="{A2947903-157E-05E7-3D5A-0F5AFB93C2AE}"/>
                </a:ext>
              </a:extLst>
            </p:cNvPr>
            <p:cNvSpPr/>
            <p:nvPr/>
          </p:nvSpPr>
          <p:spPr>
            <a:xfrm>
              <a:off x="3767682" y="2554229"/>
              <a:ext cx="11177" cy="823216"/>
            </a:xfrm>
            <a:custGeom>
              <a:avLst/>
              <a:gdLst>
                <a:gd name="connsiteX0" fmla="*/ 0 w 11177"/>
                <a:gd name="connsiteY0" fmla="*/ 0 h 823216"/>
                <a:gd name="connsiteX1" fmla="*/ 11178 w 11177"/>
                <a:gd name="connsiteY1" fmla="*/ 0 h 823216"/>
                <a:gd name="connsiteX2" fmla="*/ 11178 w 11177"/>
                <a:gd name="connsiteY2" fmla="*/ 823216 h 823216"/>
                <a:gd name="connsiteX3" fmla="*/ 0 w 11177"/>
                <a:gd name="connsiteY3" fmla="*/ 823216 h 823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823216">
                  <a:moveTo>
                    <a:pt x="0" y="0"/>
                  </a:moveTo>
                  <a:lnTo>
                    <a:pt x="11178" y="0"/>
                  </a:lnTo>
                  <a:lnTo>
                    <a:pt x="11178" y="823216"/>
                  </a:lnTo>
                  <a:lnTo>
                    <a:pt x="0" y="823216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89" name="Freeform 2588">
              <a:extLst>
                <a:ext uri="{FF2B5EF4-FFF2-40B4-BE49-F238E27FC236}">
                  <a16:creationId xmlns:a16="http://schemas.microsoft.com/office/drawing/2014/main" id="{83F8424E-03F4-7AA0-50C6-BB7A235EC4B1}"/>
                </a:ext>
              </a:extLst>
            </p:cNvPr>
            <p:cNvSpPr/>
            <p:nvPr/>
          </p:nvSpPr>
          <p:spPr>
            <a:xfrm>
              <a:off x="3779367" y="2554229"/>
              <a:ext cx="11177" cy="824177"/>
            </a:xfrm>
            <a:custGeom>
              <a:avLst/>
              <a:gdLst>
                <a:gd name="connsiteX0" fmla="*/ 0 w 11177"/>
                <a:gd name="connsiteY0" fmla="*/ 0 h 824177"/>
                <a:gd name="connsiteX1" fmla="*/ 11177 w 11177"/>
                <a:gd name="connsiteY1" fmla="*/ 0 h 824177"/>
                <a:gd name="connsiteX2" fmla="*/ 11177 w 11177"/>
                <a:gd name="connsiteY2" fmla="*/ 824178 h 824177"/>
                <a:gd name="connsiteX3" fmla="*/ 0 w 11177"/>
                <a:gd name="connsiteY3" fmla="*/ 824178 h 82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824177">
                  <a:moveTo>
                    <a:pt x="0" y="0"/>
                  </a:moveTo>
                  <a:lnTo>
                    <a:pt x="11177" y="0"/>
                  </a:lnTo>
                  <a:lnTo>
                    <a:pt x="11177" y="824178"/>
                  </a:lnTo>
                  <a:lnTo>
                    <a:pt x="0" y="82417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90" name="Freeform 2589">
              <a:extLst>
                <a:ext uri="{FF2B5EF4-FFF2-40B4-BE49-F238E27FC236}">
                  <a16:creationId xmlns:a16="http://schemas.microsoft.com/office/drawing/2014/main" id="{19F5A0C0-520F-AD38-A06D-02725FB7F805}"/>
                </a:ext>
              </a:extLst>
            </p:cNvPr>
            <p:cNvSpPr/>
            <p:nvPr/>
          </p:nvSpPr>
          <p:spPr>
            <a:xfrm>
              <a:off x="3791561" y="2554229"/>
              <a:ext cx="11177" cy="838603"/>
            </a:xfrm>
            <a:custGeom>
              <a:avLst/>
              <a:gdLst>
                <a:gd name="connsiteX0" fmla="*/ 0 w 11177"/>
                <a:gd name="connsiteY0" fmla="*/ 0 h 838603"/>
                <a:gd name="connsiteX1" fmla="*/ 11178 w 11177"/>
                <a:gd name="connsiteY1" fmla="*/ 0 h 838603"/>
                <a:gd name="connsiteX2" fmla="*/ 11178 w 11177"/>
                <a:gd name="connsiteY2" fmla="*/ 838604 h 838603"/>
                <a:gd name="connsiteX3" fmla="*/ 0 w 11177"/>
                <a:gd name="connsiteY3" fmla="*/ 838604 h 83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838603">
                  <a:moveTo>
                    <a:pt x="0" y="0"/>
                  </a:moveTo>
                  <a:lnTo>
                    <a:pt x="11178" y="0"/>
                  </a:lnTo>
                  <a:lnTo>
                    <a:pt x="11178" y="838604"/>
                  </a:lnTo>
                  <a:lnTo>
                    <a:pt x="0" y="838604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91" name="Freeform 2590">
              <a:extLst>
                <a:ext uri="{FF2B5EF4-FFF2-40B4-BE49-F238E27FC236}">
                  <a16:creationId xmlns:a16="http://schemas.microsoft.com/office/drawing/2014/main" id="{150E649A-D63F-92B7-2658-18F34EF2D701}"/>
                </a:ext>
              </a:extLst>
            </p:cNvPr>
            <p:cNvSpPr/>
            <p:nvPr/>
          </p:nvSpPr>
          <p:spPr>
            <a:xfrm>
              <a:off x="3803246" y="2554229"/>
              <a:ext cx="11177" cy="843892"/>
            </a:xfrm>
            <a:custGeom>
              <a:avLst/>
              <a:gdLst>
                <a:gd name="connsiteX0" fmla="*/ 0 w 11177"/>
                <a:gd name="connsiteY0" fmla="*/ 0 h 843892"/>
                <a:gd name="connsiteX1" fmla="*/ 11178 w 11177"/>
                <a:gd name="connsiteY1" fmla="*/ 0 h 843892"/>
                <a:gd name="connsiteX2" fmla="*/ 11178 w 11177"/>
                <a:gd name="connsiteY2" fmla="*/ 843893 h 843892"/>
                <a:gd name="connsiteX3" fmla="*/ 0 w 11177"/>
                <a:gd name="connsiteY3" fmla="*/ 843893 h 843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843892">
                  <a:moveTo>
                    <a:pt x="0" y="0"/>
                  </a:moveTo>
                  <a:lnTo>
                    <a:pt x="11178" y="0"/>
                  </a:lnTo>
                  <a:lnTo>
                    <a:pt x="11178" y="843893"/>
                  </a:lnTo>
                  <a:lnTo>
                    <a:pt x="0" y="843893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92" name="Freeform 2591">
              <a:extLst>
                <a:ext uri="{FF2B5EF4-FFF2-40B4-BE49-F238E27FC236}">
                  <a16:creationId xmlns:a16="http://schemas.microsoft.com/office/drawing/2014/main" id="{0F2EB1F7-3252-139A-339E-E8B6F3D12A92}"/>
                </a:ext>
              </a:extLst>
            </p:cNvPr>
            <p:cNvSpPr/>
            <p:nvPr/>
          </p:nvSpPr>
          <p:spPr>
            <a:xfrm>
              <a:off x="3815440" y="2554229"/>
              <a:ext cx="11177" cy="846297"/>
            </a:xfrm>
            <a:custGeom>
              <a:avLst/>
              <a:gdLst>
                <a:gd name="connsiteX0" fmla="*/ 0 w 11177"/>
                <a:gd name="connsiteY0" fmla="*/ 0 h 846297"/>
                <a:gd name="connsiteX1" fmla="*/ 11178 w 11177"/>
                <a:gd name="connsiteY1" fmla="*/ 0 h 846297"/>
                <a:gd name="connsiteX2" fmla="*/ 11178 w 11177"/>
                <a:gd name="connsiteY2" fmla="*/ 846297 h 846297"/>
                <a:gd name="connsiteX3" fmla="*/ 0 w 11177"/>
                <a:gd name="connsiteY3" fmla="*/ 846297 h 84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846297">
                  <a:moveTo>
                    <a:pt x="0" y="0"/>
                  </a:moveTo>
                  <a:lnTo>
                    <a:pt x="11178" y="0"/>
                  </a:lnTo>
                  <a:lnTo>
                    <a:pt x="11178" y="846297"/>
                  </a:lnTo>
                  <a:lnTo>
                    <a:pt x="0" y="846297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93" name="Freeform 2592">
              <a:extLst>
                <a:ext uri="{FF2B5EF4-FFF2-40B4-BE49-F238E27FC236}">
                  <a16:creationId xmlns:a16="http://schemas.microsoft.com/office/drawing/2014/main" id="{3727614B-9628-180A-9CD9-6FED279C2379}"/>
                </a:ext>
              </a:extLst>
            </p:cNvPr>
            <p:cNvSpPr/>
            <p:nvPr/>
          </p:nvSpPr>
          <p:spPr>
            <a:xfrm>
              <a:off x="3827125" y="2554229"/>
              <a:ext cx="11177" cy="915539"/>
            </a:xfrm>
            <a:custGeom>
              <a:avLst/>
              <a:gdLst>
                <a:gd name="connsiteX0" fmla="*/ 0 w 11177"/>
                <a:gd name="connsiteY0" fmla="*/ 0 h 915539"/>
                <a:gd name="connsiteX1" fmla="*/ 11178 w 11177"/>
                <a:gd name="connsiteY1" fmla="*/ 0 h 915539"/>
                <a:gd name="connsiteX2" fmla="*/ 11178 w 11177"/>
                <a:gd name="connsiteY2" fmla="*/ 915540 h 915539"/>
                <a:gd name="connsiteX3" fmla="*/ 0 w 11177"/>
                <a:gd name="connsiteY3" fmla="*/ 915540 h 91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5539">
                  <a:moveTo>
                    <a:pt x="0" y="0"/>
                  </a:moveTo>
                  <a:lnTo>
                    <a:pt x="11178" y="0"/>
                  </a:lnTo>
                  <a:lnTo>
                    <a:pt x="11178" y="915540"/>
                  </a:lnTo>
                  <a:lnTo>
                    <a:pt x="0" y="91554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94" name="Freeform 2593">
              <a:extLst>
                <a:ext uri="{FF2B5EF4-FFF2-40B4-BE49-F238E27FC236}">
                  <a16:creationId xmlns:a16="http://schemas.microsoft.com/office/drawing/2014/main" id="{D4830B8F-32C3-AC61-5F52-93152D2A6094}"/>
                </a:ext>
              </a:extLst>
            </p:cNvPr>
            <p:cNvSpPr/>
            <p:nvPr/>
          </p:nvSpPr>
          <p:spPr>
            <a:xfrm>
              <a:off x="3838811" y="2554229"/>
              <a:ext cx="11177" cy="915539"/>
            </a:xfrm>
            <a:custGeom>
              <a:avLst/>
              <a:gdLst>
                <a:gd name="connsiteX0" fmla="*/ 0 w 11177"/>
                <a:gd name="connsiteY0" fmla="*/ 0 h 915539"/>
                <a:gd name="connsiteX1" fmla="*/ 11178 w 11177"/>
                <a:gd name="connsiteY1" fmla="*/ 0 h 915539"/>
                <a:gd name="connsiteX2" fmla="*/ 11178 w 11177"/>
                <a:gd name="connsiteY2" fmla="*/ 915540 h 915539"/>
                <a:gd name="connsiteX3" fmla="*/ 0 w 11177"/>
                <a:gd name="connsiteY3" fmla="*/ 915540 h 91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5539">
                  <a:moveTo>
                    <a:pt x="0" y="0"/>
                  </a:moveTo>
                  <a:lnTo>
                    <a:pt x="11178" y="0"/>
                  </a:lnTo>
                  <a:lnTo>
                    <a:pt x="11178" y="915540"/>
                  </a:lnTo>
                  <a:lnTo>
                    <a:pt x="0" y="91554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95" name="Freeform 2594">
              <a:extLst>
                <a:ext uri="{FF2B5EF4-FFF2-40B4-BE49-F238E27FC236}">
                  <a16:creationId xmlns:a16="http://schemas.microsoft.com/office/drawing/2014/main" id="{8394D051-8968-DB69-6F46-DB5850EAAAFB}"/>
                </a:ext>
              </a:extLst>
            </p:cNvPr>
            <p:cNvSpPr/>
            <p:nvPr/>
          </p:nvSpPr>
          <p:spPr>
            <a:xfrm>
              <a:off x="3851005" y="2554229"/>
              <a:ext cx="11177" cy="915539"/>
            </a:xfrm>
            <a:custGeom>
              <a:avLst/>
              <a:gdLst>
                <a:gd name="connsiteX0" fmla="*/ 0 w 11177"/>
                <a:gd name="connsiteY0" fmla="*/ 0 h 915539"/>
                <a:gd name="connsiteX1" fmla="*/ 11178 w 11177"/>
                <a:gd name="connsiteY1" fmla="*/ 0 h 915539"/>
                <a:gd name="connsiteX2" fmla="*/ 11178 w 11177"/>
                <a:gd name="connsiteY2" fmla="*/ 915540 h 915539"/>
                <a:gd name="connsiteX3" fmla="*/ 0 w 11177"/>
                <a:gd name="connsiteY3" fmla="*/ 915540 h 91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5539">
                  <a:moveTo>
                    <a:pt x="0" y="0"/>
                  </a:moveTo>
                  <a:lnTo>
                    <a:pt x="11178" y="0"/>
                  </a:lnTo>
                  <a:lnTo>
                    <a:pt x="11178" y="915540"/>
                  </a:lnTo>
                  <a:lnTo>
                    <a:pt x="0" y="91554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96" name="Freeform 2595">
              <a:extLst>
                <a:ext uri="{FF2B5EF4-FFF2-40B4-BE49-F238E27FC236}">
                  <a16:creationId xmlns:a16="http://schemas.microsoft.com/office/drawing/2014/main" id="{0291DEA6-35DD-B603-DED1-DD3B96C9B0E8}"/>
                </a:ext>
              </a:extLst>
            </p:cNvPr>
            <p:cNvSpPr/>
            <p:nvPr/>
          </p:nvSpPr>
          <p:spPr>
            <a:xfrm>
              <a:off x="3862690" y="2554229"/>
              <a:ext cx="11177" cy="915539"/>
            </a:xfrm>
            <a:custGeom>
              <a:avLst/>
              <a:gdLst>
                <a:gd name="connsiteX0" fmla="*/ 0 w 11177"/>
                <a:gd name="connsiteY0" fmla="*/ 0 h 915539"/>
                <a:gd name="connsiteX1" fmla="*/ 11178 w 11177"/>
                <a:gd name="connsiteY1" fmla="*/ 0 h 915539"/>
                <a:gd name="connsiteX2" fmla="*/ 11178 w 11177"/>
                <a:gd name="connsiteY2" fmla="*/ 915540 h 915539"/>
                <a:gd name="connsiteX3" fmla="*/ 0 w 11177"/>
                <a:gd name="connsiteY3" fmla="*/ 915540 h 91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5539">
                  <a:moveTo>
                    <a:pt x="0" y="0"/>
                  </a:moveTo>
                  <a:lnTo>
                    <a:pt x="11178" y="0"/>
                  </a:lnTo>
                  <a:lnTo>
                    <a:pt x="11178" y="915540"/>
                  </a:lnTo>
                  <a:lnTo>
                    <a:pt x="0" y="91554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97" name="Freeform 2596">
              <a:extLst>
                <a:ext uri="{FF2B5EF4-FFF2-40B4-BE49-F238E27FC236}">
                  <a16:creationId xmlns:a16="http://schemas.microsoft.com/office/drawing/2014/main" id="{C61513D3-7039-4766-92E9-AF430D35FB53}"/>
                </a:ext>
              </a:extLst>
            </p:cNvPr>
            <p:cNvSpPr/>
            <p:nvPr/>
          </p:nvSpPr>
          <p:spPr>
            <a:xfrm>
              <a:off x="3874884" y="2554229"/>
              <a:ext cx="11177" cy="915539"/>
            </a:xfrm>
            <a:custGeom>
              <a:avLst/>
              <a:gdLst>
                <a:gd name="connsiteX0" fmla="*/ 0 w 11177"/>
                <a:gd name="connsiteY0" fmla="*/ 0 h 915539"/>
                <a:gd name="connsiteX1" fmla="*/ 11177 w 11177"/>
                <a:gd name="connsiteY1" fmla="*/ 0 h 915539"/>
                <a:gd name="connsiteX2" fmla="*/ 11177 w 11177"/>
                <a:gd name="connsiteY2" fmla="*/ 915540 h 915539"/>
                <a:gd name="connsiteX3" fmla="*/ 0 w 11177"/>
                <a:gd name="connsiteY3" fmla="*/ 915540 h 91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5539">
                  <a:moveTo>
                    <a:pt x="0" y="0"/>
                  </a:moveTo>
                  <a:lnTo>
                    <a:pt x="11177" y="0"/>
                  </a:lnTo>
                  <a:lnTo>
                    <a:pt x="11177" y="915540"/>
                  </a:lnTo>
                  <a:lnTo>
                    <a:pt x="0" y="91554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98" name="Freeform 2597">
              <a:extLst>
                <a:ext uri="{FF2B5EF4-FFF2-40B4-BE49-F238E27FC236}">
                  <a16:creationId xmlns:a16="http://schemas.microsoft.com/office/drawing/2014/main" id="{1ED0048C-289A-6D40-968F-CF24E80DD99E}"/>
                </a:ext>
              </a:extLst>
            </p:cNvPr>
            <p:cNvSpPr/>
            <p:nvPr/>
          </p:nvSpPr>
          <p:spPr>
            <a:xfrm>
              <a:off x="3886569" y="2554229"/>
              <a:ext cx="11177" cy="915539"/>
            </a:xfrm>
            <a:custGeom>
              <a:avLst/>
              <a:gdLst>
                <a:gd name="connsiteX0" fmla="*/ 0 w 11177"/>
                <a:gd name="connsiteY0" fmla="*/ 0 h 915539"/>
                <a:gd name="connsiteX1" fmla="*/ 11178 w 11177"/>
                <a:gd name="connsiteY1" fmla="*/ 0 h 915539"/>
                <a:gd name="connsiteX2" fmla="*/ 11178 w 11177"/>
                <a:gd name="connsiteY2" fmla="*/ 915540 h 915539"/>
                <a:gd name="connsiteX3" fmla="*/ 0 w 11177"/>
                <a:gd name="connsiteY3" fmla="*/ 915540 h 91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5539">
                  <a:moveTo>
                    <a:pt x="0" y="0"/>
                  </a:moveTo>
                  <a:lnTo>
                    <a:pt x="11178" y="0"/>
                  </a:lnTo>
                  <a:lnTo>
                    <a:pt x="11178" y="915540"/>
                  </a:lnTo>
                  <a:lnTo>
                    <a:pt x="0" y="91554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99" name="Freeform 2598">
              <a:extLst>
                <a:ext uri="{FF2B5EF4-FFF2-40B4-BE49-F238E27FC236}">
                  <a16:creationId xmlns:a16="http://schemas.microsoft.com/office/drawing/2014/main" id="{7608A9CD-0853-2517-51F4-32E3991DF77F}"/>
                </a:ext>
              </a:extLst>
            </p:cNvPr>
            <p:cNvSpPr/>
            <p:nvPr/>
          </p:nvSpPr>
          <p:spPr>
            <a:xfrm>
              <a:off x="3898763" y="2554229"/>
              <a:ext cx="11177" cy="915539"/>
            </a:xfrm>
            <a:custGeom>
              <a:avLst/>
              <a:gdLst>
                <a:gd name="connsiteX0" fmla="*/ 0 w 11177"/>
                <a:gd name="connsiteY0" fmla="*/ 0 h 915539"/>
                <a:gd name="connsiteX1" fmla="*/ 11177 w 11177"/>
                <a:gd name="connsiteY1" fmla="*/ 0 h 915539"/>
                <a:gd name="connsiteX2" fmla="*/ 11177 w 11177"/>
                <a:gd name="connsiteY2" fmla="*/ 915540 h 915539"/>
                <a:gd name="connsiteX3" fmla="*/ 0 w 11177"/>
                <a:gd name="connsiteY3" fmla="*/ 915540 h 91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5539">
                  <a:moveTo>
                    <a:pt x="0" y="0"/>
                  </a:moveTo>
                  <a:lnTo>
                    <a:pt x="11177" y="0"/>
                  </a:lnTo>
                  <a:lnTo>
                    <a:pt x="11177" y="915540"/>
                  </a:lnTo>
                  <a:lnTo>
                    <a:pt x="0" y="91554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0" name="Freeform 2599">
              <a:extLst>
                <a:ext uri="{FF2B5EF4-FFF2-40B4-BE49-F238E27FC236}">
                  <a16:creationId xmlns:a16="http://schemas.microsoft.com/office/drawing/2014/main" id="{547E3B26-EBF3-F3DF-CF0D-52B0CBD2881D}"/>
                </a:ext>
              </a:extLst>
            </p:cNvPr>
            <p:cNvSpPr/>
            <p:nvPr/>
          </p:nvSpPr>
          <p:spPr>
            <a:xfrm>
              <a:off x="3910449" y="2554229"/>
              <a:ext cx="11177" cy="915539"/>
            </a:xfrm>
            <a:custGeom>
              <a:avLst/>
              <a:gdLst>
                <a:gd name="connsiteX0" fmla="*/ 0 w 11177"/>
                <a:gd name="connsiteY0" fmla="*/ 0 h 915539"/>
                <a:gd name="connsiteX1" fmla="*/ 11177 w 11177"/>
                <a:gd name="connsiteY1" fmla="*/ 0 h 915539"/>
                <a:gd name="connsiteX2" fmla="*/ 11177 w 11177"/>
                <a:gd name="connsiteY2" fmla="*/ 915540 h 915539"/>
                <a:gd name="connsiteX3" fmla="*/ 0 w 11177"/>
                <a:gd name="connsiteY3" fmla="*/ 915540 h 91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5539">
                  <a:moveTo>
                    <a:pt x="0" y="0"/>
                  </a:moveTo>
                  <a:lnTo>
                    <a:pt x="11177" y="0"/>
                  </a:lnTo>
                  <a:lnTo>
                    <a:pt x="11177" y="915540"/>
                  </a:lnTo>
                  <a:lnTo>
                    <a:pt x="0" y="91554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1" name="Freeform 2600">
              <a:extLst>
                <a:ext uri="{FF2B5EF4-FFF2-40B4-BE49-F238E27FC236}">
                  <a16:creationId xmlns:a16="http://schemas.microsoft.com/office/drawing/2014/main" id="{72106B4D-5AFE-D0BF-974F-9E8874CDA6CD}"/>
                </a:ext>
              </a:extLst>
            </p:cNvPr>
            <p:cNvSpPr/>
            <p:nvPr/>
          </p:nvSpPr>
          <p:spPr>
            <a:xfrm>
              <a:off x="3922642" y="2554229"/>
              <a:ext cx="11177" cy="915539"/>
            </a:xfrm>
            <a:custGeom>
              <a:avLst/>
              <a:gdLst>
                <a:gd name="connsiteX0" fmla="*/ 0 w 11177"/>
                <a:gd name="connsiteY0" fmla="*/ 0 h 915539"/>
                <a:gd name="connsiteX1" fmla="*/ 11178 w 11177"/>
                <a:gd name="connsiteY1" fmla="*/ 0 h 915539"/>
                <a:gd name="connsiteX2" fmla="*/ 11178 w 11177"/>
                <a:gd name="connsiteY2" fmla="*/ 915540 h 915539"/>
                <a:gd name="connsiteX3" fmla="*/ 0 w 11177"/>
                <a:gd name="connsiteY3" fmla="*/ 915540 h 91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5539">
                  <a:moveTo>
                    <a:pt x="0" y="0"/>
                  </a:moveTo>
                  <a:lnTo>
                    <a:pt x="11178" y="0"/>
                  </a:lnTo>
                  <a:lnTo>
                    <a:pt x="11178" y="915540"/>
                  </a:lnTo>
                  <a:lnTo>
                    <a:pt x="0" y="91554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2" name="Freeform 2601">
              <a:extLst>
                <a:ext uri="{FF2B5EF4-FFF2-40B4-BE49-F238E27FC236}">
                  <a16:creationId xmlns:a16="http://schemas.microsoft.com/office/drawing/2014/main" id="{84D68A2F-169C-D93B-7070-8CEE33BF4C95}"/>
                </a:ext>
              </a:extLst>
            </p:cNvPr>
            <p:cNvSpPr/>
            <p:nvPr/>
          </p:nvSpPr>
          <p:spPr>
            <a:xfrm>
              <a:off x="3934328" y="2554229"/>
              <a:ext cx="11177" cy="915539"/>
            </a:xfrm>
            <a:custGeom>
              <a:avLst/>
              <a:gdLst>
                <a:gd name="connsiteX0" fmla="*/ 0 w 11177"/>
                <a:gd name="connsiteY0" fmla="*/ 0 h 915539"/>
                <a:gd name="connsiteX1" fmla="*/ 11177 w 11177"/>
                <a:gd name="connsiteY1" fmla="*/ 0 h 915539"/>
                <a:gd name="connsiteX2" fmla="*/ 11177 w 11177"/>
                <a:gd name="connsiteY2" fmla="*/ 915540 h 915539"/>
                <a:gd name="connsiteX3" fmla="*/ 0 w 11177"/>
                <a:gd name="connsiteY3" fmla="*/ 915540 h 91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5539">
                  <a:moveTo>
                    <a:pt x="0" y="0"/>
                  </a:moveTo>
                  <a:lnTo>
                    <a:pt x="11177" y="0"/>
                  </a:lnTo>
                  <a:lnTo>
                    <a:pt x="11177" y="915540"/>
                  </a:lnTo>
                  <a:lnTo>
                    <a:pt x="0" y="91554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3" name="Freeform 2602">
              <a:extLst>
                <a:ext uri="{FF2B5EF4-FFF2-40B4-BE49-F238E27FC236}">
                  <a16:creationId xmlns:a16="http://schemas.microsoft.com/office/drawing/2014/main" id="{38721288-4DFC-32AF-5A97-72F322F53987}"/>
                </a:ext>
              </a:extLst>
            </p:cNvPr>
            <p:cNvSpPr/>
            <p:nvPr/>
          </p:nvSpPr>
          <p:spPr>
            <a:xfrm>
              <a:off x="3946521" y="2554229"/>
              <a:ext cx="11177" cy="915539"/>
            </a:xfrm>
            <a:custGeom>
              <a:avLst/>
              <a:gdLst>
                <a:gd name="connsiteX0" fmla="*/ 0 w 11177"/>
                <a:gd name="connsiteY0" fmla="*/ 0 h 915539"/>
                <a:gd name="connsiteX1" fmla="*/ 11178 w 11177"/>
                <a:gd name="connsiteY1" fmla="*/ 0 h 915539"/>
                <a:gd name="connsiteX2" fmla="*/ 11178 w 11177"/>
                <a:gd name="connsiteY2" fmla="*/ 915540 h 915539"/>
                <a:gd name="connsiteX3" fmla="*/ 0 w 11177"/>
                <a:gd name="connsiteY3" fmla="*/ 915540 h 91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5539">
                  <a:moveTo>
                    <a:pt x="0" y="0"/>
                  </a:moveTo>
                  <a:lnTo>
                    <a:pt x="11178" y="0"/>
                  </a:lnTo>
                  <a:lnTo>
                    <a:pt x="11178" y="915540"/>
                  </a:lnTo>
                  <a:lnTo>
                    <a:pt x="0" y="91554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4" name="Freeform 2603">
              <a:extLst>
                <a:ext uri="{FF2B5EF4-FFF2-40B4-BE49-F238E27FC236}">
                  <a16:creationId xmlns:a16="http://schemas.microsoft.com/office/drawing/2014/main" id="{27F89720-6950-4113-A556-4C8ACAB73CD8}"/>
                </a:ext>
              </a:extLst>
            </p:cNvPr>
            <p:cNvSpPr/>
            <p:nvPr/>
          </p:nvSpPr>
          <p:spPr>
            <a:xfrm>
              <a:off x="3958207" y="2554229"/>
              <a:ext cx="11177" cy="915539"/>
            </a:xfrm>
            <a:custGeom>
              <a:avLst/>
              <a:gdLst>
                <a:gd name="connsiteX0" fmla="*/ 0 w 11177"/>
                <a:gd name="connsiteY0" fmla="*/ 0 h 915539"/>
                <a:gd name="connsiteX1" fmla="*/ 11178 w 11177"/>
                <a:gd name="connsiteY1" fmla="*/ 0 h 915539"/>
                <a:gd name="connsiteX2" fmla="*/ 11178 w 11177"/>
                <a:gd name="connsiteY2" fmla="*/ 915540 h 915539"/>
                <a:gd name="connsiteX3" fmla="*/ 0 w 11177"/>
                <a:gd name="connsiteY3" fmla="*/ 915540 h 91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5539">
                  <a:moveTo>
                    <a:pt x="0" y="0"/>
                  </a:moveTo>
                  <a:lnTo>
                    <a:pt x="11178" y="0"/>
                  </a:lnTo>
                  <a:lnTo>
                    <a:pt x="11178" y="915540"/>
                  </a:lnTo>
                  <a:lnTo>
                    <a:pt x="0" y="91554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5" name="Freeform 2604">
              <a:extLst>
                <a:ext uri="{FF2B5EF4-FFF2-40B4-BE49-F238E27FC236}">
                  <a16:creationId xmlns:a16="http://schemas.microsoft.com/office/drawing/2014/main" id="{5BDE631F-0027-F08D-5ADE-975B9C8ADA40}"/>
                </a:ext>
              </a:extLst>
            </p:cNvPr>
            <p:cNvSpPr/>
            <p:nvPr/>
          </p:nvSpPr>
          <p:spPr>
            <a:xfrm>
              <a:off x="3970401" y="2554229"/>
              <a:ext cx="11177" cy="915539"/>
            </a:xfrm>
            <a:custGeom>
              <a:avLst/>
              <a:gdLst>
                <a:gd name="connsiteX0" fmla="*/ 0 w 11177"/>
                <a:gd name="connsiteY0" fmla="*/ 0 h 915539"/>
                <a:gd name="connsiteX1" fmla="*/ 11178 w 11177"/>
                <a:gd name="connsiteY1" fmla="*/ 0 h 915539"/>
                <a:gd name="connsiteX2" fmla="*/ 11178 w 11177"/>
                <a:gd name="connsiteY2" fmla="*/ 915540 h 915539"/>
                <a:gd name="connsiteX3" fmla="*/ 0 w 11177"/>
                <a:gd name="connsiteY3" fmla="*/ 915540 h 91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5539">
                  <a:moveTo>
                    <a:pt x="0" y="0"/>
                  </a:moveTo>
                  <a:lnTo>
                    <a:pt x="11178" y="0"/>
                  </a:lnTo>
                  <a:lnTo>
                    <a:pt x="11178" y="915540"/>
                  </a:lnTo>
                  <a:lnTo>
                    <a:pt x="0" y="91554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6" name="Freeform 2605">
              <a:extLst>
                <a:ext uri="{FF2B5EF4-FFF2-40B4-BE49-F238E27FC236}">
                  <a16:creationId xmlns:a16="http://schemas.microsoft.com/office/drawing/2014/main" id="{6EF31CEA-AEBA-3D56-711F-41990A3E29EB}"/>
                </a:ext>
              </a:extLst>
            </p:cNvPr>
            <p:cNvSpPr/>
            <p:nvPr/>
          </p:nvSpPr>
          <p:spPr>
            <a:xfrm>
              <a:off x="3982086" y="2554229"/>
              <a:ext cx="11177" cy="915539"/>
            </a:xfrm>
            <a:custGeom>
              <a:avLst/>
              <a:gdLst>
                <a:gd name="connsiteX0" fmla="*/ 0 w 11177"/>
                <a:gd name="connsiteY0" fmla="*/ 0 h 915539"/>
                <a:gd name="connsiteX1" fmla="*/ 11178 w 11177"/>
                <a:gd name="connsiteY1" fmla="*/ 0 h 915539"/>
                <a:gd name="connsiteX2" fmla="*/ 11178 w 11177"/>
                <a:gd name="connsiteY2" fmla="*/ 915540 h 915539"/>
                <a:gd name="connsiteX3" fmla="*/ 0 w 11177"/>
                <a:gd name="connsiteY3" fmla="*/ 915540 h 91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5539">
                  <a:moveTo>
                    <a:pt x="0" y="0"/>
                  </a:moveTo>
                  <a:lnTo>
                    <a:pt x="11178" y="0"/>
                  </a:lnTo>
                  <a:lnTo>
                    <a:pt x="11178" y="915540"/>
                  </a:lnTo>
                  <a:lnTo>
                    <a:pt x="0" y="91554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7" name="Freeform 2606">
              <a:extLst>
                <a:ext uri="{FF2B5EF4-FFF2-40B4-BE49-F238E27FC236}">
                  <a16:creationId xmlns:a16="http://schemas.microsoft.com/office/drawing/2014/main" id="{D9A18DCB-FD8B-745C-B6D0-B86A3A28252B}"/>
                </a:ext>
              </a:extLst>
            </p:cNvPr>
            <p:cNvSpPr/>
            <p:nvPr/>
          </p:nvSpPr>
          <p:spPr>
            <a:xfrm>
              <a:off x="3994280" y="2554229"/>
              <a:ext cx="11177" cy="915539"/>
            </a:xfrm>
            <a:custGeom>
              <a:avLst/>
              <a:gdLst>
                <a:gd name="connsiteX0" fmla="*/ 0 w 11177"/>
                <a:gd name="connsiteY0" fmla="*/ 0 h 915539"/>
                <a:gd name="connsiteX1" fmla="*/ 11177 w 11177"/>
                <a:gd name="connsiteY1" fmla="*/ 0 h 915539"/>
                <a:gd name="connsiteX2" fmla="*/ 11177 w 11177"/>
                <a:gd name="connsiteY2" fmla="*/ 915540 h 915539"/>
                <a:gd name="connsiteX3" fmla="*/ 0 w 11177"/>
                <a:gd name="connsiteY3" fmla="*/ 915540 h 91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5539">
                  <a:moveTo>
                    <a:pt x="0" y="0"/>
                  </a:moveTo>
                  <a:lnTo>
                    <a:pt x="11177" y="0"/>
                  </a:lnTo>
                  <a:lnTo>
                    <a:pt x="11177" y="915540"/>
                  </a:lnTo>
                  <a:lnTo>
                    <a:pt x="0" y="91554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8" name="Freeform 2607">
              <a:extLst>
                <a:ext uri="{FF2B5EF4-FFF2-40B4-BE49-F238E27FC236}">
                  <a16:creationId xmlns:a16="http://schemas.microsoft.com/office/drawing/2014/main" id="{2F5DEE71-98AB-E0F0-64A0-87023B0582B3}"/>
                </a:ext>
              </a:extLst>
            </p:cNvPr>
            <p:cNvSpPr/>
            <p:nvPr/>
          </p:nvSpPr>
          <p:spPr>
            <a:xfrm>
              <a:off x="4005965" y="2554229"/>
              <a:ext cx="11177" cy="915539"/>
            </a:xfrm>
            <a:custGeom>
              <a:avLst/>
              <a:gdLst>
                <a:gd name="connsiteX0" fmla="*/ 0 w 11177"/>
                <a:gd name="connsiteY0" fmla="*/ 0 h 915539"/>
                <a:gd name="connsiteX1" fmla="*/ 11178 w 11177"/>
                <a:gd name="connsiteY1" fmla="*/ 0 h 915539"/>
                <a:gd name="connsiteX2" fmla="*/ 11178 w 11177"/>
                <a:gd name="connsiteY2" fmla="*/ 915540 h 915539"/>
                <a:gd name="connsiteX3" fmla="*/ 0 w 11177"/>
                <a:gd name="connsiteY3" fmla="*/ 915540 h 91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5539">
                  <a:moveTo>
                    <a:pt x="0" y="0"/>
                  </a:moveTo>
                  <a:lnTo>
                    <a:pt x="11178" y="0"/>
                  </a:lnTo>
                  <a:lnTo>
                    <a:pt x="11178" y="915540"/>
                  </a:lnTo>
                  <a:lnTo>
                    <a:pt x="0" y="91554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9" name="Freeform 2608">
              <a:extLst>
                <a:ext uri="{FF2B5EF4-FFF2-40B4-BE49-F238E27FC236}">
                  <a16:creationId xmlns:a16="http://schemas.microsoft.com/office/drawing/2014/main" id="{BC076971-1261-F75B-B1EE-BEBD98850EE3}"/>
                </a:ext>
              </a:extLst>
            </p:cNvPr>
            <p:cNvSpPr/>
            <p:nvPr/>
          </p:nvSpPr>
          <p:spPr>
            <a:xfrm>
              <a:off x="4018159" y="2554229"/>
              <a:ext cx="11177" cy="915539"/>
            </a:xfrm>
            <a:custGeom>
              <a:avLst/>
              <a:gdLst>
                <a:gd name="connsiteX0" fmla="*/ 0 w 11177"/>
                <a:gd name="connsiteY0" fmla="*/ 0 h 915539"/>
                <a:gd name="connsiteX1" fmla="*/ 11177 w 11177"/>
                <a:gd name="connsiteY1" fmla="*/ 0 h 915539"/>
                <a:gd name="connsiteX2" fmla="*/ 11177 w 11177"/>
                <a:gd name="connsiteY2" fmla="*/ 915540 h 915539"/>
                <a:gd name="connsiteX3" fmla="*/ 0 w 11177"/>
                <a:gd name="connsiteY3" fmla="*/ 915540 h 91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5539">
                  <a:moveTo>
                    <a:pt x="0" y="0"/>
                  </a:moveTo>
                  <a:lnTo>
                    <a:pt x="11177" y="0"/>
                  </a:lnTo>
                  <a:lnTo>
                    <a:pt x="11177" y="915540"/>
                  </a:lnTo>
                  <a:lnTo>
                    <a:pt x="0" y="91554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10" name="Freeform 2609">
              <a:extLst>
                <a:ext uri="{FF2B5EF4-FFF2-40B4-BE49-F238E27FC236}">
                  <a16:creationId xmlns:a16="http://schemas.microsoft.com/office/drawing/2014/main" id="{66008D56-F718-7D67-2CDE-6CB522776FC8}"/>
                </a:ext>
              </a:extLst>
            </p:cNvPr>
            <p:cNvSpPr/>
            <p:nvPr/>
          </p:nvSpPr>
          <p:spPr>
            <a:xfrm>
              <a:off x="4029845" y="2554229"/>
              <a:ext cx="11177" cy="915539"/>
            </a:xfrm>
            <a:custGeom>
              <a:avLst/>
              <a:gdLst>
                <a:gd name="connsiteX0" fmla="*/ 0 w 11177"/>
                <a:gd name="connsiteY0" fmla="*/ 0 h 915539"/>
                <a:gd name="connsiteX1" fmla="*/ 11177 w 11177"/>
                <a:gd name="connsiteY1" fmla="*/ 0 h 915539"/>
                <a:gd name="connsiteX2" fmla="*/ 11177 w 11177"/>
                <a:gd name="connsiteY2" fmla="*/ 915540 h 915539"/>
                <a:gd name="connsiteX3" fmla="*/ 0 w 11177"/>
                <a:gd name="connsiteY3" fmla="*/ 915540 h 91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5539">
                  <a:moveTo>
                    <a:pt x="0" y="0"/>
                  </a:moveTo>
                  <a:lnTo>
                    <a:pt x="11177" y="0"/>
                  </a:lnTo>
                  <a:lnTo>
                    <a:pt x="11177" y="915540"/>
                  </a:lnTo>
                  <a:lnTo>
                    <a:pt x="0" y="915540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11" name="Freeform 2610">
              <a:extLst>
                <a:ext uri="{FF2B5EF4-FFF2-40B4-BE49-F238E27FC236}">
                  <a16:creationId xmlns:a16="http://schemas.microsoft.com/office/drawing/2014/main" id="{617382C6-3524-8B17-3081-569647918FF8}"/>
                </a:ext>
              </a:extLst>
            </p:cNvPr>
            <p:cNvSpPr/>
            <p:nvPr/>
          </p:nvSpPr>
          <p:spPr>
            <a:xfrm>
              <a:off x="3672165" y="2554229"/>
              <a:ext cx="11177" cy="749165"/>
            </a:xfrm>
            <a:custGeom>
              <a:avLst/>
              <a:gdLst>
                <a:gd name="connsiteX0" fmla="*/ 0 w 11177"/>
                <a:gd name="connsiteY0" fmla="*/ 0 h 749165"/>
                <a:gd name="connsiteX1" fmla="*/ 11178 w 11177"/>
                <a:gd name="connsiteY1" fmla="*/ 0 h 749165"/>
                <a:gd name="connsiteX2" fmla="*/ 11178 w 11177"/>
                <a:gd name="connsiteY2" fmla="*/ 749165 h 749165"/>
                <a:gd name="connsiteX3" fmla="*/ 0 w 11177"/>
                <a:gd name="connsiteY3" fmla="*/ 749165 h 74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49165">
                  <a:moveTo>
                    <a:pt x="0" y="0"/>
                  </a:moveTo>
                  <a:lnTo>
                    <a:pt x="11178" y="0"/>
                  </a:lnTo>
                  <a:lnTo>
                    <a:pt x="11178" y="749165"/>
                  </a:lnTo>
                  <a:lnTo>
                    <a:pt x="0" y="74916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12" name="Freeform 2611">
              <a:extLst>
                <a:ext uri="{FF2B5EF4-FFF2-40B4-BE49-F238E27FC236}">
                  <a16:creationId xmlns:a16="http://schemas.microsoft.com/office/drawing/2014/main" id="{43135CCF-99F7-DAE0-20A9-9A9E1CC1A740}"/>
                </a:ext>
              </a:extLst>
            </p:cNvPr>
            <p:cNvSpPr/>
            <p:nvPr/>
          </p:nvSpPr>
          <p:spPr>
            <a:xfrm>
              <a:off x="3683850" y="2554229"/>
              <a:ext cx="11177" cy="749165"/>
            </a:xfrm>
            <a:custGeom>
              <a:avLst/>
              <a:gdLst>
                <a:gd name="connsiteX0" fmla="*/ 0 w 11177"/>
                <a:gd name="connsiteY0" fmla="*/ 0 h 749165"/>
                <a:gd name="connsiteX1" fmla="*/ 11178 w 11177"/>
                <a:gd name="connsiteY1" fmla="*/ 0 h 749165"/>
                <a:gd name="connsiteX2" fmla="*/ 11178 w 11177"/>
                <a:gd name="connsiteY2" fmla="*/ 749165 h 749165"/>
                <a:gd name="connsiteX3" fmla="*/ 0 w 11177"/>
                <a:gd name="connsiteY3" fmla="*/ 749165 h 74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49165">
                  <a:moveTo>
                    <a:pt x="0" y="0"/>
                  </a:moveTo>
                  <a:lnTo>
                    <a:pt x="11178" y="0"/>
                  </a:lnTo>
                  <a:lnTo>
                    <a:pt x="11178" y="749165"/>
                  </a:lnTo>
                  <a:lnTo>
                    <a:pt x="0" y="749165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13" name="Freeform 2612">
              <a:extLst>
                <a:ext uri="{FF2B5EF4-FFF2-40B4-BE49-F238E27FC236}">
                  <a16:creationId xmlns:a16="http://schemas.microsoft.com/office/drawing/2014/main" id="{D3393301-01AC-9D6C-BF14-B0E7F7967C4F}"/>
                </a:ext>
              </a:extLst>
            </p:cNvPr>
            <p:cNvSpPr/>
            <p:nvPr/>
          </p:nvSpPr>
          <p:spPr>
            <a:xfrm>
              <a:off x="2932418" y="2554229"/>
              <a:ext cx="11177" cy="626067"/>
            </a:xfrm>
            <a:custGeom>
              <a:avLst/>
              <a:gdLst>
                <a:gd name="connsiteX0" fmla="*/ 0 w 11177"/>
                <a:gd name="connsiteY0" fmla="*/ 0 h 626067"/>
                <a:gd name="connsiteX1" fmla="*/ 11177 w 11177"/>
                <a:gd name="connsiteY1" fmla="*/ 0 h 626067"/>
                <a:gd name="connsiteX2" fmla="*/ 11177 w 11177"/>
                <a:gd name="connsiteY2" fmla="*/ 626068 h 626067"/>
                <a:gd name="connsiteX3" fmla="*/ 0 w 11177"/>
                <a:gd name="connsiteY3" fmla="*/ 626068 h 62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26067">
                  <a:moveTo>
                    <a:pt x="0" y="0"/>
                  </a:moveTo>
                  <a:lnTo>
                    <a:pt x="11177" y="0"/>
                  </a:lnTo>
                  <a:lnTo>
                    <a:pt x="11177" y="626068"/>
                  </a:lnTo>
                  <a:lnTo>
                    <a:pt x="0" y="62606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14" name="Freeform 2613">
              <a:extLst>
                <a:ext uri="{FF2B5EF4-FFF2-40B4-BE49-F238E27FC236}">
                  <a16:creationId xmlns:a16="http://schemas.microsoft.com/office/drawing/2014/main" id="{4D0335A3-2AAE-7FED-4BB4-31EDFABEE915}"/>
                </a:ext>
              </a:extLst>
            </p:cNvPr>
            <p:cNvSpPr/>
            <p:nvPr/>
          </p:nvSpPr>
          <p:spPr>
            <a:xfrm>
              <a:off x="2944611" y="2554229"/>
              <a:ext cx="11177" cy="626067"/>
            </a:xfrm>
            <a:custGeom>
              <a:avLst/>
              <a:gdLst>
                <a:gd name="connsiteX0" fmla="*/ 0 w 11177"/>
                <a:gd name="connsiteY0" fmla="*/ 0 h 626067"/>
                <a:gd name="connsiteX1" fmla="*/ 11178 w 11177"/>
                <a:gd name="connsiteY1" fmla="*/ 0 h 626067"/>
                <a:gd name="connsiteX2" fmla="*/ 11178 w 11177"/>
                <a:gd name="connsiteY2" fmla="*/ 626068 h 626067"/>
                <a:gd name="connsiteX3" fmla="*/ 0 w 11177"/>
                <a:gd name="connsiteY3" fmla="*/ 626068 h 62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26067">
                  <a:moveTo>
                    <a:pt x="0" y="0"/>
                  </a:moveTo>
                  <a:lnTo>
                    <a:pt x="11178" y="0"/>
                  </a:lnTo>
                  <a:lnTo>
                    <a:pt x="11178" y="626068"/>
                  </a:lnTo>
                  <a:lnTo>
                    <a:pt x="0" y="626068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15" name="Freeform 2614">
              <a:extLst>
                <a:ext uri="{FF2B5EF4-FFF2-40B4-BE49-F238E27FC236}">
                  <a16:creationId xmlns:a16="http://schemas.microsoft.com/office/drawing/2014/main" id="{458F4078-9492-D0CA-82E2-D8E23AEBBABF}"/>
                </a:ext>
              </a:extLst>
            </p:cNvPr>
            <p:cNvSpPr/>
            <p:nvPr/>
          </p:nvSpPr>
          <p:spPr>
            <a:xfrm>
              <a:off x="2765263" y="2554229"/>
              <a:ext cx="11177" cy="594812"/>
            </a:xfrm>
            <a:custGeom>
              <a:avLst/>
              <a:gdLst>
                <a:gd name="connsiteX0" fmla="*/ 0 w 11177"/>
                <a:gd name="connsiteY0" fmla="*/ 0 h 594812"/>
                <a:gd name="connsiteX1" fmla="*/ 11178 w 11177"/>
                <a:gd name="connsiteY1" fmla="*/ 0 h 594812"/>
                <a:gd name="connsiteX2" fmla="*/ 11178 w 11177"/>
                <a:gd name="connsiteY2" fmla="*/ 594812 h 594812"/>
                <a:gd name="connsiteX3" fmla="*/ 0 w 11177"/>
                <a:gd name="connsiteY3" fmla="*/ 594812 h 59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94812">
                  <a:moveTo>
                    <a:pt x="0" y="0"/>
                  </a:moveTo>
                  <a:lnTo>
                    <a:pt x="11178" y="0"/>
                  </a:lnTo>
                  <a:lnTo>
                    <a:pt x="11178" y="594812"/>
                  </a:lnTo>
                  <a:lnTo>
                    <a:pt x="0" y="594812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16" name="Freeform 2615">
              <a:extLst>
                <a:ext uri="{FF2B5EF4-FFF2-40B4-BE49-F238E27FC236}">
                  <a16:creationId xmlns:a16="http://schemas.microsoft.com/office/drawing/2014/main" id="{A3CF07DB-60D3-ECDC-3714-05DFD9AF3964}"/>
                </a:ext>
              </a:extLst>
            </p:cNvPr>
            <p:cNvSpPr/>
            <p:nvPr/>
          </p:nvSpPr>
          <p:spPr>
            <a:xfrm>
              <a:off x="2109347" y="2554229"/>
              <a:ext cx="11177" cy="516433"/>
            </a:xfrm>
            <a:custGeom>
              <a:avLst/>
              <a:gdLst>
                <a:gd name="connsiteX0" fmla="*/ 0 w 11177"/>
                <a:gd name="connsiteY0" fmla="*/ 0 h 516433"/>
                <a:gd name="connsiteX1" fmla="*/ 11178 w 11177"/>
                <a:gd name="connsiteY1" fmla="*/ 0 h 516433"/>
                <a:gd name="connsiteX2" fmla="*/ 11178 w 11177"/>
                <a:gd name="connsiteY2" fmla="*/ 516434 h 516433"/>
                <a:gd name="connsiteX3" fmla="*/ 0 w 11177"/>
                <a:gd name="connsiteY3" fmla="*/ 516434 h 51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16433">
                  <a:moveTo>
                    <a:pt x="0" y="0"/>
                  </a:moveTo>
                  <a:lnTo>
                    <a:pt x="11178" y="0"/>
                  </a:lnTo>
                  <a:lnTo>
                    <a:pt x="11178" y="516434"/>
                  </a:lnTo>
                  <a:lnTo>
                    <a:pt x="0" y="516434"/>
                  </a:lnTo>
                  <a:close/>
                </a:path>
              </a:pathLst>
            </a:custGeom>
            <a:solidFill>
              <a:srgbClr val="4472C4"/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17" name="Freeform 2616">
              <a:extLst>
                <a:ext uri="{FF2B5EF4-FFF2-40B4-BE49-F238E27FC236}">
                  <a16:creationId xmlns:a16="http://schemas.microsoft.com/office/drawing/2014/main" id="{E6AD4A2B-4CEB-B988-83F6-1C303D5338EB}"/>
                </a:ext>
              </a:extLst>
            </p:cNvPr>
            <p:cNvSpPr/>
            <p:nvPr/>
          </p:nvSpPr>
          <p:spPr>
            <a:xfrm>
              <a:off x="785322" y="2000770"/>
              <a:ext cx="11177" cy="553459"/>
            </a:xfrm>
            <a:custGeom>
              <a:avLst/>
              <a:gdLst>
                <a:gd name="connsiteX0" fmla="*/ 0 w 11177"/>
                <a:gd name="connsiteY0" fmla="*/ 0 h 553459"/>
                <a:gd name="connsiteX1" fmla="*/ 11177 w 11177"/>
                <a:gd name="connsiteY1" fmla="*/ 0 h 553459"/>
                <a:gd name="connsiteX2" fmla="*/ 11177 w 11177"/>
                <a:gd name="connsiteY2" fmla="*/ 553459 h 553459"/>
                <a:gd name="connsiteX3" fmla="*/ 0 w 11177"/>
                <a:gd name="connsiteY3" fmla="*/ 553459 h 55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53459">
                  <a:moveTo>
                    <a:pt x="0" y="0"/>
                  </a:moveTo>
                  <a:lnTo>
                    <a:pt x="11177" y="0"/>
                  </a:lnTo>
                  <a:lnTo>
                    <a:pt x="11177" y="553459"/>
                  </a:lnTo>
                  <a:lnTo>
                    <a:pt x="0" y="553459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18" name="Freeform 2617">
              <a:extLst>
                <a:ext uri="{FF2B5EF4-FFF2-40B4-BE49-F238E27FC236}">
                  <a16:creationId xmlns:a16="http://schemas.microsoft.com/office/drawing/2014/main" id="{3644FB8D-06B6-3F23-DA53-1386233E4218}"/>
                </a:ext>
              </a:extLst>
            </p:cNvPr>
            <p:cNvSpPr/>
            <p:nvPr/>
          </p:nvSpPr>
          <p:spPr>
            <a:xfrm>
              <a:off x="797007" y="2438344"/>
              <a:ext cx="11177" cy="115884"/>
            </a:xfrm>
            <a:custGeom>
              <a:avLst/>
              <a:gdLst>
                <a:gd name="connsiteX0" fmla="*/ 0 w 11177"/>
                <a:gd name="connsiteY0" fmla="*/ 0 h 115884"/>
                <a:gd name="connsiteX1" fmla="*/ 11177 w 11177"/>
                <a:gd name="connsiteY1" fmla="*/ 0 h 115884"/>
                <a:gd name="connsiteX2" fmla="*/ 11177 w 11177"/>
                <a:gd name="connsiteY2" fmla="*/ 115885 h 115884"/>
                <a:gd name="connsiteX3" fmla="*/ 0 w 11177"/>
                <a:gd name="connsiteY3" fmla="*/ 115885 h 11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15884">
                  <a:moveTo>
                    <a:pt x="0" y="0"/>
                  </a:moveTo>
                  <a:lnTo>
                    <a:pt x="11177" y="0"/>
                  </a:lnTo>
                  <a:lnTo>
                    <a:pt x="11177" y="115885"/>
                  </a:lnTo>
                  <a:lnTo>
                    <a:pt x="0" y="11588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19" name="Freeform 2618">
              <a:extLst>
                <a:ext uri="{FF2B5EF4-FFF2-40B4-BE49-F238E27FC236}">
                  <a16:creationId xmlns:a16="http://schemas.microsoft.com/office/drawing/2014/main" id="{017D5ABB-EF33-EAC8-EE3C-100327D1B770}"/>
                </a:ext>
              </a:extLst>
            </p:cNvPr>
            <p:cNvSpPr/>
            <p:nvPr/>
          </p:nvSpPr>
          <p:spPr>
            <a:xfrm>
              <a:off x="809201" y="2449885"/>
              <a:ext cx="11177" cy="104344"/>
            </a:xfrm>
            <a:custGeom>
              <a:avLst/>
              <a:gdLst>
                <a:gd name="connsiteX0" fmla="*/ 0 w 11177"/>
                <a:gd name="connsiteY0" fmla="*/ 0 h 104344"/>
                <a:gd name="connsiteX1" fmla="*/ 11177 w 11177"/>
                <a:gd name="connsiteY1" fmla="*/ 0 h 104344"/>
                <a:gd name="connsiteX2" fmla="*/ 11177 w 11177"/>
                <a:gd name="connsiteY2" fmla="*/ 104345 h 104344"/>
                <a:gd name="connsiteX3" fmla="*/ 0 w 11177"/>
                <a:gd name="connsiteY3" fmla="*/ 104345 h 10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04344">
                  <a:moveTo>
                    <a:pt x="0" y="0"/>
                  </a:moveTo>
                  <a:lnTo>
                    <a:pt x="11177" y="0"/>
                  </a:lnTo>
                  <a:lnTo>
                    <a:pt x="11177" y="104345"/>
                  </a:lnTo>
                  <a:lnTo>
                    <a:pt x="0" y="10434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20" name="Freeform 2619">
              <a:extLst>
                <a:ext uri="{FF2B5EF4-FFF2-40B4-BE49-F238E27FC236}">
                  <a16:creationId xmlns:a16="http://schemas.microsoft.com/office/drawing/2014/main" id="{6165F918-A881-AACF-DFD4-9B167C5687D4}"/>
                </a:ext>
              </a:extLst>
            </p:cNvPr>
            <p:cNvSpPr/>
            <p:nvPr/>
          </p:nvSpPr>
          <p:spPr>
            <a:xfrm>
              <a:off x="821395" y="2449885"/>
              <a:ext cx="11177" cy="104344"/>
            </a:xfrm>
            <a:custGeom>
              <a:avLst/>
              <a:gdLst>
                <a:gd name="connsiteX0" fmla="*/ 0 w 11177"/>
                <a:gd name="connsiteY0" fmla="*/ 0 h 104344"/>
                <a:gd name="connsiteX1" fmla="*/ 11178 w 11177"/>
                <a:gd name="connsiteY1" fmla="*/ 0 h 104344"/>
                <a:gd name="connsiteX2" fmla="*/ 11178 w 11177"/>
                <a:gd name="connsiteY2" fmla="*/ 104345 h 104344"/>
                <a:gd name="connsiteX3" fmla="*/ 0 w 11177"/>
                <a:gd name="connsiteY3" fmla="*/ 104345 h 10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04344">
                  <a:moveTo>
                    <a:pt x="0" y="0"/>
                  </a:moveTo>
                  <a:lnTo>
                    <a:pt x="11178" y="0"/>
                  </a:lnTo>
                  <a:lnTo>
                    <a:pt x="11178" y="104345"/>
                  </a:lnTo>
                  <a:lnTo>
                    <a:pt x="0" y="10434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21" name="Freeform 2620">
              <a:extLst>
                <a:ext uri="{FF2B5EF4-FFF2-40B4-BE49-F238E27FC236}">
                  <a16:creationId xmlns:a16="http://schemas.microsoft.com/office/drawing/2014/main" id="{0DF19E7F-9A12-6EFE-B278-15B5E26E7E35}"/>
                </a:ext>
              </a:extLst>
            </p:cNvPr>
            <p:cNvSpPr/>
            <p:nvPr/>
          </p:nvSpPr>
          <p:spPr>
            <a:xfrm>
              <a:off x="833080" y="2489795"/>
              <a:ext cx="11177" cy="64433"/>
            </a:xfrm>
            <a:custGeom>
              <a:avLst/>
              <a:gdLst>
                <a:gd name="connsiteX0" fmla="*/ 0 w 11177"/>
                <a:gd name="connsiteY0" fmla="*/ 0 h 64433"/>
                <a:gd name="connsiteX1" fmla="*/ 11177 w 11177"/>
                <a:gd name="connsiteY1" fmla="*/ 0 h 64433"/>
                <a:gd name="connsiteX2" fmla="*/ 11177 w 11177"/>
                <a:gd name="connsiteY2" fmla="*/ 64434 h 64433"/>
                <a:gd name="connsiteX3" fmla="*/ 0 w 11177"/>
                <a:gd name="connsiteY3" fmla="*/ 64434 h 6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4433">
                  <a:moveTo>
                    <a:pt x="0" y="0"/>
                  </a:moveTo>
                  <a:lnTo>
                    <a:pt x="11177" y="0"/>
                  </a:lnTo>
                  <a:lnTo>
                    <a:pt x="11177" y="64434"/>
                  </a:lnTo>
                  <a:lnTo>
                    <a:pt x="0" y="64434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22" name="Freeform 2621">
              <a:extLst>
                <a:ext uri="{FF2B5EF4-FFF2-40B4-BE49-F238E27FC236}">
                  <a16:creationId xmlns:a16="http://schemas.microsoft.com/office/drawing/2014/main" id="{12A14E50-B4B8-6F75-C76F-2A8F04F48FC3}"/>
                </a:ext>
              </a:extLst>
            </p:cNvPr>
            <p:cNvSpPr/>
            <p:nvPr/>
          </p:nvSpPr>
          <p:spPr>
            <a:xfrm>
              <a:off x="845274" y="2501817"/>
              <a:ext cx="11177" cy="52412"/>
            </a:xfrm>
            <a:custGeom>
              <a:avLst/>
              <a:gdLst>
                <a:gd name="connsiteX0" fmla="*/ 0 w 11177"/>
                <a:gd name="connsiteY0" fmla="*/ 0 h 52412"/>
                <a:gd name="connsiteX1" fmla="*/ 11177 w 11177"/>
                <a:gd name="connsiteY1" fmla="*/ 0 h 52412"/>
                <a:gd name="connsiteX2" fmla="*/ 11177 w 11177"/>
                <a:gd name="connsiteY2" fmla="*/ 52413 h 52412"/>
                <a:gd name="connsiteX3" fmla="*/ 0 w 11177"/>
                <a:gd name="connsiteY3" fmla="*/ 52413 h 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2412">
                  <a:moveTo>
                    <a:pt x="0" y="0"/>
                  </a:moveTo>
                  <a:lnTo>
                    <a:pt x="11177" y="0"/>
                  </a:lnTo>
                  <a:lnTo>
                    <a:pt x="11177" y="52413"/>
                  </a:lnTo>
                  <a:lnTo>
                    <a:pt x="0" y="5241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23" name="Freeform 2622">
              <a:extLst>
                <a:ext uri="{FF2B5EF4-FFF2-40B4-BE49-F238E27FC236}">
                  <a16:creationId xmlns:a16="http://schemas.microsoft.com/office/drawing/2014/main" id="{E7EB14EA-23AA-5531-8368-4006EA840A6A}"/>
                </a:ext>
              </a:extLst>
            </p:cNvPr>
            <p:cNvSpPr/>
            <p:nvPr/>
          </p:nvSpPr>
          <p:spPr>
            <a:xfrm>
              <a:off x="857468" y="2519608"/>
              <a:ext cx="11177" cy="34621"/>
            </a:xfrm>
            <a:custGeom>
              <a:avLst/>
              <a:gdLst>
                <a:gd name="connsiteX0" fmla="*/ 0 w 11177"/>
                <a:gd name="connsiteY0" fmla="*/ 0 h 34621"/>
                <a:gd name="connsiteX1" fmla="*/ 11177 w 11177"/>
                <a:gd name="connsiteY1" fmla="*/ 0 h 34621"/>
                <a:gd name="connsiteX2" fmla="*/ 11177 w 11177"/>
                <a:gd name="connsiteY2" fmla="*/ 34621 h 34621"/>
                <a:gd name="connsiteX3" fmla="*/ 0 w 11177"/>
                <a:gd name="connsiteY3" fmla="*/ 34621 h 3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4621">
                  <a:moveTo>
                    <a:pt x="0" y="0"/>
                  </a:moveTo>
                  <a:lnTo>
                    <a:pt x="11177" y="0"/>
                  </a:lnTo>
                  <a:lnTo>
                    <a:pt x="11177" y="34621"/>
                  </a:lnTo>
                  <a:lnTo>
                    <a:pt x="0" y="3462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24" name="Freeform 2623">
              <a:extLst>
                <a:ext uri="{FF2B5EF4-FFF2-40B4-BE49-F238E27FC236}">
                  <a16:creationId xmlns:a16="http://schemas.microsoft.com/office/drawing/2014/main" id="{0DE482CA-80CD-1765-39E3-46DCA4E031D2}"/>
                </a:ext>
              </a:extLst>
            </p:cNvPr>
            <p:cNvSpPr/>
            <p:nvPr/>
          </p:nvSpPr>
          <p:spPr>
            <a:xfrm>
              <a:off x="869153" y="2524417"/>
              <a:ext cx="11177" cy="29812"/>
            </a:xfrm>
            <a:custGeom>
              <a:avLst/>
              <a:gdLst>
                <a:gd name="connsiteX0" fmla="*/ 0 w 11177"/>
                <a:gd name="connsiteY0" fmla="*/ 0 h 29812"/>
                <a:gd name="connsiteX1" fmla="*/ 11177 w 11177"/>
                <a:gd name="connsiteY1" fmla="*/ 0 h 29812"/>
                <a:gd name="connsiteX2" fmla="*/ 11177 w 11177"/>
                <a:gd name="connsiteY2" fmla="*/ 29813 h 29812"/>
                <a:gd name="connsiteX3" fmla="*/ 0 w 11177"/>
                <a:gd name="connsiteY3" fmla="*/ 29813 h 2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9812">
                  <a:moveTo>
                    <a:pt x="0" y="0"/>
                  </a:moveTo>
                  <a:lnTo>
                    <a:pt x="11177" y="0"/>
                  </a:lnTo>
                  <a:lnTo>
                    <a:pt x="11177" y="29813"/>
                  </a:lnTo>
                  <a:lnTo>
                    <a:pt x="0" y="2981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25" name="Freeform 2624">
              <a:extLst>
                <a:ext uri="{FF2B5EF4-FFF2-40B4-BE49-F238E27FC236}">
                  <a16:creationId xmlns:a16="http://schemas.microsoft.com/office/drawing/2014/main" id="{65102DD2-060E-ED63-2414-D4B31B791B75}"/>
                </a:ext>
              </a:extLst>
            </p:cNvPr>
            <p:cNvSpPr/>
            <p:nvPr/>
          </p:nvSpPr>
          <p:spPr>
            <a:xfrm>
              <a:off x="881347" y="2532110"/>
              <a:ext cx="11177" cy="22119"/>
            </a:xfrm>
            <a:custGeom>
              <a:avLst/>
              <a:gdLst>
                <a:gd name="connsiteX0" fmla="*/ 0 w 11177"/>
                <a:gd name="connsiteY0" fmla="*/ 0 h 22119"/>
                <a:gd name="connsiteX1" fmla="*/ 11177 w 11177"/>
                <a:gd name="connsiteY1" fmla="*/ 0 h 22119"/>
                <a:gd name="connsiteX2" fmla="*/ 11177 w 11177"/>
                <a:gd name="connsiteY2" fmla="*/ 22119 h 22119"/>
                <a:gd name="connsiteX3" fmla="*/ 0 w 11177"/>
                <a:gd name="connsiteY3" fmla="*/ 22119 h 2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2119">
                  <a:moveTo>
                    <a:pt x="0" y="0"/>
                  </a:moveTo>
                  <a:lnTo>
                    <a:pt x="11177" y="0"/>
                  </a:lnTo>
                  <a:lnTo>
                    <a:pt x="11177" y="22119"/>
                  </a:lnTo>
                  <a:lnTo>
                    <a:pt x="0" y="22119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26" name="Freeform 2625">
              <a:extLst>
                <a:ext uri="{FF2B5EF4-FFF2-40B4-BE49-F238E27FC236}">
                  <a16:creationId xmlns:a16="http://schemas.microsoft.com/office/drawing/2014/main" id="{12A07FC3-231E-2AA6-FF54-DD9820DF84FD}"/>
                </a:ext>
              </a:extLst>
            </p:cNvPr>
            <p:cNvSpPr/>
            <p:nvPr/>
          </p:nvSpPr>
          <p:spPr>
            <a:xfrm>
              <a:off x="941299" y="2552306"/>
              <a:ext cx="11177" cy="49527"/>
            </a:xfrm>
            <a:custGeom>
              <a:avLst/>
              <a:gdLst>
                <a:gd name="connsiteX0" fmla="*/ 0 w 11177"/>
                <a:gd name="connsiteY0" fmla="*/ 0 h 49527"/>
                <a:gd name="connsiteX1" fmla="*/ 11177 w 11177"/>
                <a:gd name="connsiteY1" fmla="*/ 0 h 49527"/>
                <a:gd name="connsiteX2" fmla="*/ 11177 w 11177"/>
                <a:gd name="connsiteY2" fmla="*/ 49528 h 49527"/>
                <a:gd name="connsiteX3" fmla="*/ 0 w 11177"/>
                <a:gd name="connsiteY3" fmla="*/ 49528 h 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9527">
                  <a:moveTo>
                    <a:pt x="0" y="0"/>
                  </a:moveTo>
                  <a:lnTo>
                    <a:pt x="11177" y="0"/>
                  </a:lnTo>
                  <a:lnTo>
                    <a:pt x="11177" y="49528"/>
                  </a:lnTo>
                  <a:lnTo>
                    <a:pt x="0" y="4952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27" name="Freeform 2626">
              <a:extLst>
                <a:ext uri="{FF2B5EF4-FFF2-40B4-BE49-F238E27FC236}">
                  <a16:creationId xmlns:a16="http://schemas.microsoft.com/office/drawing/2014/main" id="{5644405E-6D0D-96BD-5A15-04C257EC30D1}"/>
                </a:ext>
              </a:extLst>
            </p:cNvPr>
            <p:cNvSpPr/>
            <p:nvPr/>
          </p:nvSpPr>
          <p:spPr>
            <a:xfrm>
              <a:off x="953492" y="2552306"/>
              <a:ext cx="11177" cy="50970"/>
            </a:xfrm>
            <a:custGeom>
              <a:avLst/>
              <a:gdLst>
                <a:gd name="connsiteX0" fmla="*/ 0 w 11177"/>
                <a:gd name="connsiteY0" fmla="*/ 0 h 50970"/>
                <a:gd name="connsiteX1" fmla="*/ 11178 w 11177"/>
                <a:gd name="connsiteY1" fmla="*/ 0 h 50970"/>
                <a:gd name="connsiteX2" fmla="*/ 11178 w 11177"/>
                <a:gd name="connsiteY2" fmla="*/ 50970 h 50970"/>
                <a:gd name="connsiteX3" fmla="*/ 0 w 11177"/>
                <a:gd name="connsiteY3" fmla="*/ 50970 h 5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0970">
                  <a:moveTo>
                    <a:pt x="0" y="0"/>
                  </a:moveTo>
                  <a:lnTo>
                    <a:pt x="11178" y="0"/>
                  </a:lnTo>
                  <a:lnTo>
                    <a:pt x="11178" y="50970"/>
                  </a:lnTo>
                  <a:lnTo>
                    <a:pt x="0" y="50970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28" name="Freeform 2627">
              <a:extLst>
                <a:ext uri="{FF2B5EF4-FFF2-40B4-BE49-F238E27FC236}">
                  <a16:creationId xmlns:a16="http://schemas.microsoft.com/office/drawing/2014/main" id="{F061C631-61C0-0B09-592F-8CBB3CFAA3B1}"/>
                </a:ext>
              </a:extLst>
            </p:cNvPr>
            <p:cNvSpPr/>
            <p:nvPr/>
          </p:nvSpPr>
          <p:spPr>
            <a:xfrm>
              <a:off x="965686" y="2552306"/>
              <a:ext cx="11177" cy="50970"/>
            </a:xfrm>
            <a:custGeom>
              <a:avLst/>
              <a:gdLst>
                <a:gd name="connsiteX0" fmla="*/ 0 w 11177"/>
                <a:gd name="connsiteY0" fmla="*/ 0 h 50970"/>
                <a:gd name="connsiteX1" fmla="*/ 11177 w 11177"/>
                <a:gd name="connsiteY1" fmla="*/ 0 h 50970"/>
                <a:gd name="connsiteX2" fmla="*/ 11177 w 11177"/>
                <a:gd name="connsiteY2" fmla="*/ 50970 h 50970"/>
                <a:gd name="connsiteX3" fmla="*/ 0 w 11177"/>
                <a:gd name="connsiteY3" fmla="*/ 50970 h 5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0970">
                  <a:moveTo>
                    <a:pt x="0" y="0"/>
                  </a:moveTo>
                  <a:lnTo>
                    <a:pt x="11177" y="0"/>
                  </a:lnTo>
                  <a:lnTo>
                    <a:pt x="11177" y="50970"/>
                  </a:lnTo>
                  <a:lnTo>
                    <a:pt x="0" y="50970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29" name="Freeform 2628">
              <a:extLst>
                <a:ext uri="{FF2B5EF4-FFF2-40B4-BE49-F238E27FC236}">
                  <a16:creationId xmlns:a16="http://schemas.microsoft.com/office/drawing/2014/main" id="{28F57437-CCF0-1E2B-BF49-38C4E81C9EFB}"/>
                </a:ext>
              </a:extLst>
            </p:cNvPr>
            <p:cNvSpPr/>
            <p:nvPr/>
          </p:nvSpPr>
          <p:spPr>
            <a:xfrm>
              <a:off x="977372" y="2552306"/>
              <a:ext cx="11177" cy="53374"/>
            </a:xfrm>
            <a:custGeom>
              <a:avLst/>
              <a:gdLst>
                <a:gd name="connsiteX0" fmla="*/ 0 w 11177"/>
                <a:gd name="connsiteY0" fmla="*/ 0 h 53374"/>
                <a:gd name="connsiteX1" fmla="*/ 11177 w 11177"/>
                <a:gd name="connsiteY1" fmla="*/ 0 h 53374"/>
                <a:gd name="connsiteX2" fmla="*/ 11177 w 11177"/>
                <a:gd name="connsiteY2" fmla="*/ 53375 h 53374"/>
                <a:gd name="connsiteX3" fmla="*/ 0 w 11177"/>
                <a:gd name="connsiteY3" fmla="*/ 53375 h 5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3374">
                  <a:moveTo>
                    <a:pt x="0" y="0"/>
                  </a:moveTo>
                  <a:lnTo>
                    <a:pt x="11177" y="0"/>
                  </a:lnTo>
                  <a:lnTo>
                    <a:pt x="11177" y="53375"/>
                  </a:lnTo>
                  <a:lnTo>
                    <a:pt x="0" y="5337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30" name="Freeform 2629">
              <a:extLst>
                <a:ext uri="{FF2B5EF4-FFF2-40B4-BE49-F238E27FC236}">
                  <a16:creationId xmlns:a16="http://schemas.microsoft.com/office/drawing/2014/main" id="{75BFEAF8-A92D-342A-F13E-1892469FA3C6}"/>
                </a:ext>
              </a:extLst>
            </p:cNvPr>
            <p:cNvSpPr/>
            <p:nvPr/>
          </p:nvSpPr>
          <p:spPr>
            <a:xfrm>
              <a:off x="989565" y="2552306"/>
              <a:ext cx="11177" cy="56259"/>
            </a:xfrm>
            <a:custGeom>
              <a:avLst/>
              <a:gdLst>
                <a:gd name="connsiteX0" fmla="*/ 0 w 11177"/>
                <a:gd name="connsiteY0" fmla="*/ 0 h 56259"/>
                <a:gd name="connsiteX1" fmla="*/ 11177 w 11177"/>
                <a:gd name="connsiteY1" fmla="*/ 0 h 56259"/>
                <a:gd name="connsiteX2" fmla="*/ 11177 w 11177"/>
                <a:gd name="connsiteY2" fmla="*/ 56260 h 56259"/>
                <a:gd name="connsiteX3" fmla="*/ 0 w 11177"/>
                <a:gd name="connsiteY3" fmla="*/ 56260 h 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6259">
                  <a:moveTo>
                    <a:pt x="0" y="0"/>
                  </a:moveTo>
                  <a:lnTo>
                    <a:pt x="11177" y="0"/>
                  </a:lnTo>
                  <a:lnTo>
                    <a:pt x="11177" y="56260"/>
                  </a:lnTo>
                  <a:lnTo>
                    <a:pt x="0" y="56260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31" name="Freeform 2630">
              <a:extLst>
                <a:ext uri="{FF2B5EF4-FFF2-40B4-BE49-F238E27FC236}">
                  <a16:creationId xmlns:a16="http://schemas.microsoft.com/office/drawing/2014/main" id="{5A0DE5CC-9AFF-4FA1-7D9A-4FB91584805C}"/>
                </a:ext>
              </a:extLst>
            </p:cNvPr>
            <p:cNvSpPr/>
            <p:nvPr/>
          </p:nvSpPr>
          <p:spPr>
            <a:xfrm>
              <a:off x="1001759" y="2552306"/>
              <a:ext cx="11177" cy="83668"/>
            </a:xfrm>
            <a:custGeom>
              <a:avLst/>
              <a:gdLst>
                <a:gd name="connsiteX0" fmla="*/ 0 w 11177"/>
                <a:gd name="connsiteY0" fmla="*/ 0 h 83668"/>
                <a:gd name="connsiteX1" fmla="*/ 11178 w 11177"/>
                <a:gd name="connsiteY1" fmla="*/ 0 h 83668"/>
                <a:gd name="connsiteX2" fmla="*/ 11178 w 11177"/>
                <a:gd name="connsiteY2" fmla="*/ 83668 h 83668"/>
                <a:gd name="connsiteX3" fmla="*/ 0 w 11177"/>
                <a:gd name="connsiteY3" fmla="*/ 83668 h 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83668">
                  <a:moveTo>
                    <a:pt x="0" y="0"/>
                  </a:moveTo>
                  <a:lnTo>
                    <a:pt x="11178" y="0"/>
                  </a:lnTo>
                  <a:lnTo>
                    <a:pt x="11178" y="83668"/>
                  </a:lnTo>
                  <a:lnTo>
                    <a:pt x="0" y="8366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32" name="Freeform 2631">
              <a:extLst>
                <a:ext uri="{FF2B5EF4-FFF2-40B4-BE49-F238E27FC236}">
                  <a16:creationId xmlns:a16="http://schemas.microsoft.com/office/drawing/2014/main" id="{97AA6AC4-7A23-225E-0B53-FD96B1236251}"/>
                </a:ext>
              </a:extLst>
            </p:cNvPr>
            <p:cNvSpPr/>
            <p:nvPr/>
          </p:nvSpPr>
          <p:spPr>
            <a:xfrm>
              <a:off x="1013444" y="2552306"/>
              <a:ext cx="11177" cy="83668"/>
            </a:xfrm>
            <a:custGeom>
              <a:avLst/>
              <a:gdLst>
                <a:gd name="connsiteX0" fmla="*/ 0 w 11177"/>
                <a:gd name="connsiteY0" fmla="*/ 0 h 83668"/>
                <a:gd name="connsiteX1" fmla="*/ 11177 w 11177"/>
                <a:gd name="connsiteY1" fmla="*/ 0 h 83668"/>
                <a:gd name="connsiteX2" fmla="*/ 11177 w 11177"/>
                <a:gd name="connsiteY2" fmla="*/ 83668 h 83668"/>
                <a:gd name="connsiteX3" fmla="*/ 0 w 11177"/>
                <a:gd name="connsiteY3" fmla="*/ 83668 h 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83668">
                  <a:moveTo>
                    <a:pt x="0" y="0"/>
                  </a:moveTo>
                  <a:lnTo>
                    <a:pt x="11177" y="0"/>
                  </a:lnTo>
                  <a:lnTo>
                    <a:pt x="11177" y="83668"/>
                  </a:lnTo>
                  <a:lnTo>
                    <a:pt x="0" y="8366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33" name="Freeform 2632">
              <a:extLst>
                <a:ext uri="{FF2B5EF4-FFF2-40B4-BE49-F238E27FC236}">
                  <a16:creationId xmlns:a16="http://schemas.microsoft.com/office/drawing/2014/main" id="{A0BF93D0-E22C-1C78-B747-D1958EBA6F8F}"/>
                </a:ext>
              </a:extLst>
            </p:cNvPr>
            <p:cNvSpPr/>
            <p:nvPr/>
          </p:nvSpPr>
          <p:spPr>
            <a:xfrm>
              <a:off x="1025638" y="2552306"/>
              <a:ext cx="11177" cy="86553"/>
            </a:xfrm>
            <a:custGeom>
              <a:avLst/>
              <a:gdLst>
                <a:gd name="connsiteX0" fmla="*/ 0 w 11177"/>
                <a:gd name="connsiteY0" fmla="*/ 0 h 86553"/>
                <a:gd name="connsiteX1" fmla="*/ 11177 w 11177"/>
                <a:gd name="connsiteY1" fmla="*/ 0 h 86553"/>
                <a:gd name="connsiteX2" fmla="*/ 11177 w 11177"/>
                <a:gd name="connsiteY2" fmla="*/ 86553 h 86553"/>
                <a:gd name="connsiteX3" fmla="*/ 0 w 11177"/>
                <a:gd name="connsiteY3" fmla="*/ 86553 h 8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86553">
                  <a:moveTo>
                    <a:pt x="0" y="0"/>
                  </a:moveTo>
                  <a:lnTo>
                    <a:pt x="11177" y="0"/>
                  </a:lnTo>
                  <a:lnTo>
                    <a:pt x="11177" y="86553"/>
                  </a:lnTo>
                  <a:lnTo>
                    <a:pt x="0" y="8655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34" name="Freeform 2633">
              <a:extLst>
                <a:ext uri="{FF2B5EF4-FFF2-40B4-BE49-F238E27FC236}">
                  <a16:creationId xmlns:a16="http://schemas.microsoft.com/office/drawing/2014/main" id="{9A7CE13E-C4E0-85C6-DD8E-72E2542AEE9D}"/>
                </a:ext>
              </a:extLst>
            </p:cNvPr>
            <p:cNvSpPr/>
            <p:nvPr/>
          </p:nvSpPr>
          <p:spPr>
            <a:xfrm>
              <a:off x="1037832" y="2552306"/>
              <a:ext cx="11177" cy="87514"/>
            </a:xfrm>
            <a:custGeom>
              <a:avLst/>
              <a:gdLst>
                <a:gd name="connsiteX0" fmla="*/ 0 w 11177"/>
                <a:gd name="connsiteY0" fmla="*/ 0 h 87514"/>
                <a:gd name="connsiteX1" fmla="*/ 11177 w 11177"/>
                <a:gd name="connsiteY1" fmla="*/ 0 h 87514"/>
                <a:gd name="connsiteX2" fmla="*/ 11177 w 11177"/>
                <a:gd name="connsiteY2" fmla="*/ 87515 h 87514"/>
                <a:gd name="connsiteX3" fmla="*/ 0 w 11177"/>
                <a:gd name="connsiteY3" fmla="*/ 87515 h 8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87514">
                  <a:moveTo>
                    <a:pt x="0" y="0"/>
                  </a:moveTo>
                  <a:lnTo>
                    <a:pt x="11177" y="0"/>
                  </a:lnTo>
                  <a:lnTo>
                    <a:pt x="11177" y="87515"/>
                  </a:lnTo>
                  <a:lnTo>
                    <a:pt x="0" y="8751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35" name="Freeform 2634">
              <a:extLst>
                <a:ext uri="{FF2B5EF4-FFF2-40B4-BE49-F238E27FC236}">
                  <a16:creationId xmlns:a16="http://schemas.microsoft.com/office/drawing/2014/main" id="{DB065032-7132-8A65-774B-53947DFEF77B}"/>
                </a:ext>
              </a:extLst>
            </p:cNvPr>
            <p:cNvSpPr/>
            <p:nvPr/>
          </p:nvSpPr>
          <p:spPr>
            <a:xfrm>
              <a:off x="1049517" y="2552306"/>
              <a:ext cx="11177" cy="90880"/>
            </a:xfrm>
            <a:custGeom>
              <a:avLst/>
              <a:gdLst>
                <a:gd name="connsiteX0" fmla="*/ 0 w 11177"/>
                <a:gd name="connsiteY0" fmla="*/ 0 h 90880"/>
                <a:gd name="connsiteX1" fmla="*/ 11177 w 11177"/>
                <a:gd name="connsiteY1" fmla="*/ 0 h 90880"/>
                <a:gd name="connsiteX2" fmla="*/ 11177 w 11177"/>
                <a:gd name="connsiteY2" fmla="*/ 90881 h 90880"/>
                <a:gd name="connsiteX3" fmla="*/ 0 w 11177"/>
                <a:gd name="connsiteY3" fmla="*/ 90881 h 9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0880">
                  <a:moveTo>
                    <a:pt x="0" y="0"/>
                  </a:moveTo>
                  <a:lnTo>
                    <a:pt x="11177" y="0"/>
                  </a:lnTo>
                  <a:lnTo>
                    <a:pt x="11177" y="90881"/>
                  </a:lnTo>
                  <a:lnTo>
                    <a:pt x="0" y="9088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36" name="Freeform 2635">
              <a:extLst>
                <a:ext uri="{FF2B5EF4-FFF2-40B4-BE49-F238E27FC236}">
                  <a16:creationId xmlns:a16="http://schemas.microsoft.com/office/drawing/2014/main" id="{3D3F6D45-BDC9-371B-5F9D-E0F172AB3B05}"/>
                </a:ext>
              </a:extLst>
            </p:cNvPr>
            <p:cNvSpPr/>
            <p:nvPr/>
          </p:nvSpPr>
          <p:spPr>
            <a:xfrm>
              <a:off x="1061711" y="2552306"/>
              <a:ext cx="11177" cy="90880"/>
            </a:xfrm>
            <a:custGeom>
              <a:avLst/>
              <a:gdLst>
                <a:gd name="connsiteX0" fmla="*/ 0 w 11177"/>
                <a:gd name="connsiteY0" fmla="*/ 0 h 90880"/>
                <a:gd name="connsiteX1" fmla="*/ 11177 w 11177"/>
                <a:gd name="connsiteY1" fmla="*/ 0 h 90880"/>
                <a:gd name="connsiteX2" fmla="*/ 11177 w 11177"/>
                <a:gd name="connsiteY2" fmla="*/ 90881 h 90880"/>
                <a:gd name="connsiteX3" fmla="*/ 0 w 11177"/>
                <a:gd name="connsiteY3" fmla="*/ 90881 h 9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0880">
                  <a:moveTo>
                    <a:pt x="0" y="0"/>
                  </a:moveTo>
                  <a:lnTo>
                    <a:pt x="11177" y="0"/>
                  </a:lnTo>
                  <a:lnTo>
                    <a:pt x="11177" y="90881"/>
                  </a:lnTo>
                  <a:lnTo>
                    <a:pt x="0" y="9088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37" name="Freeform 2636">
              <a:extLst>
                <a:ext uri="{FF2B5EF4-FFF2-40B4-BE49-F238E27FC236}">
                  <a16:creationId xmlns:a16="http://schemas.microsoft.com/office/drawing/2014/main" id="{4E63A35F-386B-AD60-16A7-EFAB76E23DBD}"/>
                </a:ext>
              </a:extLst>
            </p:cNvPr>
            <p:cNvSpPr/>
            <p:nvPr/>
          </p:nvSpPr>
          <p:spPr>
            <a:xfrm>
              <a:off x="1073396" y="2552306"/>
              <a:ext cx="11177" cy="90880"/>
            </a:xfrm>
            <a:custGeom>
              <a:avLst/>
              <a:gdLst>
                <a:gd name="connsiteX0" fmla="*/ 0 w 11177"/>
                <a:gd name="connsiteY0" fmla="*/ 0 h 90880"/>
                <a:gd name="connsiteX1" fmla="*/ 11177 w 11177"/>
                <a:gd name="connsiteY1" fmla="*/ 0 h 90880"/>
                <a:gd name="connsiteX2" fmla="*/ 11177 w 11177"/>
                <a:gd name="connsiteY2" fmla="*/ 90881 h 90880"/>
                <a:gd name="connsiteX3" fmla="*/ 0 w 11177"/>
                <a:gd name="connsiteY3" fmla="*/ 90881 h 9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0880">
                  <a:moveTo>
                    <a:pt x="0" y="0"/>
                  </a:moveTo>
                  <a:lnTo>
                    <a:pt x="11177" y="0"/>
                  </a:lnTo>
                  <a:lnTo>
                    <a:pt x="11177" y="90881"/>
                  </a:lnTo>
                  <a:lnTo>
                    <a:pt x="0" y="9088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38" name="Freeform 2637">
              <a:extLst>
                <a:ext uri="{FF2B5EF4-FFF2-40B4-BE49-F238E27FC236}">
                  <a16:creationId xmlns:a16="http://schemas.microsoft.com/office/drawing/2014/main" id="{738485D4-39AE-73B0-577E-E60BFDA1E32F}"/>
                </a:ext>
              </a:extLst>
            </p:cNvPr>
            <p:cNvSpPr/>
            <p:nvPr/>
          </p:nvSpPr>
          <p:spPr>
            <a:xfrm>
              <a:off x="1085590" y="2552306"/>
              <a:ext cx="11177" cy="94727"/>
            </a:xfrm>
            <a:custGeom>
              <a:avLst/>
              <a:gdLst>
                <a:gd name="connsiteX0" fmla="*/ 0 w 11177"/>
                <a:gd name="connsiteY0" fmla="*/ 0 h 94727"/>
                <a:gd name="connsiteX1" fmla="*/ 11178 w 11177"/>
                <a:gd name="connsiteY1" fmla="*/ 0 h 94727"/>
                <a:gd name="connsiteX2" fmla="*/ 11178 w 11177"/>
                <a:gd name="connsiteY2" fmla="*/ 94728 h 94727"/>
                <a:gd name="connsiteX3" fmla="*/ 0 w 11177"/>
                <a:gd name="connsiteY3" fmla="*/ 94728 h 9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4727">
                  <a:moveTo>
                    <a:pt x="0" y="0"/>
                  </a:moveTo>
                  <a:lnTo>
                    <a:pt x="11178" y="0"/>
                  </a:lnTo>
                  <a:lnTo>
                    <a:pt x="11178" y="94728"/>
                  </a:lnTo>
                  <a:lnTo>
                    <a:pt x="0" y="9472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39" name="Freeform 2638">
              <a:extLst>
                <a:ext uri="{FF2B5EF4-FFF2-40B4-BE49-F238E27FC236}">
                  <a16:creationId xmlns:a16="http://schemas.microsoft.com/office/drawing/2014/main" id="{7DF5C349-45D4-58BA-29D7-9E2C2122A0CC}"/>
                </a:ext>
              </a:extLst>
            </p:cNvPr>
            <p:cNvSpPr/>
            <p:nvPr/>
          </p:nvSpPr>
          <p:spPr>
            <a:xfrm>
              <a:off x="1097784" y="2552306"/>
              <a:ext cx="11177" cy="98093"/>
            </a:xfrm>
            <a:custGeom>
              <a:avLst/>
              <a:gdLst>
                <a:gd name="connsiteX0" fmla="*/ 0 w 11177"/>
                <a:gd name="connsiteY0" fmla="*/ 0 h 98093"/>
                <a:gd name="connsiteX1" fmla="*/ 11177 w 11177"/>
                <a:gd name="connsiteY1" fmla="*/ 0 h 98093"/>
                <a:gd name="connsiteX2" fmla="*/ 11177 w 11177"/>
                <a:gd name="connsiteY2" fmla="*/ 98094 h 98093"/>
                <a:gd name="connsiteX3" fmla="*/ 0 w 11177"/>
                <a:gd name="connsiteY3" fmla="*/ 98094 h 9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8093">
                  <a:moveTo>
                    <a:pt x="0" y="0"/>
                  </a:moveTo>
                  <a:lnTo>
                    <a:pt x="11177" y="0"/>
                  </a:lnTo>
                  <a:lnTo>
                    <a:pt x="11177" y="98094"/>
                  </a:lnTo>
                  <a:lnTo>
                    <a:pt x="0" y="98094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0" name="Freeform 2639">
              <a:extLst>
                <a:ext uri="{FF2B5EF4-FFF2-40B4-BE49-F238E27FC236}">
                  <a16:creationId xmlns:a16="http://schemas.microsoft.com/office/drawing/2014/main" id="{CFAFDD6E-B8EC-2C43-8E76-EFD4492FD57A}"/>
                </a:ext>
              </a:extLst>
            </p:cNvPr>
            <p:cNvSpPr/>
            <p:nvPr/>
          </p:nvSpPr>
          <p:spPr>
            <a:xfrm>
              <a:off x="1109469" y="2552306"/>
              <a:ext cx="11177" cy="98093"/>
            </a:xfrm>
            <a:custGeom>
              <a:avLst/>
              <a:gdLst>
                <a:gd name="connsiteX0" fmla="*/ 0 w 11177"/>
                <a:gd name="connsiteY0" fmla="*/ 0 h 98093"/>
                <a:gd name="connsiteX1" fmla="*/ 11177 w 11177"/>
                <a:gd name="connsiteY1" fmla="*/ 0 h 98093"/>
                <a:gd name="connsiteX2" fmla="*/ 11177 w 11177"/>
                <a:gd name="connsiteY2" fmla="*/ 98094 h 98093"/>
                <a:gd name="connsiteX3" fmla="*/ 0 w 11177"/>
                <a:gd name="connsiteY3" fmla="*/ 98094 h 9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8093">
                  <a:moveTo>
                    <a:pt x="0" y="0"/>
                  </a:moveTo>
                  <a:lnTo>
                    <a:pt x="11177" y="0"/>
                  </a:lnTo>
                  <a:lnTo>
                    <a:pt x="11177" y="98094"/>
                  </a:lnTo>
                  <a:lnTo>
                    <a:pt x="0" y="98094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1" name="Freeform 2640">
              <a:extLst>
                <a:ext uri="{FF2B5EF4-FFF2-40B4-BE49-F238E27FC236}">
                  <a16:creationId xmlns:a16="http://schemas.microsoft.com/office/drawing/2014/main" id="{0A4500F8-B68F-44DE-B6DE-7B5EBC8F3EE3}"/>
                </a:ext>
              </a:extLst>
            </p:cNvPr>
            <p:cNvSpPr/>
            <p:nvPr/>
          </p:nvSpPr>
          <p:spPr>
            <a:xfrm>
              <a:off x="1121663" y="2552306"/>
              <a:ext cx="11177" cy="99536"/>
            </a:xfrm>
            <a:custGeom>
              <a:avLst/>
              <a:gdLst>
                <a:gd name="connsiteX0" fmla="*/ 0 w 11177"/>
                <a:gd name="connsiteY0" fmla="*/ 0 h 99536"/>
                <a:gd name="connsiteX1" fmla="*/ 11177 w 11177"/>
                <a:gd name="connsiteY1" fmla="*/ 0 h 99536"/>
                <a:gd name="connsiteX2" fmla="*/ 11177 w 11177"/>
                <a:gd name="connsiteY2" fmla="*/ 99536 h 99536"/>
                <a:gd name="connsiteX3" fmla="*/ 0 w 11177"/>
                <a:gd name="connsiteY3" fmla="*/ 99536 h 9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9536">
                  <a:moveTo>
                    <a:pt x="0" y="0"/>
                  </a:moveTo>
                  <a:lnTo>
                    <a:pt x="11177" y="0"/>
                  </a:lnTo>
                  <a:lnTo>
                    <a:pt x="11177" y="99536"/>
                  </a:lnTo>
                  <a:lnTo>
                    <a:pt x="0" y="9953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2" name="Freeform 2641">
              <a:extLst>
                <a:ext uri="{FF2B5EF4-FFF2-40B4-BE49-F238E27FC236}">
                  <a16:creationId xmlns:a16="http://schemas.microsoft.com/office/drawing/2014/main" id="{33F62221-0637-485A-5C94-5DF9ED13504F}"/>
                </a:ext>
              </a:extLst>
            </p:cNvPr>
            <p:cNvSpPr/>
            <p:nvPr/>
          </p:nvSpPr>
          <p:spPr>
            <a:xfrm>
              <a:off x="1133857" y="2552306"/>
              <a:ext cx="11177" cy="104825"/>
            </a:xfrm>
            <a:custGeom>
              <a:avLst/>
              <a:gdLst>
                <a:gd name="connsiteX0" fmla="*/ 0 w 11177"/>
                <a:gd name="connsiteY0" fmla="*/ 0 h 104825"/>
                <a:gd name="connsiteX1" fmla="*/ 11178 w 11177"/>
                <a:gd name="connsiteY1" fmla="*/ 0 h 104825"/>
                <a:gd name="connsiteX2" fmla="*/ 11178 w 11177"/>
                <a:gd name="connsiteY2" fmla="*/ 104825 h 104825"/>
                <a:gd name="connsiteX3" fmla="*/ 0 w 11177"/>
                <a:gd name="connsiteY3" fmla="*/ 104825 h 1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04825">
                  <a:moveTo>
                    <a:pt x="0" y="0"/>
                  </a:moveTo>
                  <a:lnTo>
                    <a:pt x="11178" y="0"/>
                  </a:lnTo>
                  <a:lnTo>
                    <a:pt x="11178" y="104825"/>
                  </a:lnTo>
                  <a:lnTo>
                    <a:pt x="0" y="10482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3" name="Freeform 2642">
              <a:extLst>
                <a:ext uri="{FF2B5EF4-FFF2-40B4-BE49-F238E27FC236}">
                  <a16:creationId xmlns:a16="http://schemas.microsoft.com/office/drawing/2014/main" id="{3717CBEF-0B6D-9756-8CA0-E9D438490616}"/>
                </a:ext>
              </a:extLst>
            </p:cNvPr>
            <p:cNvSpPr/>
            <p:nvPr/>
          </p:nvSpPr>
          <p:spPr>
            <a:xfrm>
              <a:off x="1145542" y="2552306"/>
              <a:ext cx="11177" cy="106748"/>
            </a:xfrm>
            <a:custGeom>
              <a:avLst/>
              <a:gdLst>
                <a:gd name="connsiteX0" fmla="*/ 0 w 11177"/>
                <a:gd name="connsiteY0" fmla="*/ 0 h 106748"/>
                <a:gd name="connsiteX1" fmla="*/ 11177 w 11177"/>
                <a:gd name="connsiteY1" fmla="*/ 0 h 106748"/>
                <a:gd name="connsiteX2" fmla="*/ 11177 w 11177"/>
                <a:gd name="connsiteY2" fmla="*/ 106749 h 106748"/>
                <a:gd name="connsiteX3" fmla="*/ 0 w 11177"/>
                <a:gd name="connsiteY3" fmla="*/ 106749 h 106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06748">
                  <a:moveTo>
                    <a:pt x="0" y="0"/>
                  </a:moveTo>
                  <a:lnTo>
                    <a:pt x="11177" y="0"/>
                  </a:lnTo>
                  <a:lnTo>
                    <a:pt x="11177" y="106749"/>
                  </a:lnTo>
                  <a:lnTo>
                    <a:pt x="0" y="106749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4" name="Freeform 2643">
              <a:extLst>
                <a:ext uri="{FF2B5EF4-FFF2-40B4-BE49-F238E27FC236}">
                  <a16:creationId xmlns:a16="http://schemas.microsoft.com/office/drawing/2014/main" id="{48AA4C4F-DA95-408D-C68E-7C434FA34536}"/>
                </a:ext>
              </a:extLst>
            </p:cNvPr>
            <p:cNvSpPr/>
            <p:nvPr/>
          </p:nvSpPr>
          <p:spPr>
            <a:xfrm>
              <a:off x="1157736" y="2552306"/>
              <a:ext cx="11177" cy="115884"/>
            </a:xfrm>
            <a:custGeom>
              <a:avLst/>
              <a:gdLst>
                <a:gd name="connsiteX0" fmla="*/ 0 w 11177"/>
                <a:gd name="connsiteY0" fmla="*/ 0 h 115884"/>
                <a:gd name="connsiteX1" fmla="*/ 11177 w 11177"/>
                <a:gd name="connsiteY1" fmla="*/ 0 h 115884"/>
                <a:gd name="connsiteX2" fmla="*/ 11177 w 11177"/>
                <a:gd name="connsiteY2" fmla="*/ 115885 h 115884"/>
                <a:gd name="connsiteX3" fmla="*/ 0 w 11177"/>
                <a:gd name="connsiteY3" fmla="*/ 115885 h 11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15884">
                  <a:moveTo>
                    <a:pt x="0" y="0"/>
                  </a:moveTo>
                  <a:lnTo>
                    <a:pt x="11177" y="0"/>
                  </a:lnTo>
                  <a:lnTo>
                    <a:pt x="11177" y="115885"/>
                  </a:lnTo>
                  <a:lnTo>
                    <a:pt x="0" y="11588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5" name="Freeform 2644">
              <a:extLst>
                <a:ext uri="{FF2B5EF4-FFF2-40B4-BE49-F238E27FC236}">
                  <a16:creationId xmlns:a16="http://schemas.microsoft.com/office/drawing/2014/main" id="{A10334A5-EB1C-2D6B-747E-BBDB35E37A89}"/>
                </a:ext>
              </a:extLst>
            </p:cNvPr>
            <p:cNvSpPr/>
            <p:nvPr/>
          </p:nvSpPr>
          <p:spPr>
            <a:xfrm>
              <a:off x="1169929" y="2552306"/>
              <a:ext cx="11177" cy="119250"/>
            </a:xfrm>
            <a:custGeom>
              <a:avLst/>
              <a:gdLst>
                <a:gd name="connsiteX0" fmla="*/ 0 w 11177"/>
                <a:gd name="connsiteY0" fmla="*/ 0 h 119250"/>
                <a:gd name="connsiteX1" fmla="*/ 11177 w 11177"/>
                <a:gd name="connsiteY1" fmla="*/ 0 h 119250"/>
                <a:gd name="connsiteX2" fmla="*/ 11177 w 11177"/>
                <a:gd name="connsiteY2" fmla="*/ 119251 h 119250"/>
                <a:gd name="connsiteX3" fmla="*/ 0 w 11177"/>
                <a:gd name="connsiteY3" fmla="*/ 119251 h 1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19250">
                  <a:moveTo>
                    <a:pt x="0" y="0"/>
                  </a:moveTo>
                  <a:lnTo>
                    <a:pt x="11177" y="0"/>
                  </a:lnTo>
                  <a:lnTo>
                    <a:pt x="11177" y="119251"/>
                  </a:lnTo>
                  <a:lnTo>
                    <a:pt x="0" y="11925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6" name="Freeform 2645">
              <a:extLst>
                <a:ext uri="{FF2B5EF4-FFF2-40B4-BE49-F238E27FC236}">
                  <a16:creationId xmlns:a16="http://schemas.microsoft.com/office/drawing/2014/main" id="{8C512C35-CBF0-49A8-EEAE-D895F91FA285}"/>
                </a:ext>
              </a:extLst>
            </p:cNvPr>
            <p:cNvSpPr/>
            <p:nvPr/>
          </p:nvSpPr>
          <p:spPr>
            <a:xfrm>
              <a:off x="1181615" y="2552306"/>
              <a:ext cx="11177" cy="123097"/>
            </a:xfrm>
            <a:custGeom>
              <a:avLst/>
              <a:gdLst>
                <a:gd name="connsiteX0" fmla="*/ 0 w 11177"/>
                <a:gd name="connsiteY0" fmla="*/ 0 h 123097"/>
                <a:gd name="connsiteX1" fmla="*/ 11177 w 11177"/>
                <a:gd name="connsiteY1" fmla="*/ 0 h 123097"/>
                <a:gd name="connsiteX2" fmla="*/ 11177 w 11177"/>
                <a:gd name="connsiteY2" fmla="*/ 123098 h 123097"/>
                <a:gd name="connsiteX3" fmla="*/ 0 w 11177"/>
                <a:gd name="connsiteY3" fmla="*/ 123098 h 12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23097">
                  <a:moveTo>
                    <a:pt x="0" y="0"/>
                  </a:moveTo>
                  <a:lnTo>
                    <a:pt x="11177" y="0"/>
                  </a:lnTo>
                  <a:lnTo>
                    <a:pt x="11177" y="123098"/>
                  </a:lnTo>
                  <a:lnTo>
                    <a:pt x="0" y="12309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7" name="Freeform 2646">
              <a:extLst>
                <a:ext uri="{FF2B5EF4-FFF2-40B4-BE49-F238E27FC236}">
                  <a16:creationId xmlns:a16="http://schemas.microsoft.com/office/drawing/2014/main" id="{E1DF142B-8CCD-E23D-2AFD-1F4A250504FA}"/>
                </a:ext>
              </a:extLst>
            </p:cNvPr>
            <p:cNvSpPr/>
            <p:nvPr/>
          </p:nvSpPr>
          <p:spPr>
            <a:xfrm>
              <a:off x="1193809" y="2552306"/>
              <a:ext cx="11177" cy="126463"/>
            </a:xfrm>
            <a:custGeom>
              <a:avLst/>
              <a:gdLst>
                <a:gd name="connsiteX0" fmla="*/ 0 w 11177"/>
                <a:gd name="connsiteY0" fmla="*/ 0 h 126463"/>
                <a:gd name="connsiteX1" fmla="*/ 11177 w 11177"/>
                <a:gd name="connsiteY1" fmla="*/ 0 h 126463"/>
                <a:gd name="connsiteX2" fmla="*/ 11177 w 11177"/>
                <a:gd name="connsiteY2" fmla="*/ 126464 h 126463"/>
                <a:gd name="connsiteX3" fmla="*/ 0 w 11177"/>
                <a:gd name="connsiteY3" fmla="*/ 126464 h 12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26463">
                  <a:moveTo>
                    <a:pt x="0" y="0"/>
                  </a:moveTo>
                  <a:lnTo>
                    <a:pt x="11177" y="0"/>
                  </a:lnTo>
                  <a:lnTo>
                    <a:pt x="11177" y="126464"/>
                  </a:lnTo>
                  <a:lnTo>
                    <a:pt x="0" y="126464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8" name="Freeform 2647">
              <a:extLst>
                <a:ext uri="{FF2B5EF4-FFF2-40B4-BE49-F238E27FC236}">
                  <a16:creationId xmlns:a16="http://schemas.microsoft.com/office/drawing/2014/main" id="{C977FE20-B4F4-ADCF-16E3-3F0504C5F495}"/>
                </a:ext>
              </a:extLst>
            </p:cNvPr>
            <p:cNvSpPr/>
            <p:nvPr/>
          </p:nvSpPr>
          <p:spPr>
            <a:xfrm>
              <a:off x="1206002" y="2552306"/>
              <a:ext cx="11177" cy="139446"/>
            </a:xfrm>
            <a:custGeom>
              <a:avLst/>
              <a:gdLst>
                <a:gd name="connsiteX0" fmla="*/ 0 w 11177"/>
                <a:gd name="connsiteY0" fmla="*/ 0 h 139446"/>
                <a:gd name="connsiteX1" fmla="*/ 11177 w 11177"/>
                <a:gd name="connsiteY1" fmla="*/ 0 h 139446"/>
                <a:gd name="connsiteX2" fmla="*/ 11177 w 11177"/>
                <a:gd name="connsiteY2" fmla="*/ 139447 h 139446"/>
                <a:gd name="connsiteX3" fmla="*/ 0 w 11177"/>
                <a:gd name="connsiteY3" fmla="*/ 139447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39446">
                  <a:moveTo>
                    <a:pt x="0" y="0"/>
                  </a:moveTo>
                  <a:lnTo>
                    <a:pt x="11177" y="0"/>
                  </a:lnTo>
                  <a:lnTo>
                    <a:pt x="11177" y="139447"/>
                  </a:lnTo>
                  <a:lnTo>
                    <a:pt x="0" y="139447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9" name="Freeform 2648">
              <a:extLst>
                <a:ext uri="{FF2B5EF4-FFF2-40B4-BE49-F238E27FC236}">
                  <a16:creationId xmlns:a16="http://schemas.microsoft.com/office/drawing/2014/main" id="{5ECB737E-323F-A2CD-9979-6FE259F87B51}"/>
                </a:ext>
              </a:extLst>
            </p:cNvPr>
            <p:cNvSpPr/>
            <p:nvPr/>
          </p:nvSpPr>
          <p:spPr>
            <a:xfrm>
              <a:off x="1217688" y="2552306"/>
              <a:ext cx="11177" cy="144255"/>
            </a:xfrm>
            <a:custGeom>
              <a:avLst/>
              <a:gdLst>
                <a:gd name="connsiteX0" fmla="*/ 0 w 11177"/>
                <a:gd name="connsiteY0" fmla="*/ 0 h 144255"/>
                <a:gd name="connsiteX1" fmla="*/ 11178 w 11177"/>
                <a:gd name="connsiteY1" fmla="*/ 0 h 144255"/>
                <a:gd name="connsiteX2" fmla="*/ 11178 w 11177"/>
                <a:gd name="connsiteY2" fmla="*/ 144255 h 144255"/>
                <a:gd name="connsiteX3" fmla="*/ 0 w 11177"/>
                <a:gd name="connsiteY3" fmla="*/ 144255 h 14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44255">
                  <a:moveTo>
                    <a:pt x="0" y="0"/>
                  </a:moveTo>
                  <a:lnTo>
                    <a:pt x="11178" y="0"/>
                  </a:lnTo>
                  <a:lnTo>
                    <a:pt x="11178" y="144255"/>
                  </a:lnTo>
                  <a:lnTo>
                    <a:pt x="0" y="14425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50" name="Freeform 2649">
              <a:extLst>
                <a:ext uri="{FF2B5EF4-FFF2-40B4-BE49-F238E27FC236}">
                  <a16:creationId xmlns:a16="http://schemas.microsoft.com/office/drawing/2014/main" id="{98F930BE-D040-1F3B-CE28-8D8AA9648794}"/>
                </a:ext>
              </a:extLst>
            </p:cNvPr>
            <p:cNvSpPr/>
            <p:nvPr/>
          </p:nvSpPr>
          <p:spPr>
            <a:xfrm>
              <a:off x="1229881" y="2552306"/>
              <a:ext cx="11177" cy="151467"/>
            </a:xfrm>
            <a:custGeom>
              <a:avLst/>
              <a:gdLst>
                <a:gd name="connsiteX0" fmla="*/ 0 w 11177"/>
                <a:gd name="connsiteY0" fmla="*/ 0 h 151467"/>
                <a:gd name="connsiteX1" fmla="*/ 11177 w 11177"/>
                <a:gd name="connsiteY1" fmla="*/ 0 h 151467"/>
                <a:gd name="connsiteX2" fmla="*/ 11177 w 11177"/>
                <a:gd name="connsiteY2" fmla="*/ 151468 h 151467"/>
                <a:gd name="connsiteX3" fmla="*/ 0 w 11177"/>
                <a:gd name="connsiteY3" fmla="*/ 151468 h 15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51467">
                  <a:moveTo>
                    <a:pt x="0" y="0"/>
                  </a:moveTo>
                  <a:lnTo>
                    <a:pt x="11177" y="0"/>
                  </a:lnTo>
                  <a:lnTo>
                    <a:pt x="11177" y="151468"/>
                  </a:lnTo>
                  <a:lnTo>
                    <a:pt x="0" y="15146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51" name="Freeform 2650">
              <a:extLst>
                <a:ext uri="{FF2B5EF4-FFF2-40B4-BE49-F238E27FC236}">
                  <a16:creationId xmlns:a16="http://schemas.microsoft.com/office/drawing/2014/main" id="{3FB5FD90-E44B-D451-DF70-BFCB7C1549B2}"/>
                </a:ext>
              </a:extLst>
            </p:cNvPr>
            <p:cNvSpPr/>
            <p:nvPr/>
          </p:nvSpPr>
          <p:spPr>
            <a:xfrm>
              <a:off x="1242075" y="2552306"/>
              <a:ext cx="11177" cy="156757"/>
            </a:xfrm>
            <a:custGeom>
              <a:avLst/>
              <a:gdLst>
                <a:gd name="connsiteX0" fmla="*/ 0 w 11177"/>
                <a:gd name="connsiteY0" fmla="*/ 0 h 156757"/>
                <a:gd name="connsiteX1" fmla="*/ 11177 w 11177"/>
                <a:gd name="connsiteY1" fmla="*/ 0 h 156757"/>
                <a:gd name="connsiteX2" fmla="*/ 11177 w 11177"/>
                <a:gd name="connsiteY2" fmla="*/ 156757 h 156757"/>
                <a:gd name="connsiteX3" fmla="*/ 0 w 11177"/>
                <a:gd name="connsiteY3" fmla="*/ 156757 h 15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56757">
                  <a:moveTo>
                    <a:pt x="0" y="0"/>
                  </a:moveTo>
                  <a:lnTo>
                    <a:pt x="11177" y="0"/>
                  </a:lnTo>
                  <a:lnTo>
                    <a:pt x="11177" y="156757"/>
                  </a:lnTo>
                  <a:lnTo>
                    <a:pt x="0" y="156757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52" name="Freeform 2651">
              <a:extLst>
                <a:ext uri="{FF2B5EF4-FFF2-40B4-BE49-F238E27FC236}">
                  <a16:creationId xmlns:a16="http://schemas.microsoft.com/office/drawing/2014/main" id="{D7A7B4B3-979F-C21B-6F64-43B620E82A79}"/>
                </a:ext>
              </a:extLst>
            </p:cNvPr>
            <p:cNvSpPr/>
            <p:nvPr/>
          </p:nvSpPr>
          <p:spPr>
            <a:xfrm>
              <a:off x="1253761" y="2552306"/>
              <a:ext cx="11177" cy="163489"/>
            </a:xfrm>
            <a:custGeom>
              <a:avLst/>
              <a:gdLst>
                <a:gd name="connsiteX0" fmla="*/ 0 w 11177"/>
                <a:gd name="connsiteY0" fmla="*/ 0 h 163489"/>
                <a:gd name="connsiteX1" fmla="*/ 11177 w 11177"/>
                <a:gd name="connsiteY1" fmla="*/ 0 h 163489"/>
                <a:gd name="connsiteX2" fmla="*/ 11177 w 11177"/>
                <a:gd name="connsiteY2" fmla="*/ 163489 h 163489"/>
                <a:gd name="connsiteX3" fmla="*/ 0 w 11177"/>
                <a:gd name="connsiteY3" fmla="*/ 163489 h 16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63489">
                  <a:moveTo>
                    <a:pt x="0" y="0"/>
                  </a:moveTo>
                  <a:lnTo>
                    <a:pt x="11177" y="0"/>
                  </a:lnTo>
                  <a:lnTo>
                    <a:pt x="11177" y="163489"/>
                  </a:lnTo>
                  <a:lnTo>
                    <a:pt x="0" y="163489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53" name="Freeform 2652">
              <a:extLst>
                <a:ext uri="{FF2B5EF4-FFF2-40B4-BE49-F238E27FC236}">
                  <a16:creationId xmlns:a16="http://schemas.microsoft.com/office/drawing/2014/main" id="{DC280464-03E6-FBF8-D23C-65DB61FB60F6}"/>
                </a:ext>
              </a:extLst>
            </p:cNvPr>
            <p:cNvSpPr/>
            <p:nvPr/>
          </p:nvSpPr>
          <p:spPr>
            <a:xfrm>
              <a:off x="1265954" y="2552306"/>
              <a:ext cx="11177" cy="176472"/>
            </a:xfrm>
            <a:custGeom>
              <a:avLst/>
              <a:gdLst>
                <a:gd name="connsiteX0" fmla="*/ 0 w 11177"/>
                <a:gd name="connsiteY0" fmla="*/ 0 h 176472"/>
                <a:gd name="connsiteX1" fmla="*/ 11178 w 11177"/>
                <a:gd name="connsiteY1" fmla="*/ 0 h 176472"/>
                <a:gd name="connsiteX2" fmla="*/ 11178 w 11177"/>
                <a:gd name="connsiteY2" fmla="*/ 176472 h 176472"/>
                <a:gd name="connsiteX3" fmla="*/ 0 w 11177"/>
                <a:gd name="connsiteY3" fmla="*/ 176472 h 17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76472">
                  <a:moveTo>
                    <a:pt x="0" y="0"/>
                  </a:moveTo>
                  <a:lnTo>
                    <a:pt x="11178" y="0"/>
                  </a:lnTo>
                  <a:lnTo>
                    <a:pt x="11178" y="176472"/>
                  </a:lnTo>
                  <a:lnTo>
                    <a:pt x="0" y="176472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54" name="Freeform 2653">
              <a:extLst>
                <a:ext uri="{FF2B5EF4-FFF2-40B4-BE49-F238E27FC236}">
                  <a16:creationId xmlns:a16="http://schemas.microsoft.com/office/drawing/2014/main" id="{61911C17-8B69-0155-7350-6F3360A4A519}"/>
                </a:ext>
              </a:extLst>
            </p:cNvPr>
            <p:cNvSpPr/>
            <p:nvPr/>
          </p:nvSpPr>
          <p:spPr>
            <a:xfrm>
              <a:off x="1278148" y="2552306"/>
              <a:ext cx="11177" cy="183204"/>
            </a:xfrm>
            <a:custGeom>
              <a:avLst/>
              <a:gdLst>
                <a:gd name="connsiteX0" fmla="*/ 0 w 11177"/>
                <a:gd name="connsiteY0" fmla="*/ 0 h 183204"/>
                <a:gd name="connsiteX1" fmla="*/ 11177 w 11177"/>
                <a:gd name="connsiteY1" fmla="*/ 0 h 183204"/>
                <a:gd name="connsiteX2" fmla="*/ 11177 w 11177"/>
                <a:gd name="connsiteY2" fmla="*/ 183204 h 183204"/>
                <a:gd name="connsiteX3" fmla="*/ 0 w 11177"/>
                <a:gd name="connsiteY3" fmla="*/ 183204 h 18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83204">
                  <a:moveTo>
                    <a:pt x="0" y="0"/>
                  </a:moveTo>
                  <a:lnTo>
                    <a:pt x="11177" y="0"/>
                  </a:lnTo>
                  <a:lnTo>
                    <a:pt x="11177" y="183204"/>
                  </a:lnTo>
                  <a:lnTo>
                    <a:pt x="0" y="183204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55" name="Freeform 2654">
              <a:extLst>
                <a:ext uri="{FF2B5EF4-FFF2-40B4-BE49-F238E27FC236}">
                  <a16:creationId xmlns:a16="http://schemas.microsoft.com/office/drawing/2014/main" id="{A932C440-953A-7B2E-1D7F-D010562002B3}"/>
                </a:ext>
              </a:extLst>
            </p:cNvPr>
            <p:cNvSpPr/>
            <p:nvPr/>
          </p:nvSpPr>
          <p:spPr>
            <a:xfrm>
              <a:off x="1289833" y="2552306"/>
              <a:ext cx="11177" cy="184165"/>
            </a:xfrm>
            <a:custGeom>
              <a:avLst/>
              <a:gdLst>
                <a:gd name="connsiteX0" fmla="*/ 0 w 11177"/>
                <a:gd name="connsiteY0" fmla="*/ 0 h 184165"/>
                <a:gd name="connsiteX1" fmla="*/ 11177 w 11177"/>
                <a:gd name="connsiteY1" fmla="*/ 0 h 184165"/>
                <a:gd name="connsiteX2" fmla="*/ 11177 w 11177"/>
                <a:gd name="connsiteY2" fmla="*/ 184166 h 184165"/>
                <a:gd name="connsiteX3" fmla="*/ 0 w 11177"/>
                <a:gd name="connsiteY3" fmla="*/ 184166 h 18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84165">
                  <a:moveTo>
                    <a:pt x="0" y="0"/>
                  </a:moveTo>
                  <a:lnTo>
                    <a:pt x="11177" y="0"/>
                  </a:lnTo>
                  <a:lnTo>
                    <a:pt x="11177" y="184166"/>
                  </a:lnTo>
                  <a:lnTo>
                    <a:pt x="0" y="18416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56" name="Freeform 2655">
              <a:extLst>
                <a:ext uri="{FF2B5EF4-FFF2-40B4-BE49-F238E27FC236}">
                  <a16:creationId xmlns:a16="http://schemas.microsoft.com/office/drawing/2014/main" id="{3C0CFEF8-3E29-6ED3-59A0-58B4997600D0}"/>
                </a:ext>
              </a:extLst>
            </p:cNvPr>
            <p:cNvSpPr/>
            <p:nvPr/>
          </p:nvSpPr>
          <p:spPr>
            <a:xfrm>
              <a:off x="1302027" y="2552306"/>
              <a:ext cx="11177" cy="184165"/>
            </a:xfrm>
            <a:custGeom>
              <a:avLst/>
              <a:gdLst>
                <a:gd name="connsiteX0" fmla="*/ 0 w 11177"/>
                <a:gd name="connsiteY0" fmla="*/ 0 h 184165"/>
                <a:gd name="connsiteX1" fmla="*/ 11177 w 11177"/>
                <a:gd name="connsiteY1" fmla="*/ 0 h 184165"/>
                <a:gd name="connsiteX2" fmla="*/ 11177 w 11177"/>
                <a:gd name="connsiteY2" fmla="*/ 184166 h 184165"/>
                <a:gd name="connsiteX3" fmla="*/ 0 w 11177"/>
                <a:gd name="connsiteY3" fmla="*/ 184166 h 18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84165">
                  <a:moveTo>
                    <a:pt x="0" y="0"/>
                  </a:moveTo>
                  <a:lnTo>
                    <a:pt x="11177" y="0"/>
                  </a:lnTo>
                  <a:lnTo>
                    <a:pt x="11177" y="184166"/>
                  </a:lnTo>
                  <a:lnTo>
                    <a:pt x="0" y="18416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57" name="Freeform 2656">
              <a:extLst>
                <a:ext uri="{FF2B5EF4-FFF2-40B4-BE49-F238E27FC236}">
                  <a16:creationId xmlns:a16="http://schemas.microsoft.com/office/drawing/2014/main" id="{99CF01E7-152C-2AE9-E5BF-A772E8E9B433}"/>
                </a:ext>
              </a:extLst>
            </p:cNvPr>
            <p:cNvSpPr/>
            <p:nvPr/>
          </p:nvSpPr>
          <p:spPr>
            <a:xfrm>
              <a:off x="1314221" y="2552306"/>
              <a:ext cx="11177" cy="184165"/>
            </a:xfrm>
            <a:custGeom>
              <a:avLst/>
              <a:gdLst>
                <a:gd name="connsiteX0" fmla="*/ 0 w 11177"/>
                <a:gd name="connsiteY0" fmla="*/ 0 h 184165"/>
                <a:gd name="connsiteX1" fmla="*/ 11178 w 11177"/>
                <a:gd name="connsiteY1" fmla="*/ 0 h 184165"/>
                <a:gd name="connsiteX2" fmla="*/ 11178 w 11177"/>
                <a:gd name="connsiteY2" fmla="*/ 184166 h 184165"/>
                <a:gd name="connsiteX3" fmla="*/ 0 w 11177"/>
                <a:gd name="connsiteY3" fmla="*/ 184166 h 18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84165">
                  <a:moveTo>
                    <a:pt x="0" y="0"/>
                  </a:moveTo>
                  <a:lnTo>
                    <a:pt x="11178" y="0"/>
                  </a:lnTo>
                  <a:lnTo>
                    <a:pt x="11178" y="184166"/>
                  </a:lnTo>
                  <a:lnTo>
                    <a:pt x="0" y="18416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58" name="Freeform 2657">
              <a:extLst>
                <a:ext uri="{FF2B5EF4-FFF2-40B4-BE49-F238E27FC236}">
                  <a16:creationId xmlns:a16="http://schemas.microsoft.com/office/drawing/2014/main" id="{711C3134-8638-CBA1-9F8A-1838BA130FBB}"/>
                </a:ext>
              </a:extLst>
            </p:cNvPr>
            <p:cNvSpPr/>
            <p:nvPr/>
          </p:nvSpPr>
          <p:spPr>
            <a:xfrm>
              <a:off x="1325906" y="2552306"/>
              <a:ext cx="11177" cy="192340"/>
            </a:xfrm>
            <a:custGeom>
              <a:avLst/>
              <a:gdLst>
                <a:gd name="connsiteX0" fmla="*/ 0 w 11177"/>
                <a:gd name="connsiteY0" fmla="*/ 0 h 192340"/>
                <a:gd name="connsiteX1" fmla="*/ 11177 w 11177"/>
                <a:gd name="connsiteY1" fmla="*/ 0 h 192340"/>
                <a:gd name="connsiteX2" fmla="*/ 11177 w 11177"/>
                <a:gd name="connsiteY2" fmla="*/ 192340 h 192340"/>
                <a:gd name="connsiteX3" fmla="*/ 0 w 11177"/>
                <a:gd name="connsiteY3" fmla="*/ 192340 h 19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92340">
                  <a:moveTo>
                    <a:pt x="0" y="0"/>
                  </a:moveTo>
                  <a:lnTo>
                    <a:pt x="11177" y="0"/>
                  </a:lnTo>
                  <a:lnTo>
                    <a:pt x="11177" y="192340"/>
                  </a:lnTo>
                  <a:lnTo>
                    <a:pt x="0" y="192340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59" name="Freeform 2658">
              <a:extLst>
                <a:ext uri="{FF2B5EF4-FFF2-40B4-BE49-F238E27FC236}">
                  <a16:creationId xmlns:a16="http://schemas.microsoft.com/office/drawing/2014/main" id="{766AE1D6-8820-F077-E0B5-65CA6EA4DB65}"/>
                </a:ext>
              </a:extLst>
            </p:cNvPr>
            <p:cNvSpPr/>
            <p:nvPr/>
          </p:nvSpPr>
          <p:spPr>
            <a:xfrm>
              <a:off x="1338100" y="2552306"/>
              <a:ext cx="11177" cy="197629"/>
            </a:xfrm>
            <a:custGeom>
              <a:avLst/>
              <a:gdLst>
                <a:gd name="connsiteX0" fmla="*/ 0 w 11177"/>
                <a:gd name="connsiteY0" fmla="*/ 0 h 197629"/>
                <a:gd name="connsiteX1" fmla="*/ 11177 w 11177"/>
                <a:gd name="connsiteY1" fmla="*/ 0 h 197629"/>
                <a:gd name="connsiteX2" fmla="*/ 11177 w 11177"/>
                <a:gd name="connsiteY2" fmla="*/ 197630 h 197629"/>
                <a:gd name="connsiteX3" fmla="*/ 0 w 11177"/>
                <a:gd name="connsiteY3" fmla="*/ 197630 h 19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197629">
                  <a:moveTo>
                    <a:pt x="0" y="0"/>
                  </a:moveTo>
                  <a:lnTo>
                    <a:pt x="11177" y="0"/>
                  </a:lnTo>
                  <a:lnTo>
                    <a:pt x="11177" y="197630"/>
                  </a:lnTo>
                  <a:lnTo>
                    <a:pt x="0" y="197630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0" name="Freeform 2659">
              <a:extLst>
                <a:ext uri="{FF2B5EF4-FFF2-40B4-BE49-F238E27FC236}">
                  <a16:creationId xmlns:a16="http://schemas.microsoft.com/office/drawing/2014/main" id="{9E8490A8-15BC-F269-52FF-62E5AE0979AD}"/>
                </a:ext>
              </a:extLst>
            </p:cNvPr>
            <p:cNvSpPr/>
            <p:nvPr/>
          </p:nvSpPr>
          <p:spPr>
            <a:xfrm>
              <a:off x="1350294" y="2552306"/>
              <a:ext cx="11177" cy="200995"/>
            </a:xfrm>
            <a:custGeom>
              <a:avLst/>
              <a:gdLst>
                <a:gd name="connsiteX0" fmla="*/ 0 w 11177"/>
                <a:gd name="connsiteY0" fmla="*/ 0 h 200995"/>
                <a:gd name="connsiteX1" fmla="*/ 11178 w 11177"/>
                <a:gd name="connsiteY1" fmla="*/ 0 h 200995"/>
                <a:gd name="connsiteX2" fmla="*/ 11178 w 11177"/>
                <a:gd name="connsiteY2" fmla="*/ 200996 h 200995"/>
                <a:gd name="connsiteX3" fmla="*/ 0 w 11177"/>
                <a:gd name="connsiteY3" fmla="*/ 200996 h 20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00995">
                  <a:moveTo>
                    <a:pt x="0" y="0"/>
                  </a:moveTo>
                  <a:lnTo>
                    <a:pt x="11178" y="0"/>
                  </a:lnTo>
                  <a:lnTo>
                    <a:pt x="11178" y="200996"/>
                  </a:lnTo>
                  <a:lnTo>
                    <a:pt x="0" y="20099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1" name="Freeform 2660">
              <a:extLst>
                <a:ext uri="{FF2B5EF4-FFF2-40B4-BE49-F238E27FC236}">
                  <a16:creationId xmlns:a16="http://schemas.microsoft.com/office/drawing/2014/main" id="{C6FB288E-E79A-72C2-4BBE-8B832AA3B33C}"/>
                </a:ext>
              </a:extLst>
            </p:cNvPr>
            <p:cNvSpPr/>
            <p:nvPr/>
          </p:nvSpPr>
          <p:spPr>
            <a:xfrm>
              <a:off x="1361979" y="2552306"/>
              <a:ext cx="11177" cy="216863"/>
            </a:xfrm>
            <a:custGeom>
              <a:avLst/>
              <a:gdLst>
                <a:gd name="connsiteX0" fmla="*/ 0 w 11177"/>
                <a:gd name="connsiteY0" fmla="*/ 0 h 216863"/>
                <a:gd name="connsiteX1" fmla="*/ 11178 w 11177"/>
                <a:gd name="connsiteY1" fmla="*/ 0 h 216863"/>
                <a:gd name="connsiteX2" fmla="*/ 11178 w 11177"/>
                <a:gd name="connsiteY2" fmla="*/ 216864 h 216863"/>
                <a:gd name="connsiteX3" fmla="*/ 0 w 11177"/>
                <a:gd name="connsiteY3" fmla="*/ 216864 h 21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16863">
                  <a:moveTo>
                    <a:pt x="0" y="0"/>
                  </a:moveTo>
                  <a:lnTo>
                    <a:pt x="11178" y="0"/>
                  </a:lnTo>
                  <a:lnTo>
                    <a:pt x="11178" y="216864"/>
                  </a:lnTo>
                  <a:lnTo>
                    <a:pt x="0" y="216864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2" name="Freeform 2661">
              <a:extLst>
                <a:ext uri="{FF2B5EF4-FFF2-40B4-BE49-F238E27FC236}">
                  <a16:creationId xmlns:a16="http://schemas.microsoft.com/office/drawing/2014/main" id="{2C20C1DB-BA03-660F-46A7-FDB3DD4CA76B}"/>
                </a:ext>
              </a:extLst>
            </p:cNvPr>
            <p:cNvSpPr/>
            <p:nvPr/>
          </p:nvSpPr>
          <p:spPr>
            <a:xfrm>
              <a:off x="1374173" y="2552306"/>
              <a:ext cx="11177" cy="218306"/>
            </a:xfrm>
            <a:custGeom>
              <a:avLst/>
              <a:gdLst>
                <a:gd name="connsiteX0" fmla="*/ 0 w 11177"/>
                <a:gd name="connsiteY0" fmla="*/ 0 h 218306"/>
                <a:gd name="connsiteX1" fmla="*/ 11178 w 11177"/>
                <a:gd name="connsiteY1" fmla="*/ 0 h 218306"/>
                <a:gd name="connsiteX2" fmla="*/ 11178 w 11177"/>
                <a:gd name="connsiteY2" fmla="*/ 218306 h 218306"/>
                <a:gd name="connsiteX3" fmla="*/ 0 w 11177"/>
                <a:gd name="connsiteY3" fmla="*/ 218306 h 218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18306">
                  <a:moveTo>
                    <a:pt x="0" y="0"/>
                  </a:moveTo>
                  <a:lnTo>
                    <a:pt x="11178" y="0"/>
                  </a:lnTo>
                  <a:lnTo>
                    <a:pt x="11178" y="218306"/>
                  </a:lnTo>
                  <a:lnTo>
                    <a:pt x="0" y="21830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3" name="Freeform 2662">
              <a:extLst>
                <a:ext uri="{FF2B5EF4-FFF2-40B4-BE49-F238E27FC236}">
                  <a16:creationId xmlns:a16="http://schemas.microsoft.com/office/drawing/2014/main" id="{5F177E3F-17FA-6049-DDEF-8E864838C5D2}"/>
                </a:ext>
              </a:extLst>
            </p:cNvPr>
            <p:cNvSpPr/>
            <p:nvPr/>
          </p:nvSpPr>
          <p:spPr>
            <a:xfrm>
              <a:off x="1385858" y="2552306"/>
              <a:ext cx="11177" cy="218306"/>
            </a:xfrm>
            <a:custGeom>
              <a:avLst/>
              <a:gdLst>
                <a:gd name="connsiteX0" fmla="*/ 0 w 11177"/>
                <a:gd name="connsiteY0" fmla="*/ 0 h 218306"/>
                <a:gd name="connsiteX1" fmla="*/ 11178 w 11177"/>
                <a:gd name="connsiteY1" fmla="*/ 0 h 218306"/>
                <a:gd name="connsiteX2" fmla="*/ 11178 w 11177"/>
                <a:gd name="connsiteY2" fmla="*/ 218306 h 218306"/>
                <a:gd name="connsiteX3" fmla="*/ 0 w 11177"/>
                <a:gd name="connsiteY3" fmla="*/ 218306 h 218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18306">
                  <a:moveTo>
                    <a:pt x="0" y="0"/>
                  </a:moveTo>
                  <a:lnTo>
                    <a:pt x="11178" y="0"/>
                  </a:lnTo>
                  <a:lnTo>
                    <a:pt x="11178" y="218306"/>
                  </a:lnTo>
                  <a:lnTo>
                    <a:pt x="0" y="21830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4" name="Freeform 2663">
              <a:extLst>
                <a:ext uri="{FF2B5EF4-FFF2-40B4-BE49-F238E27FC236}">
                  <a16:creationId xmlns:a16="http://schemas.microsoft.com/office/drawing/2014/main" id="{C40E7E2D-448A-AB7C-2E8F-2EB209C000AC}"/>
                </a:ext>
              </a:extLst>
            </p:cNvPr>
            <p:cNvSpPr/>
            <p:nvPr/>
          </p:nvSpPr>
          <p:spPr>
            <a:xfrm>
              <a:off x="1398052" y="2552306"/>
              <a:ext cx="11177" cy="225999"/>
            </a:xfrm>
            <a:custGeom>
              <a:avLst/>
              <a:gdLst>
                <a:gd name="connsiteX0" fmla="*/ 0 w 11177"/>
                <a:gd name="connsiteY0" fmla="*/ 0 h 225999"/>
                <a:gd name="connsiteX1" fmla="*/ 11178 w 11177"/>
                <a:gd name="connsiteY1" fmla="*/ 0 h 225999"/>
                <a:gd name="connsiteX2" fmla="*/ 11178 w 11177"/>
                <a:gd name="connsiteY2" fmla="*/ 226000 h 225999"/>
                <a:gd name="connsiteX3" fmla="*/ 0 w 11177"/>
                <a:gd name="connsiteY3" fmla="*/ 226000 h 22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25999">
                  <a:moveTo>
                    <a:pt x="0" y="0"/>
                  </a:moveTo>
                  <a:lnTo>
                    <a:pt x="11178" y="0"/>
                  </a:lnTo>
                  <a:lnTo>
                    <a:pt x="11178" y="226000"/>
                  </a:lnTo>
                  <a:lnTo>
                    <a:pt x="0" y="226000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5" name="Freeform 2664">
              <a:extLst>
                <a:ext uri="{FF2B5EF4-FFF2-40B4-BE49-F238E27FC236}">
                  <a16:creationId xmlns:a16="http://schemas.microsoft.com/office/drawing/2014/main" id="{1E33D8ED-A68E-54C0-CAF3-66571B9EFBC2}"/>
                </a:ext>
              </a:extLst>
            </p:cNvPr>
            <p:cNvSpPr/>
            <p:nvPr/>
          </p:nvSpPr>
          <p:spPr>
            <a:xfrm>
              <a:off x="1410246" y="2552306"/>
              <a:ext cx="11177" cy="227923"/>
            </a:xfrm>
            <a:custGeom>
              <a:avLst/>
              <a:gdLst>
                <a:gd name="connsiteX0" fmla="*/ 0 w 11177"/>
                <a:gd name="connsiteY0" fmla="*/ 0 h 227923"/>
                <a:gd name="connsiteX1" fmla="*/ 11178 w 11177"/>
                <a:gd name="connsiteY1" fmla="*/ 0 h 227923"/>
                <a:gd name="connsiteX2" fmla="*/ 11178 w 11177"/>
                <a:gd name="connsiteY2" fmla="*/ 227923 h 227923"/>
                <a:gd name="connsiteX3" fmla="*/ 0 w 11177"/>
                <a:gd name="connsiteY3" fmla="*/ 227923 h 227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27923">
                  <a:moveTo>
                    <a:pt x="0" y="0"/>
                  </a:moveTo>
                  <a:lnTo>
                    <a:pt x="11178" y="0"/>
                  </a:lnTo>
                  <a:lnTo>
                    <a:pt x="11178" y="227923"/>
                  </a:lnTo>
                  <a:lnTo>
                    <a:pt x="0" y="22792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6" name="Freeform 2665">
              <a:extLst>
                <a:ext uri="{FF2B5EF4-FFF2-40B4-BE49-F238E27FC236}">
                  <a16:creationId xmlns:a16="http://schemas.microsoft.com/office/drawing/2014/main" id="{7F0C22E7-51D3-E043-3847-750070E89DD1}"/>
                </a:ext>
              </a:extLst>
            </p:cNvPr>
            <p:cNvSpPr/>
            <p:nvPr/>
          </p:nvSpPr>
          <p:spPr>
            <a:xfrm>
              <a:off x="1421931" y="2552306"/>
              <a:ext cx="11177" cy="227923"/>
            </a:xfrm>
            <a:custGeom>
              <a:avLst/>
              <a:gdLst>
                <a:gd name="connsiteX0" fmla="*/ 0 w 11177"/>
                <a:gd name="connsiteY0" fmla="*/ 0 h 227923"/>
                <a:gd name="connsiteX1" fmla="*/ 11177 w 11177"/>
                <a:gd name="connsiteY1" fmla="*/ 0 h 227923"/>
                <a:gd name="connsiteX2" fmla="*/ 11177 w 11177"/>
                <a:gd name="connsiteY2" fmla="*/ 227923 h 227923"/>
                <a:gd name="connsiteX3" fmla="*/ 0 w 11177"/>
                <a:gd name="connsiteY3" fmla="*/ 227923 h 227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27923">
                  <a:moveTo>
                    <a:pt x="0" y="0"/>
                  </a:moveTo>
                  <a:lnTo>
                    <a:pt x="11177" y="0"/>
                  </a:lnTo>
                  <a:lnTo>
                    <a:pt x="11177" y="227923"/>
                  </a:lnTo>
                  <a:lnTo>
                    <a:pt x="0" y="22792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7" name="Freeform 2666">
              <a:extLst>
                <a:ext uri="{FF2B5EF4-FFF2-40B4-BE49-F238E27FC236}">
                  <a16:creationId xmlns:a16="http://schemas.microsoft.com/office/drawing/2014/main" id="{107C1A89-5470-BC5F-C07C-C49085C05DB6}"/>
                </a:ext>
              </a:extLst>
            </p:cNvPr>
            <p:cNvSpPr/>
            <p:nvPr/>
          </p:nvSpPr>
          <p:spPr>
            <a:xfrm>
              <a:off x="1434125" y="2552306"/>
              <a:ext cx="11177" cy="235135"/>
            </a:xfrm>
            <a:custGeom>
              <a:avLst/>
              <a:gdLst>
                <a:gd name="connsiteX0" fmla="*/ 0 w 11177"/>
                <a:gd name="connsiteY0" fmla="*/ 0 h 235135"/>
                <a:gd name="connsiteX1" fmla="*/ 11178 w 11177"/>
                <a:gd name="connsiteY1" fmla="*/ 0 h 235135"/>
                <a:gd name="connsiteX2" fmla="*/ 11178 w 11177"/>
                <a:gd name="connsiteY2" fmla="*/ 235136 h 235135"/>
                <a:gd name="connsiteX3" fmla="*/ 0 w 11177"/>
                <a:gd name="connsiteY3" fmla="*/ 235136 h 23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35135">
                  <a:moveTo>
                    <a:pt x="0" y="0"/>
                  </a:moveTo>
                  <a:lnTo>
                    <a:pt x="11178" y="0"/>
                  </a:lnTo>
                  <a:lnTo>
                    <a:pt x="11178" y="235136"/>
                  </a:lnTo>
                  <a:lnTo>
                    <a:pt x="0" y="23513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8" name="Freeform 2667">
              <a:extLst>
                <a:ext uri="{FF2B5EF4-FFF2-40B4-BE49-F238E27FC236}">
                  <a16:creationId xmlns:a16="http://schemas.microsoft.com/office/drawing/2014/main" id="{E39EE84E-3F3D-9EF5-FB05-D5E27EAB6D4E}"/>
                </a:ext>
              </a:extLst>
            </p:cNvPr>
            <p:cNvSpPr/>
            <p:nvPr/>
          </p:nvSpPr>
          <p:spPr>
            <a:xfrm>
              <a:off x="1446318" y="2552306"/>
              <a:ext cx="11177" cy="235135"/>
            </a:xfrm>
            <a:custGeom>
              <a:avLst/>
              <a:gdLst>
                <a:gd name="connsiteX0" fmla="*/ 0 w 11177"/>
                <a:gd name="connsiteY0" fmla="*/ 0 h 235135"/>
                <a:gd name="connsiteX1" fmla="*/ 11178 w 11177"/>
                <a:gd name="connsiteY1" fmla="*/ 0 h 235135"/>
                <a:gd name="connsiteX2" fmla="*/ 11178 w 11177"/>
                <a:gd name="connsiteY2" fmla="*/ 235136 h 235135"/>
                <a:gd name="connsiteX3" fmla="*/ 0 w 11177"/>
                <a:gd name="connsiteY3" fmla="*/ 235136 h 23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35135">
                  <a:moveTo>
                    <a:pt x="0" y="0"/>
                  </a:moveTo>
                  <a:lnTo>
                    <a:pt x="11178" y="0"/>
                  </a:lnTo>
                  <a:lnTo>
                    <a:pt x="11178" y="235136"/>
                  </a:lnTo>
                  <a:lnTo>
                    <a:pt x="0" y="23513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9" name="Freeform 2668">
              <a:extLst>
                <a:ext uri="{FF2B5EF4-FFF2-40B4-BE49-F238E27FC236}">
                  <a16:creationId xmlns:a16="http://schemas.microsoft.com/office/drawing/2014/main" id="{918F92A7-BF3B-B7B2-41FF-030436A54558}"/>
                </a:ext>
              </a:extLst>
            </p:cNvPr>
            <p:cNvSpPr/>
            <p:nvPr/>
          </p:nvSpPr>
          <p:spPr>
            <a:xfrm>
              <a:off x="1458004" y="2552306"/>
              <a:ext cx="11177" cy="238982"/>
            </a:xfrm>
            <a:custGeom>
              <a:avLst/>
              <a:gdLst>
                <a:gd name="connsiteX0" fmla="*/ 0 w 11177"/>
                <a:gd name="connsiteY0" fmla="*/ 0 h 238982"/>
                <a:gd name="connsiteX1" fmla="*/ 11178 w 11177"/>
                <a:gd name="connsiteY1" fmla="*/ 0 h 238982"/>
                <a:gd name="connsiteX2" fmla="*/ 11178 w 11177"/>
                <a:gd name="connsiteY2" fmla="*/ 238983 h 238982"/>
                <a:gd name="connsiteX3" fmla="*/ 0 w 11177"/>
                <a:gd name="connsiteY3" fmla="*/ 238983 h 23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38982">
                  <a:moveTo>
                    <a:pt x="0" y="0"/>
                  </a:moveTo>
                  <a:lnTo>
                    <a:pt x="11178" y="0"/>
                  </a:lnTo>
                  <a:lnTo>
                    <a:pt x="11178" y="238983"/>
                  </a:lnTo>
                  <a:lnTo>
                    <a:pt x="0" y="23898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70" name="Freeform 2669">
              <a:extLst>
                <a:ext uri="{FF2B5EF4-FFF2-40B4-BE49-F238E27FC236}">
                  <a16:creationId xmlns:a16="http://schemas.microsoft.com/office/drawing/2014/main" id="{2385477B-344A-653B-B303-4C002406CEC9}"/>
                </a:ext>
              </a:extLst>
            </p:cNvPr>
            <p:cNvSpPr/>
            <p:nvPr/>
          </p:nvSpPr>
          <p:spPr>
            <a:xfrm>
              <a:off x="1470198" y="2552306"/>
              <a:ext cx="11177" cy="245714"/>
            </a:xfrm>
            <a:custGeom>
              <a:avLst/>
              <a:gdLst>
                <a:gd name="connsiteX0" fmla="*/ 0 w 11177"/>
                <a:gd name="connsiteY0" fmla="*/ 0 h 245714"/>
                <a:gd name="connsiteX1" fmla="*/ 11177 w 11177"/>
                <a:gd name="connsiteY1" fmla="*/ 0 h 245714"/>
                <a:gd name="connsiteX2" fmla="*/ 11177 w 11177"/>
                <a:gd name="connsiteY2" fmla="*/ 245715 h 245714"/>
                <a:gd name="connsiteX3" fmla="*/ 0 w 11177"/>
                <a:gd name="connsiteY3" fmla="*/ 245715 h 24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45714">
                  <a:moveTo>
                    <a:pt x="0" y="0"/>
                  </a:moveTo>
                  <a:lnTo>
                    <a:pt x="11177" y="0"/>
                  </a:lnTo>
                  <a:lnTo>
                    <a:pt x="11177" y="245715"/>
                  </a:lnTo>
                  <a:lnTo>
                    <a:pt x="0" y="24571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71" name="Freeform 2670">
              <a:extLst>
                <a:ext uri="{FF2B5EF4-FFF2-40B4-BE49-F238E27FC236}">
                  <a16:creationId xmlns:a16="http://schemas.microsoft.com/office/drawing/2014/main" id="{C20227EA-6FCA-69EC-07AA-980EC552F2F9}"/>
                </a:ext>
              </a:extLst>
            </p:cNvPr>
            <p:cNvSpPr/>
            <p:nvPr/>
          </p:nvSpPr>
          <p:spPr>
            <a:xfrm>
              <a:off x="1482391" y="2552306"/>
              <a:ext cx="11177" cy="245714"/>
            </a:xfrm>
            <a:custGeom>
              <a:avLst/>
              <a:gdLst>
                <a:gd name="connsiteX0" fmla="*/ 0 w 11177"/>
                <a:gd name="connsiteY0" fmla="*/ 0 h 245714"/>
                <a:gd name="connsiteX1" fmla="*/ 11178 w 11177"/>
                <a:gd name="connsiteY1" fmla="*/ 0 h 245714"/>
                <a:gd name="connsiteX2" fmla="*/ 11178 w 11177"/>
                <a:gd name="connsiteY2" fmla="*/ 245715 h 245714"/>
                <a:gd name="connsiteX3" fmla="*/ 0 w 11177"/>
                <a:gd name="connsiteY3" fmla="*/ 245715 h 24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45714">
                  <a:moveTo>
                    <a:pt x="0" y="0"/>
                  </a:moveTo>
                  <a:lnTo>
                    <a:pt x="11178" y="0"/>
                  </a:lnTo>
                  <a:lnTo>
                    <a:pt x="11178" y="245715"/>
                  </a:lnTo>
                  <a:lnTo>
                    <a:pt x="0" y="24571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72" name="Freeform 2671">
              <a:extLst>
                <a:ext uri="{FF2B5EF4-FFF2-40B4-BE49-F238E27FC236}">
                  <a16:creationId xmlns:a16="http://schemas.microsoft.com/office/drawing/2014/main" id="{DCE614AF-7CB4-35BB-239A-43AFAC977D16}"/>
                </a:ext>
              </a:extLst>
            </p:cNvPr>
            <p:cNvSpPr/>
            <p:nvPr/>
          </p:nvSpPr>
          <p:spPr>
            <a:xfrm>
              <a:off x="1494077" y="2552306"/>
              <a:ext cx="11177" cy="250042"/>
            </a:xfrm>
            <a:custGeom>
              <a:avLst/>
              <a:gdLst>
                <a:gd name="connsiteX0" fmla="*/ 0 w 11177"/>
                <a:gd name="connsiteY0" fmla="*/ 0 h 250042"/>
                <a:gd name="connsiteX1" fmla="*/ 11178 w 11177"/>
                <a:gd name="connsiteY1" fmla="*/ 0 h 250042"/>
                <a:gd name="connsiteX2" fmla="*/ 11178 w 11177"/>
                <a:gd name="connsiteY2" fmla="*/ 250042 h 250042"/>
                <a:gd name="connsiteX3" fmla="*/ 0 w 11177"/>
                <a:gd name="connsiteY3" fmla="*/ 250042 h 25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50042">
                  <a:moveTo>
                    <a:pt x="0" y="0"/>
                  </a:moveTo>
                  <a:lnTo>
                    <a:pt x="11178" y="0"/>
                  </a:lnTo>
                  <a:lnTo>
                    <a:pt x="11178" y="250042"/>
                  </a:lnTo>
                  <a:lnTo>
                    <a:pt x="0" y="250042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73" name="Freeform 2672">
              <a:extLst>
                <a:ext uri="{FF2B5EF4-FFF2-40B4-BE49-F238E27FC236}">
                  <a16:creationId xmlns:a16="http://schemas.microsoft.com/office/drawing/2014/main" id="{751A5D80-3EF0-BC4D-C383-6F052486EA8A}"/>
                </a:ext>
              </a:extLst>
            </p:cNvPr>
            <p:cNvSpPr/>
            <p:nvPr/>
          </p:nvSpPr>
          <p:spPr>
            <a:xfrm>
              <a:off x="1506270" y="2552306"/>
              <a:ext cx="11177" cy="251484"/>
            </a:xfrm>
            <a:custGeom>
              <a:avLst/>
              <a:gdLst>
                <a:gd name="connsiteX0" fmla="*/ 0 w 11177"/>
                <a:gd name="connsiteY0" fmla="*/ 0 h 251484"/>
                <a:gd name="connsiteX1" fmla="*/ 11178 w 11177"/>
                <a:gd name="connsiteY1" fmla="*/ 0 h 251484"/>
                <a:gd name="connsiteX2" fmla="*/ 11178 w 11177"/>
                <a:gd name="connsiteY2" fmla="*/ 251485 h 251484"/>
                <a:gd name="connsiteX3" fmla="*/ 0 w 11177"/>
                <a:gd name="connsiteY3" fmla="*/ 251485 h 25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51484">
                  <a:moveTo>
                    <a:pt x="0" y="0"/>
                  </a:moveTo>
                  <a:lnTo>
                    <a:pt x="11178" y="0"/>
                  </a:lnTo>
                  <a:lnTo>
                    <a:pt x="11178" y="251485"/>
                  </a:lnTo>
                  <a:lnTo>
                    <a:pt x="0" y="25148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74" name="Freeform 2673">
              <a:extLst>
                <a:ext uri="{FF2B5EF4-FFF2-40B4-BE49-F238E27FC236}">
                  <a16:creationId xmlns:a16="http://schemas.microsoft.com/office/drawing/2014/main" id="{99FDE52C-36AE-540C-C0F2-903FDBBE2311}"/>
                </a:ext>
              </a:extLst>
            </p:cNvPr>
            <p:cNvSpPr/>
            <p:nvPr/>
          </p:nvSpPr>
          <p:spPr>
            <a:xfrm>
              <a:off x="1518464" y="2552306"/>
              <a:ext cx="11177" cy="251484"/>
            </a:xfrm>
            <a:custGeom>
              <a:avLst/>
              <a:gdLst>
                <a:gd name="connsiteX0" fmla="*/ 0 w 11177"/>
                <a:gd name="connsiteY0" fmla="*/ 0 h 251484"/>
                <a:gd name="connsiteX1" fmla="*/ 11177 w 11177"/>
                <a:gd name="connsiteY1" fmla="*/ 0 h 251484"/>
                <a:gd name="connsiteX2" fmla="*/ 11177 w 11177"/>
                <a:gd name="connsiteY2" fmla="*/ 251485 h 251484"/>
                <a:gd name="connsiteX3" fmla="*/ 0 w 11177"/>
                <a:gd name="connsiteY3" fmla="*/ 251485 h 25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51484">
                  <a:moveTo>
                    <a:pt x="0" y="0"/>
                  </a:moveTo>
                  <a:lnTo>
                    <a:pt x="11177" y="0"/>
                  </a:lnTo>
                  <a:lnTo>
                    <a:pt x="11177" y="251485"/>
                  </a:lnTo>
                  <a:lnTo>
                    <a:pt x="0" y="25148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75" name="Freeform 2674">
              <a:extLst>
                <a:ext uri="{FF2B5EF4-FFF2-40B4-BE49-F238E27FC236}">
                  <a16:creationId xmlns:a16="http://schemas.microsoft.com/office/drawing/2014/main" id="{8F2AD82C-474A-40B3-DFA8-D8B81F9B4FF0}"/>
                </a:ext>
              </a:extLst>
            </p:cNvPr>
            <p:cNvSpPr/>
            <p:nvPr/>
          </p:nvSpPr>
          <p:spPr>
            <a:xfrm>
              <a:off x="1530150" y="2552306"/>
              <a:ext cx="11177" cy="256293"/>
            </a:xfrm>
            <a:custGeom>
              <a:avLst/>
              <a:gdLst>
                <a:gd name="connsiteX0" fmla="*/ 0 w 11177"/>
                <a:gd name="connsiteY0" fmla="*/ 0 h 256293"/>
                <a:gd name="connsiteX1" fmla="*/ 11178 w 11177"/>
                <a:gd name="connsiteY1" fmla="*/ 0 h 256293"/>
                <a:gd name="connsiteX2" fmla="*/ 11178 w 11177"/>
                <a:gd name="connsiteY2" fmla="*/ 256293 h 256293"/>
                <a:gd name="connsiteX3" fmla="*/ 0 w 11177"/>
                <a:gd name="connsiteY3" fmla="*/ 256293 h 25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56293">
                  <a:moveTo>
                    <a:pt x="0" y="0"/>
                  </a:moveTo>
                  <a:lnTo>
                    <a:pt x="11178" y="0"/>
                  </a:lnTo>
                  <a:lnTo>
                    <a:pt x="11178" y="256293"/>
                  </a:lnTo>
                  <a:lnTo>
                    <a:pt x="0" y="25629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76" name="Freeform 2675">
              <a:extLst>
                <a:ext uri="{FF2B5EF4-FFF2-40B4-BE49-F238E27FC236}">
                  <a16:creationId xmlns:a16="http://schemas.microsoft.com/office/drawing/2014/main" id="{300970DF-1000-A3BB-96C6-3A631B01E15F}"/>
                </a:ext>
              </a:extLst>
            </p:cNvPr>
            <p:cNvSpPr/>
            <p:nvPr/>
          </p:nvSpPr>
          <p:spPr>
            <a:xfrm>
              <a:off x="1542343" y="2552306"/>
              <a:ext cx="11177" cy="256293"/>
            </a:xfrm>
            <a:custGeom>
              <a:avLst/>
              <a:gdLst>
                <a:gd name="connsiteX0" fmla="*/ 0 w 11177"/>
                <a:gd name="connsiteY0" fmla="*/ 0 h 256293"/>
                <a:gd name="connsiteX1" fmla="*/ 11178 w 11177"/>
                <a:gd name="connsiteY1" fmla="*/ 0 h 256293"/>
                <a:gd name="connsiteX2" fmla="*/ 11178 w 11177"/>
                <a:gd name="connsiteY2" fmla="*/ 256293 h 256293"/>
                <a:gd name="connsiteX3" fmla="*/ 0 w 11177"/>
                <a:gd name="connsiteY3" fmla="*/ 256293 h 25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56293">
                  <a:moveTo>
                    <a:pt x="0" y="0"/>
                  </a:moveTo>
                  <a:lnTo>
                    <a:pt x="11178" y="0"/>
                  </a:lnTo>
                  <a:lnTo>
                    <a:pt x="11178" y="256293"/>
                  </a:lnTo>
                  <a:lnTo>
                    <a:pt x="0" y="25629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77" name="Freeform 2676">
              <a:extLst>
                <a:ext uri="{FF2B5EF4-FFF2-40B4-BE49-F238E27FC236}">
                  <a16:creationId xmlns:a16="http://schemas.microsoft.com/office/drawing/2014/main" id="{9BCD66E7-601F-E806-9022-A31AA2F71EEB}"/>
                </a:ext>
              </a:extLst>
            </p:cNvPr>
            <p:cNvSpPr/>
            <p:nvPr/>
          </p:nvSpPr>
          <p:spPr>
            <a:xfrm>
              <a:off x="1554537" y="2552306"/>
              <a:ext cx="11177" cy="256293"/>
            </a:xfrm>
            <a:custGeom>
              <a:avLst/>
              <a:gdLst>
                <a:gd name="connsiteX0" fmla="*/ 0 w 11177"/>
                <a:gd name="connsiteY0" fmla="*/ 0 h 256293"/>
                <a:gd name="connsiteX1" fmla="*/ 11178 w 11177"/>
                <a:gd name="connsiteY1" fmla="*/ 0 h 256293"/>
                <a:gd name="connsiteX2" fmla="*/ 11178 w 11177"/>
                <a:gd name="connsiteY2" fmla="*/ 256293 h 256293"/>
                <a:gd name="connsiteX3" fmla="*/ 0 w 11177"/>
                <a:gd name="connsiteY3" fmla="*/ 256293 h 25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56293">
                  <a:moveTo>
                    <a:pt x="0" y="0"/>
                  </a:moveTo>
                  <a:lnTo>
                    <a:pt x="11178" y="0"/>
                  </a:lnTo>
                  <a:lnTo>
                    <a:pt x="11178" y="256293"/>
                  </a:lnTo>
                  <a:lnTo>
                    <a:pt x="0" y="25629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78" name="Freeform 2677">
              <a:extLst>
                <a:ext uri="{FF2B5EF4-FFF2-40B4-BE49-F238E27FC236}">
                  <a16:creationId xmlns:a16="http://schemas.microsoft.com/office/drawing/2014/main" id="{645B7AB0-BF22-EB08-97D2-2243E7E76870}"/>
                </a:ext>
              </a:extLst>
            </p:cNvPr>
            <p:cNvSpPr/>
            <p:nvPr/>
          </p:nvSpPr>
          <p:spPr>
            <a:xfrm>
              <a:off x="1566223" y="2552306"/>
              <a:ext cx="11177" cy="258697"/>
            </a:xfrm>
            <a:custGeom>
              <a:avLst/>
              <a:gdLst>
                <a:gd name="connsiteX0" fmla="*/ 0 w 11177"/>
                <a:gd name="connsiteY0" fmla="*/ 0 h 258697"/>
                <a:gd name="connsiteX1" fmla="*/ 11178 w 11177"/>
                <a:gd name="connsiteY1" fmla="*/ 0 h 258697"/>
                <a:gd name="connsiteX2" fmla="*/ 11178 w 11177"/>
                <a:gd name="connsiteY2" fmla="*/ 258698 h 258697"/>
                <a:gd name="connsiteX3" fmla="*/ 0 w 11177"/>
                <a:gd name="connsiteY3" fmla="*/ 258698 h 25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58697">
                  <a:moveTo>
                    <a:pt x="0" y="0"/>
                  </a:moveTo>
                  <a:lnTo>
                    <a:pt x="11178" y="0"/>
                  </a:lnTo>
                  <a:lnTo>
                    <a:pt x="11178" y="258698"/>
                  </a:lnTo>
                  <a:lnTo>
                    <a:pt x="0" y="25869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79" name="Freeform 2678">
              <a:extLst>
                <a:ext uri="{FF2B5EF4-FFF2-40B4-BE49-F238E27FC236}">
                  <a16:creationId xmlns:a16="http://schemas.microsoft.com/office/drawing/2014/main" id="{2FAEE9A8-C51C-D302-B795-D704ADF8F8D4}"/>
                </a:ext>
              </a:extLst>
            </p:cNvPr>
            <p:cNvSpPr/>
            <p:nvPr/>
          </p:nvSpPr>
          <p:spPr>
            <a:xfrm>
              <a:off x="1578416" y="2552306"/>
              <a:ext cx="11177" cy="263986"/>
            </a:xfrm>
            <a:custGeom>
              <a:avLst/>
              <a:gdLst>
                <a:gd name="connsiteX0" fmla="*/ 0 w 11177"/>
                <a:gd name="connsiteY0" fmla="*/ 0 h 263986"/>
                <a:gd name="connsiteX1" fmla="*/ 11178 w 11177"/>
                <a:gd name="connsiteY1" fmla="*/ 0 h 263986"/>
                <a:gd name="connsiteX2" fmla="*/ 11178 w 11177"/>
                <a:gd name="connsiteY2" fmla="*/ 263987 h 263986"/>
                <a:gd name="connsiteX3" fmla="*/ 0 w 11177"/>
                <a:gd name="connsiteY3" fmla="*/ 263987 h 26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63986">
                  <a:moveTo>
                    <a:pt x="0" y="0"/>
                  </a:moveTo>
                  <a:lnTo>
                    <a:pt x="11178" y="0"/>
                  </a:lnTo>
                  <a:lnTo>
                    <a:pt x="11178" y="263987"/>
                  </a:lnTo>
                  <a:lnTo>
                    <a:pt x="0" y="263987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80" name="Freeform 2679">
              <a:extLst>
                <a:ext uri="{FF2B5EF4-FFF2-40B4-BE49-F238E27FC236}">
                  <a16:creationId xmlns:a16="http://schemas.microsoft.com/office/drawing/2014/main" id="{953ECC26-CFA3-EE7E-55FF-417517FA219C}"/>
                </a:ext>
              </a:extLst>
            </p:cNvPr>
            <p:cNvSpPr/>
            <p:nvPr/>
          </p:nvSpPr>
          <p:spPr>
            <a:xfrm>
              <a:off x="1590610" y="2552306"/>
              <a:ext cx="11177" cy="263986"/>
            </a:xfrm>
            <a:custGeom>
              <a:avLst/>
              <a:gdLst>
                <a:gd name="connsiteX0" fmla="*/ 0 w 11177"/>
                <a:gd name="connsiteY0" fmla="*/ 0 h 263986"/>
                <a:gd name="connsiteX1" fmla="*/ 11178 w 11177"/>
                <a:gd name="connsiteY1" fmla="*/ 0 h 263986"/>
                <a:gd name="connsiteX2" fmla="*/ 11178 w 11177"/>
                <a:gd name="connsiteY2" fmla="*/ 263987 h 263986"/>
                <a:gd name="connsiteX3" fmla="*/ 0 w 11177"/>
                <a:gd name="connsiteY3" fmla="*/ 263987 h 26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63986">
                  <a:moveTo>
                    <a:pt x="0" y="0"/>
                  </a:moveTo>
                  <a:lnTo>
                    <a:pt x="11178" y="0"/>
                  </a:lnTo>
                  <a:lnTo>
                    <a:pt x="11178" y="263987"/>
                  </a:lnTo>
                  <a:lnTo>
                    <a:pt x="0" y="263987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81" name="Freeform 2680">
              <a:extLst>
                <a:ext uri="{FF2B5EF4-FFF2-40B4-BE49-F238E27FC236}">
                  <a16:creationId xmlns:a16="http://schemas.microsoft.com/office/drawing/2014/main" id="{36DEBD16-8571-D475-2391-C46187CCA278}"/>
                </a:ext>
              </a:extLst>
            </p:cNvPr>
            <p:cNvSpPr/>
            <p:nvPr/>
          </p:nvSpPr>
          <p:spPr>
            <a:xfrm>
              <a:off x="1602295" y="2552306"/>
              <a:ext cx="11177" cy="263986"/>
            </a:xfrm>
            <a:custGeom>
              <a:avLst/>
              <a:gdLst>
                <a:gd name="connsiteX0" fmla="*/ 0 w 11177"/>
                <a:gd name="connsiteY0" fmla="*/ 0 h 263986"/>
                <a:gd name="connsiteX1" fmla="*/ 11177 w 11177"/>
                <a:gd name="connsiteY1" fmla="*/ 0 h 263986"/>
                <a:gd name="connsiteX2" fmla="*/ 11177 w 11177"/>
                <a:gd name="connsiteY2" fmla="*/ 263987 h 263986"/>
                <a:gd name="connsiteX3" fmla="*/ 0 w 11177"/>
                <a:gd name="connsiteY3" fmla="*/ 263987 h 26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63986">
                  <a:moveTo>
                    <a:pt x="0" y="0"/>
                  </a:moveTo>
                  <a:lnTo>
                    <a:pt x="11177" y="0"/>
                  </a:lnTo>
                  <a:lnTo>
                    <a:pt x="11177" y="263987"/>
                  </a:lnTo>
                  <a:lnTo>
                    <a:pt x="0" y="263987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82" name="Freeform 2681">
              <a:extLst>
                <a:ext uri="{FF2B5EF4-FFF2-40B4-BE49-F238E27FC236}">
                  <a16:creationId xmlns:a16="http://schemas.microsoft.com/office/drawing/2014/main" id="{6E8DA9C4-2E7D-8480-D3AD-A7A775ADB9C9}"/>
                </a:ext>
              </a:extLst>
            </p:cNvPr>
            <p:cNvSpPr/>
            <p:nvPr/>
          </p:nvSpPr>
          <p:spPr>
            <a:xfrm>
              <a:off x="1614489" y="2552306"/>
              <a:ext cx="11177" cy="269276"/>
            </a:xfrm>
            <a:custGeom>
              <a:avLst/>
              <a:gdLst>
                <a:gd name="connsiteX0" fmla="*/ 0 w 11177"/>
                <a:gd name="connsiteY0" fmla="*/ 0 h 269276"/>
                <a:gd name="connsiteX1" fmla="*/ 11178 w 11177"/>
                <a:gd name="connsiteY1" fmla="*/ 0 h 269276"/>
                <a:gd name="connsiteX2" fmla="*/ 11178 w 11177"/>
                <a:gd name="connsiteY2" fmla="*/ 269276 h 269276"/>
                <a:gd name="connsiteX3" fmla="*/ 0 w 11177"/>
                <a:gd name="connsiteY3" fmla="*/ 269276 h 26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69276">
                  <a:moveTo>
                    <a:pt x="0" y="0"/>
                  </a:moveTo>
                  <a:lnTo>
                    <a:pt x="11178" y="0"/>
                  </a:lnTo>
                  <a:lnTo>
                    <a:pt x="11178" y="269276"/>
                  </a:lnTo>
                  <a:lnTo>
                    <a:pt x="0" y="26927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83" name="Freeform 2682">
              <a:extLst>
                <a:ext uri="{FF2B5EF4-FFF2-40B4-BE49-F238E27FC236}">
                  <a16:creationId xmlns:a16="http://schemas.microsoft.com/office/drawing/2014/main" id="{66B65AE1-5F59-13AC-9F62-4105A10AF389}"/>
                </a:ext>
              </a:extLst>
            </p:cNvPr>
            <p:cNvSpPr/>
            <p:nvPr/>
          </p:nvSpPr>
          <p:spPr>
            <a:xfrm>
              <a:off x="1626683" y="2552306"/>
              <a:ext cx="11177" cy="269276"/>
            </a:xfrm>
            <a:custGeom>
              <a:avLst/>
              <a:gdLst>
                <a:gd name="connsiteX0" fmla="*/ 0 w 11177"/>
                <a:gd name="connsiteY0" fmla="*/ 0 h 269276"/>
                <a:gd name="connsiteX1" fmla="*/ 11178 w 11177"/>
                <a:gd name="connsiteY1" fmla="*/ 0 h 269276"/>
                <a:gd name="connsiteX2" fmla="*/ 11178 w 11177"/>
                <a:gd name="connsiteY2" fmla="*/ 269276 h 269276"/>
                <a:gd name="connsiteX3" fmla="*/ 0 w 11177"/>
                <a:gd name="connsiteY3" fmla="*/ 269276 h 26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69276">
                  <a:moveTo>
                    <a:pt x="0" y="0"/>
                  </a:moveTo>
                  <a:lnTo>
                    <a:pt x="11178" y="0"/>
                  </a:lnTo>
                  <a:lnTo>
                    <a:pt x="11178" y="269276"/>
                  </a:lnTo>
                  <a:lnTo>
                    <a:pt x="0" y="26927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84" name="Freeform 2683">
              <a:extLst>
                <a:ext uri="{FF2B5EF4-FFF2-40B4-BE49-F238E27FC236}">
                  <a16:creationId xmlns:a16="http://schemas.microsoft.com/office/drawing/2014/main" id="{F642EC11-F53F-31E9-D630-BF9B2685DB3B}"/>
                </a:ext>
              </a:extLst>
            </p:cNvPr>
            <p:cNvSpPr/>
            <p:nvPr/>
          </p:nvSpPr>
          <p:spPr>
            <a:xfrm>
              <a:off x="1638368" y="2552306"/>
              <a:ext cx="11177" cy="270718"/>
            </a:xfrm>
            <a:custGeom>
              <a:avLst/>
              <a:gdLst>
                <a:gd name="connsiteX0" fmla="*/ 0 w 11177"/>
                <a:gd name="connsiteY0" fmla="*/ 0 h 270718"/>
                <a:gd name="connsiteX1" fmla="*/ 11178 w 11177"/>
                <a:gd name="connsiteY1" fmla="*/ 0 h 270718"/>
                <a:gd name="connsiteX2" fmla="*/ 11178 w 11177"/>
                <a:gd name="connsiteY2" fmla="*/ 270719 h 270718"/>
                <a:gd name="connsiteX3" fmla="*/ 0 w 11177"/>
                <a:gd name="connsiteY3" fmla="*/ 270719 h 27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70718">
                  <a:moveTo>
                    <a:pt x="0" y="0"/>
                  </a:moveTo>
                  <a:lnTo>
                    <a:pt x="11178" y="0"/>
                  </a:lnTo>
                  <a:lnTo>
                    <a:pt x="11178" y="270719"/>
                  </a:lnTo>
                  <a:lnTo>
                    <a:pt x="0" y="270719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85" name="Freeform 2684">
              <a:extLst>
                <a:ext uri="{FF2B5EF4-FFF2-40B4-BE49-F238E27FC236}">
                  <a16:creationId xmlns:a16="http://schemas.microsoft.com/office/drawing/2014/main" id="{6AB1BD1F-47D5-E3F0-9BC8-C5C62C3E16B7}"/>
                </a:ext>
              </a:extLst>
            </p:cNvPr>
            <p:cNvSpPr/>
            <p:nvPr/>
          </p:nvSpPr>
          <p:spPr>
            <a:xfrm>
              <a:off x="1650562" y="2552306"/>
              <a:ext cx="11177" cy="274565"/>
            </a:xfrm>
            <a:custGeom>
              <a:avLst/>
              <a:gdLst>
                <a:gd name="connsiteX0" fmla="*/ 0 w 11177"/>
                <a:gd name="connsiteY0" fmla="*/ 0 h 274565"/>
                <a:gd name="connsiteX1" fmla="*/ 11177 w 11177"/>
                <a:gd name="connsiteY1" fmla="*/ 0 h 274565"/>
                <a:gd name="connsiteX2" fmla="*/ 11177 w 11177"/>
                <a:gd name="connsiteY2" fmla="*/ 274566 h 274565"/>
                <a:gd name="connsiteX3" fmla="*/ 0 w 11177"/>
                <a:gd name="connsiteY3" fmla="*/ 274566 h 27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74565">
                  <a:moveTo>
                    <a:pt x="0" y="0"/>
                  </a:moveTo>
                  <a:lnTo>
                    <a:pt x="11177" y="0"/>
                  </a:lnTo>
                  <a:lnTo>
                    <a:pt x="11177" y="274566"/>
                  </a:lnTo>
                  <a:lnTo>
                    <a:pt x="0" y="27456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86" name="Freeform 2685">
              <a:extLst>
                <a:ext uri="{FF2B5EF4-FFF2-40B4-BE49-F238E27FC236}">
                  <a16:creationId xmlns:a16="http://schemas.microsoft.com/office/drawing/2014/main" id="{7F1E15DF-904A-A2B6-7D07-62906E1A4A15}"/>
                </a:ext>
              </a:extLst>
            </p:cNvPr>
            <p:cNvSpPr/>
            <p:nvPr/>
          </p:nvSpPr>
          <p:spPr>
            <a:xfrm>
              <a:off x="1662247" y="2552306"/>
              <a:ext cx="11177" cy="274565"/>
            </a:xfrm>
            <a:custGeom>
              <a:avLst/>
              <a:gdLst>
                <a:gd name="connsiteX0" fmla="*/ 0 w 11177"/>
                <a:gd name="connsiteY0" fmla="*/ 0 h 274565"/>
                <a:gd name="connsiteX1" fmla="*/ 11178 w 11177"/>
                <a:gd name="connsiteY1" fmla="*/ 0 h 274565"/>
                <a:gd name="connsiteX2" fmla="*/ 11178 w 11177"/>
                <a:gd name="connsiteY2" fmla="*/ 274566 h 274565"/>
                <a:gd name="connsiteX3" fmla="*/ 0 w 11177"/>
                <a:gd name="connsiteY3" fmla="*/ 274566 h 27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74565">
                  <a:moveTo>
                    <a:pt x="0" y="0"/>
                  </a:moveTo>
                  <a:lnTo>
                    <a:pt x="11178" y="0"/>
                  </a:lnTo>
                  <a:lnTo>
                    <a:pt x="11178" y="274566"/>
                  </a:lnTo>
                  <a:lnTo>
                    <a:pt x="0" y="27456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87" name="Freeform 2686">
              <a:extLst>
                <a:ext uri="{FF2B5EF4-FFF2-40B4-BE49-F238E27FC236}">
                  <a16:creationId xmlns:a16="http://schemas.microsoft.com/office/drawing/2014/main" id="{5810BD7C-831D-787A-3458-1DC66E2ECF25}"/>
                </a:ext>
              </a:extLst>
            </p:cNvPr>
            <p:cNvSpPr/>
            <p:nvPr/>
          </p:nvSpPr>
          <p:spPr>
            <a:xfrm>
              <a:off x="1674441" y="2552306"/>
              <a:ext cx="11177" cy="274565"/>
            </a:xfrm>
            <a:custGeom>
              <a:avLst/>
              <a:gdLst>
                <a:gd name="connsiteX0" fmla="*/ 0 w 11177"/>
                <a:gd name="connsiteY0" fmla="*/ 0 h 274565"/>
                <a:gd name="connsiteX1" fmla="*/ 11178 w 11177"/>
                <a:gd name="connsiteY1" fmla="*/ 0 h 274565"/>
                <a:gd name="connsiteX2" fmla="*/ 11178 w 11177"/>
                <a:gd name="connsiteY2" fmla="*/ 274566 h 274565"/>
                <a:gd name="connsiteX3" fmla="*/ 0 w 11177"/>
                <a:gd name="connsiteY3" fmla="*/ 274566 h 27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74565">
                  <a:moveTo>
                    <a:pt x="0" y="0"/>
                  </a:moveTo>
                  <a:lnTo>
                    <a:pt x="11178" y="0"/>
                  </a:lnTo>
                  <a:lnTo>
                    <a:pt x="11178" y="274566"/>
                  </a:lnTo>
                  <a:lnTo>
                    <a:pt x="0" y="27456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88" name="Freeform 2687">
              <a:extLst>
                <a:ext uri="{FF2B5EF4-FFF2-40B4-BE49-F238E27FC236}">
                  <a16:creationId xmlns:a16="http://schemas.microsoft.com/office/drawing/2014/main" id="{73D689FC-07A4-79D4-B77F-23CB56EC3F58}"/>
                </a:ext>
              </a:extLst>
            </p:cNvPr>
            <p:cNvSpPr/>
            <p:nvPr/>
          </p:nvSpPr>
          <p:spPr>
            <a:xfrm>
              <a:off x="1686635" y="2552306"/>
              <a:ext cx="11177" cy="281297"/>
            </a:xfrm>
            <a:custGeom>
              <a:avLst/>
              <a:gdLst>
                <a:gd name="connsiteX0" fmla="*/ 0 w 11177"/>
                <a:gd name="connsiteY0" fmla="*/ 0 h 281297"/>
                <a:gd name="connsiteX1" fmla="*/ 11178 w 11177"/>
                <a:gd name="connsiteY1" fmla="*/ 0 h 281297"/>
                <a:gd name="connsiteX2" fmla="*/ 11178 w 11177"/>
                <a:gd name="connsiteY2" fmla="*/ 281298 h 281297"/>
                <a:gd name="connsiteX3" fmla="*/ 0 w 11177"/>
                <a:gd name="connsiteY3" fmla="*/ 281298 h 28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81297">
                  <a:moveTo>
                    <a:pt x="0" y="0"/>
                  </a:moveTo>
                  <a:lnTo>
                    <a:pt x="11178" y="0"/>
                  </a:lnTo>
                  <a:lnTo>
                    <a:pt x="11178" y="281298"/>
                  </a:lnTo>
                  <a:lnTo>
                    <a:pt x="0" y="28129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89" name="Freeform 2688">
              <a:extLst>
                <a:ext uri="{FF2B5EF4-FFF2-40B4-BE49-F238E27FC236}">
                  <a16:creationId xmlns:a16="http://schemas.microsoft.com/office/drawing/2014/main" id="{2BDDB229-F316-68F1-3BCC-F8008E7AE77A}"/>
                </a:ext>
              </a:extLst>
            </p:cNvPr>
            <p:cNvSpPr/>
            <p:nvPr/>
          </p:nvSpPr>
          <p:spPr>
            <a:xfrm>
              <a:off x="1698320" y="2552306"/>
              <a:ext cx="11177" cy="281297"/>
            </a:xfrm>
            <a:custGeom>
              <a:avLst/>
              <a:gdLst>
                <a:gd name="connsiteX0" fmla="*/ 0 w 11177"/>
                <a:gd name="connsiteY0" fmla="*/ 0 h 281297"/>
                <a:gd name="connsiteX1" fmla="*/ 11178 w 11177"/>
                <a:gd name="connsiteY1" fmla="*/ 0 h 281297"/>
                <a:gd name="connsiteX2" fmla="*/ 11178 w 11177"/>
                <a:gd name="connsiteY2" fmla="*/ 281298 h 281297"/>
                <a:gd name="connsiteX3" fmla="*/ 0 w 11177"/>
                <a:gd name="connsiteY3" fmla="*/ 281298 h 28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81297">
                  <a:moveTo>
                    <a:pt x="0" y="0"/>
                  </a:moveTo>
                  <a:lnTo>
                    <a:pt x="11178" y="0"/>
                  </a:lnTo>
                  <a:lnTo>
                    <a:pt x="11178" y="281298"/>
                  </a:lnTo>
                  <a:lnTo>
                    <a:pt x="0" y="28129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90" name="Freeform 2689">
              <a:extLst>
                <a:ext uri="{FF2B5EF4-FFF2-40B4-BE49-F238E27FC236}">
                  <a16:creationId xmlns:a16="http://schemas.microsoft.com/office/drawing/2014/main" id="{6E1BAF2F-C29D-809A-8302-E7E402060F69}"/>
                </a:ext>
              </a:extLst>
            </p:cNvPr>
            <p:cNvSpPr/>
            <p:nvPr/>
          </p:nvSpPr>
          <p:spPr>
            <a:xfrm>
              <a:off x="1710514" y="2552306"/>
              <a:ext cx="11177" cy="281297"/>
            </a:xfrm>
            <a:custGeom>
              <a:avLst/>
              <a:gdLst>
                <a:gd name="connsiteX0" fmla="*/ 0 w 11177"/>
                <a:gd name="connsiteY0" fmla="*/ 0 h 281297"/>
                <a:gd name="connsiteX1" fmla="*/ 11178 w 11177"/>
                <a:gd name="connsiteY1" fmla="*/ 0 h 281297"/>
                <a:gd name="connsiteX2" fmla="*/ 11178 w 11177"/>
                <a:gd name="connsiteY2" fmla="*/ 281298 h 281297"/>
                <a:gd name="connsiteX3" fmla="*/ 0 w 11177"/>
                <a:gd name="connsiteY3" fmla="*/ 281298 h 28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81297">
                  <a:moveTo>
                    <a:pt x="0" y="0"/>
                  </a:moveTo>
                  <a:lnTo>
                    <a:pt x="11178" y="0"/>
                  </a:lnTo>
                  <a:lnTo>
                    <a:pt x="11178" y="281298"/>
                  </a:lnTo>
                  <a:lnTo>
                    <a:pt x="0" y="28129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91" name="Freeform 2690">
              <a:extLst>
                <a:ext uri="{FF2B5EF4-FFF2-40B4-BE49-F238E27FC236}">
                  <a16:creationId xmlns:a16="http://schemas.microsoft.com/office/drawing/2014/main" id="{6544C088-E5A9-E8ED-C1DC-CA3021519FF8}"/>
                </a:ext>
              </a:extLst>
            </p:cNvPr>
            <p:cNvSpPr/>
            <p:nvPr/>
          </p:nvSpPr>
          <p:spPr>
            <a:xfrm>
              <a:off x="1722707" y="2552306"/>
              <a:ext cx="11177" cy="285625"/>
            </a:xfrm>
            <a:custGeom>
              <a:avLst/>
              <a:gdLst>
                <a:gd name="connsiteX0" fmla="*/ 0 w 11177"/>
                <a:gd name="connsiteY0" fmla="*/ 0 h 285625"/>
                <a:gd name="connsiteX1" fmla="*/ 11178 w 11177"/>
                <a:gd name="connsiteY1" fmla="*/ 0 h 285625"/>
                <a:gd name="connsiteX2" fmla="*/ 11178 w 11177"/>
                <a:gd name="connsiteY2" fmla="*/ 285625 h 285625"/>
                <a:gd name="connsiteX3" fmla="*/ 0 w 11177"/>
                <a:gd name="connsiteY3" fmla="*/ 285625 h 28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85625">
                  <a:moveTo>
                    <a:pt x="0" y="0"/>
                  </a:moveTo>
                  <a:lnTo>
                    <a:pt x="11178" y="0"/>
                  </a:lnTo>
                  <a:lnTo>
                    <a:pt x="11178" y="285625"/>
                  </a:lnTo>
                  <a:lnTo>
                    <a:pt x="0" y="28562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92" name="Freeform 2691">
              <a:extLst>
                <a:ext uri="{FF2B5EF4-FFF2-40B4-BE49-F238E27FC236}">
                  <a16:creationId xmlns:a16="http://schemas.microsoft.com/office/drawing/2014/main" id="{509F9333-E196-E2B1-1BCB-77CA195BD47A}"/>
                </a:ext>
              </a:extLst>
            </p:cNvPr>
            <p:cNvSpPr/>
            <p:nvPr/>
          </p:nvSpPr>
          <p:spPr>
            <a:xfrm>
              <a:off x="1734393" y="2552306"/>
              <a:ext cx="11177" cy="285625"/>
            </a:xfrm>
            <a:custGeom>
              <a:avLst/>
              <a:gdLst>
                <a:gd name="connsiteX0" fmla="*/ 0 w 11177"/>
                <a:gd name="connsiteY0" fmla="*/ 0 h 285625"/>
                <a:gd name="connsiteX1" fmla="*/ 11177 w 11177"/>
                <a:gd name="connsiteY1" fmla="*/ 0 h 285625"/>
                <a:gd name="connsiteX2" fmla="*/ 11177 w 11177"/>
                <a:gd name="connsiteY2" fmla="*/ 285625 h 285625"/>
                <a:gd name="connsiteX3" fmla="*/ 0 w 11177"/>
                <a:gd name="connsiteY3" fmla="*/ 285625 h 28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85625">
                  <a:moveTo>
                    <a:pt x="0" y="0"/>
                  </a:moveTo>
                  <a:lnTo>
                    <a:pt x="11177" y="0"/>
                  </a:lnTo>
                  <a:lnTo>
                    <a:pt x="11177" y="285625"/>
                  </a:lnTo>
                  <a:lnTo>
                    <a:pt x="0" y="28562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93" name="Freeform 2692">
              <a:extLst>
                <a:ext uri="{FF2B5EF4-FFF2-40B4-BE49-F238E27FC236}">
                  <a16:creationId xmlns:a16="http://schemas.microsoft.com/office/drawing/2014/main" id="{1DC964A5-ADE0-8DF8-2B9E-F71C5BB421E6}"/>
                </a:ext>
              </a:extLst>
            </p:cNvPr>
            <p:cNvSpPr/>
            <p:nvPr/>
          </p:nvSpPr>
          <p:spPr>
            <a:xfrm>
              <a:off x="1746587" y="2552306"/>
              <a:ext cx="11177" cy="285625"/>
            </a:xfrm>
            <a:custGeom>
              <a:avLst/>
              <a:gdLst>
                <a:gd name="connsiteX0" fmla="*/ 0 w 11177"/>
                <a:gd name="connsiteY0" fmla="*/ 0 h 285625"/>
                <a:gd name="connsiteX1" fmla="*/ 11178 w 11177"/>
                <a:gd name="connsiteY1" fmla="*/ 0 h 285625"/>
                <a:gd name="connsiteX2" fmla="*/ 11178 w 11177"/>
                <a:gd name="connsiteY2" fmla="*/ 285625 h 285625"/>
                <a:gd name="connsiteX3" fmla="*/ 0 w 11177"/>
                <a:gd name="connsiteY3" fmla="*/ 285625 h 28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85625">
                  <a:moveTo>
                    <a:pt x="0" y="0"/>
                  </a:moveTo>
                  <a:lnTo>
                    <a:pt x="11178" y="0"/>
                  </a:lnTo>
                  <a:lnTo>
                    <a:pt x="11178" y="285625"/>
                  </a:lnTo>
                  <a:lnTo>
                    <a:pt x="0" y="28562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94" name="Freeform 2693">
              <a:extLst>
                <a:ext uri="{FF2B5EF4-FFF2-40B4-BE49-F238E27FC236}">
                  <a16:creationId xmlns:a16="http://schemas.microsoft.com/office/drawing/2014/main" id="{C717027F-76BA-B7EC-1EF3-D24BA7582996}"/>
                </a:ext>
              </a:extLst>
            </p:cNvPr>
            <p:cNvSpPr/>
            <p:nvPr/>
          </p:nvSpPr>
          <p:spPr>
            <a:xfrm>
              <a:off x="1758780" y="2552306"/>
              <a:ext cx="11177" cy="288991"/>
            </a:xfrm>
            <a:custGeom>
              <a:avLst/>
              <a:gdLst>
                <a:gd name="connsiteX0" fmla="*/ 0 w 11177"/>
                <a:gd name="connsiteY0" fmla="*/ 0 h 288991"/>
                <a:gd name="connsiteX1" fmla="*/ 11178 w 11177"/>
                <a:gd name="connsiteY1" fmla="*/ 0 h 288991"/>
                <a:gd name="connsiteX2" fmla="*/ 11178 w 11177"/>
                <a:gd name="connsiteY2" fmla="*/ 288991 h 288991"/>
                <a:gd name="connsiteX3" fmla="*/ 0 w 11177"/>
                <a:gd name="connsiteY3" fmla="*/ 288991 h 28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88991">
                  <a:moveTo>
                    <a:pt x="0" y="0"/>
                  </a:moveTo>
                  <a:lnTo>
                    <a:pt x="11178" y="0"/>
                  </a:lnTo>
                  <a:lnTo>
                    <a:pt x="11178" y="288991"/>
                  </a:lnTo>
                  <a:lnTo>
                    <a:pt x="0" y="28899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95" name="Freeform 2694">
              <a:extLst>
                <a:ext uri="{FF2B5EF4-FFF2-40B4-BE49-F238E27FC236}">
                  <a16:creationId xmlns:a16="http://schemas.microsoft.com/office/drawing/2014/main" id="{4BE9962A-5CA5-01B1-1F42-B2A3F38F0F08}"/>
                </a:ext>
              </a:extLst>
            </p:cNvPr>
            <p:cNvSpPr/>
            <p:nvPr/>
          </p:nvSpPr>
          <p:spPr>
            <a:xfrm>
              <a:off x="1770466" y="2552306"/>
              <a:ext cx="11177" cy="292357"/>
            </a:xfrm>
            <a:custGeom>
              <a:avLst/>
              <a:gdLst>
                <a:gd name="connsiteX0" fmla="*/ 0 w 11177"/>
                <a:gd name="connsiteY0" fmla="*/ 0 h 292357"/>
                <a:gd name="connsiteX1" fmla="*/ 11178 w 11177"/>
                <a:gd name="connsiteY1" fmla="*/ 0 h 292357"/>
                <a:gd name="connsiteX2" fmla="*/ 11178 w 11177"/>
                <a:gd name="connsiteY2" fmla="*/ 292357 h 292357"/>
                <a:gd name="connsiteX3" fmla="*/ 0 w 11177"/>
                <a:gd name="connsiteY3" fmla="*/ 292357 h 29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92357">
                  <a:moveTo>
                    <a:pt x="0" y="0"/>
                  </a:moveTo>
                  <a:lnTo>
                    <a:pt x="11178" y="0"/>
                  </a:lnTo>
                  <a:lnTo>
                    <a:pt x="11178" y="292357"/>
                  </a:lnTo>
                  <a:lnTo>
                    <a:pt x="0" y="292357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96" name="Freeform 2695">
              <a:extLst>
                <a:ext uri="{FF2B5EF4-FFF2-40B4-BE49-F238E27FC236}">
                  <a16:creationId xmlns:a16="http://schemas.microsoft.com/office/drawing/2014/main" id="{A29AFF1F-1309-8BAC-06D0-0A3E9B915C20}"/>
                </a:ext>
              </a:extLst>
            </p:cNvPr>
            <p:cNvSpPr/>
            <p:nvPr/>
          </p:nvSpPr>
          <p:spPr>
            <a:xfrm>
              <a:off x="1782660" y="2552306"/>
              <a:ext cx="11177" cy="295723"/>
            </a:xfrm>
            <a:custGeom>
              <a:avLst/>
              <a:gdLst>
                <a:gd name="connsiteX0" fmla="*/ 0 w 11177"/>
                <a:gd name="connsiteY0" fmla="*/ 0 h 295723"/>
                <a:gd name="connsiteX1" fmla="*/ 11177 w 11177"/>
                <a:gd name="connsiteY1" fmla="*/ 0 h 295723"/>
                <a:gd name="connsiteX2" fmla="*/ 11177 w 11177"/>
                <a:gd name="connsiteY2" fmla="*/ 295723 h 295723"/>
                <a:gd name="connsiteX3" fmla="*/ 0 w 11177"/>
                <a:gd name="connsiteY3" fmla="*/ 295723 h 29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95723">
                  <a:moveTo>
                    <a:pt x="0" y="0"/>
                  </a:moveTo>
                  <a:lnTo>
                    <a:pt x="11177" y="0"/>
                  </a:lnTo>
                  <a:lnTo>
                    <a:pt x="11177" y="295723"/>
                  </a:lnTo>
                  <a:lnTo>
                    <a:pt x="0" y="29572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97" name="Freeform 2696">
              <a:extLst>
                <a:ext uri="{FF2B5EF4-FFF2-40B4-BE49-F238E27FC236}">
                  <a16:creationId xmlns:a16="http://schemas.microsoft.com/office/drawing/2014/main" id="{C2577249-7A07-B2D5-87E6-FD231756655D}"/>
                </a:ext>
              </a:extLst>
            </p:cNvPr>
            <p:cNvSpPr/>
            <p:nvPr/>
          </p:nvSpPr>
          <p:spPr>
            <a:xfrm>
              <a:off x="1794853" y="2552306"/>
              <a:ext cx="11177" cy="295723"/>
            </a:xfrm>
            <a:custGeom>
              <a:avLst/>
              <a:gdLst>
                <a:gd name="connsiteX0" fmla="*/ 0 w 11177"/>
                <a:gd name="connsiteY0" fmla="*/ 0 h 295723"/>
                <a:gd name="connsiteX1" fmla="*/ 11178 w 11177"/>
                <a:gd name="connsiteY1" fmla="*/ 0 h 295723"/>
                <a:gd name="connsiteX2" fmla="*/ 11178 w 11177"/>
                <a:gd name="connsiteY2" fmla="*/ 295723 h 295723"/>
                <a:gd name="connsiteX3" fmla="*/ 0 w 11177"/>
                <a:gd name="connsiteY3" fmla="*/ 295723 h 29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95723">
                  <a:moveTo>
                    <a:pt x="0" y="0"/>
                  </a:moveTo>
                  <a:lnTo>
                    <a:pt x="11178" y="0"/>
                  </a:lnTo>
                  <a:lnTo>
                    <a:pt x="11178" y="295723"/>
                  </a:lnTo>
                  <a:lnTo>
                    <a:pt x="0" y="29572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98" name="Freeform 2697">
              <a:extLst>
                <a:ext uri="{FF2B5EF4-FFF2-40B4-BE49-F238E27FC236}">
                  <a16:creationId xmlns:a16="http://schemas.microsoft.com/office/drawing/2014/main" id="{0B4D8843-4981-677C-7A28-4F419918D95B}"/>
                </a:ext>
              </a:extLst>
            </p:cNvPr>
            <p:cNvSpPr/>
            <p:nvPr/>
          </p:nvSpPr>
          <p:spPr>
            <a:xfrm>
              <a:off x="1806539" y="2552306"/>
              <a:ext cx="11177" cy="295723"/>
            </a:xfrm>
            <a:custGeom>
              <a:avLst/>
              <a:gdLst>
                <a:gd name="connsiteX0" fmla="*/ 0 w 11177"/>
                <a:gd name="connsiteY0" fmla="*/ 0 h 295723"/>
                <a:gd name="connsiteX1" fmla="*/ 11178 w 11177"/>
                <a:gd name="connsiteY1" fmla="*/ 0 h 295723"/>
                <a:gd name="connsiteX2" fmla="*/ 11178 w 11177"/>
                <a:gd name="connsiteY2" fmla="*/ 295723 h 295723"/>
                <a:gd name="connsiteX3" fmla="*/ 0 w 11177"/>
                <a:gd name="connsiteY3" fmla="*/ 295723 h 29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95723">
                  <a:moveTo>
                    <a:pt x="0" y="0"/>
                  </a:moveTo>
                  <a:lnTo>
                    <a:pt x="11178" y="0"/>
                  </a:lnTo>
                  <a:lnTo>
                    <a:pt x="11178" y="295723"/>
                  </a:lnTo>
                  <a:lnTo>
                    <a:pt x="0" y="29572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99" name="Freeform 2698">
              <a:extLst>
                <a:ext uri="{FF2B5EF4-FFF2-40B4-BE49-F238E27FC236}">
                  <a16:creationId xmlns:a16="http://schemas.microsoft.com/office/drawing/2014/main" id="{E78FE9AA-E7D1-C501-BE74-E03D1AEE3EE3}"/>
                </a:ext>
              </a:extLst>
            </p:cNvPr>
            <p:cNvSpPr/>
            <p:nvPr/>
          </p:nvSpPr>
          <p:spPr>
            <a:xfrm>
              <a:off x="1818732" y="2552306"/>
              <a:ext cx="11177" cy="298127"/>
            </a:xfrm>
            <a:custGeom>
              <a:avLst/>
              <a:gdLst>
                <a:gd name="connsiteX0" fmla="*/ 0 w 11177"/>
                <a:gd name="connsiteY0" fmla="*/ 0 h 298127"/>
                <a:gd name="connsiteX1" fmla="*/ 11178 w 11177"/>
                <a:gd name="connsiteY1" fmla="*/ 0 h 298127"/>
                <a:gd name="connsiteX2" fmla="*/ 11178 w 11177"/>
                <a:gd name="connsiteY2" fmla="*/ 298127 h 298127"/>
                <a:gd name="connsiteX3" fmla="*/ 0 w 11177"/>
                <a:gd name="connsiteY3" fmla="*/ 298127 h 29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98127">
                  <a:moveTo>
                    <a:pt x="0" y="0"/>
                  </a:moveTo>
                  <a:lnTo>
                    <a:pt x="11178" y="0"/>
                  </a:lnTo>
                  <a:lnTo>
                    <a:pt x="11178" y="298127"/>
                  </a:lnTo>
                  <a:lnTo>
                    <a:pt x="0" y="298127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00" name="Freeform 2699">
              <a:extLst>
                <a:ext uri="{FF2B5EF4-FFF2-40B4-BE49-F238E27FC236}">
                  <a16:creationId xmlns:a16="http://schemas.microsoft.com/office/drawing/2014/main" id="{92BB18A5-A7A3-B4BC-D8D7-6E081DA0A4E9}"/>
                </a:ext>
              </a:extLst>
            </p:cNvPr>
            <p:cNvSpPr/>
            <p:nvPr/>
          </p:nvSpPr>
          <p:spPr>
            <a:xfrm>
              <a:off x="1830926" y="2552306"/>
              <a:ext cx="11177" cy="298127"/>
            </a:xfrm>
            <a:custGeom>
              <a:avLst/>
              <a:gdLst>
                <a:gd name="connsiteX0" fmla="*/ 0 w 11177"/>
                <a:gd name="connsiteY0" fmla="*/ 0 h 298127"/>
                <a:gd name="connsiteX1" fmla="*/ 11177 w 11177"/>
                <a:gd name="connsiteY1" fmla="*/ 0 h 298127"/>
                <a:gd name="connsiteX2" fmla="*/ 11177 w 11177"/>
                <a:gd name="connsiteY2" fmla="*/ 298127 h 298127"/>
                <a:gd name="connsiteX3" fmla="*/ 0 w 11177"/>
                <a:gd name="connsiteY3" fmla="*/ 298127 h 29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298127">
                  <a:moveTo>
                    <a:pt x="0" y="0"/>
                  </a:moveTo>
                  <a:lnTo>
                    <a:pt x="11177" y="0"/>
                  </a:lnTo>
                  <a:lnTo>
                    <a:pt x="11177" y="298127"/>
                  </a:lnTo>
                  <a:lnTo>
                    <a:pt x="0" y="298127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01" name="Freeform 2700">
              <a:extLst>
                <a:ext uri="{FF2B5EF4-FFF2-40B4-BE49-F238E27FC236}">
                  <a16:creationId xmlns:a16="http://schemas.microsoft.com/office/drawing/2014/main" id="{71185594-9A07-D5D3-849F-4752D0409CAE}"/>
                </a:ext>
              </a:extLst>
            </p:cNvPr>
            <p:cNvSpPr/>
            <p:nvPr/>
          </p:nvSpPr>
          <p:spPr>
            <a:xfrm>
              <a:off x="1842612" y="2552306"/>
              <a:ext cx="11177" cy="300050"/>
            </a:xfrm>
            <a:custGeom>
              <a:avLst/>
              <a:gdLst>
                <a:gd name="connsiteX0" fmla="*/ 0 w 11177"/>
                <a:gd name="connsiteY0" fmla="*/ 0 h 300050"/>
                <a:gd name="connsiteX1" fmla="*/ 11178 w 11177"/>
                <a:gd name="connsiteY1" fmla="*/ 0 h 300050"/>
                <a:gd name="connsiteX2" fmla="*/ 11178 w 11177"/>
                <a:gd name="connsiteY2" fmla="*/ 300051 h 300050"/>
                <a:gd name="connsiteX3" fmla="*/ 0 w 11177"/>
                <a:gd name="connsiteY3" fmla="*/ 300051 h 3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00050">
                  <a:moveTo>
                    <a:pt x="0" y="0"/>
                  </a:moveTo>
                  <a:lnTo>
                    <a:pt x="11178" y="0"/>
                  </a:lnTo>
                  <a:lnTo>
                    <a:pt x="11178" y="300051"/>
                  </a:lnTo>
                  <a:lnTo>
                    <a:pt x="0" y="30005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02" name="Freeform 2701">
              <a:extLst>
                <a:ext uri="{FF2B5EF4-FFF2-40B4-BE49-F238E27FC236}">
                  <a16:creationId xmlns:a16="http://schemas.microsoft.com/office/drawing/2014/main" id="{8BF11B5C-0D15-73DF-F30A-B0FE85DCE09F}"/>
                </a:ext>
              </a:extLst>
            </p:cNvPr>
            <p:cNvSpPr/>
            <p:nvPr/>
          </p:nvSpPr>
          <p:spPr>
            <a:xfrm>
              <a:off x="1854805" y="2552306"/>
              <a:ext cx="11177" cy="303416"/>
            </a:xfrm>
            <a:custGeom>
              <a:avLst/>
              <a:gdLst>
                <a:gd name="connsiteX0" fmla="*/ 0 w 11177"/>
                <a:gd name="connsiteY0" fmla="*/ 0 h 303416"/>
                <a:gd name="connsiteX1" fmla="*/ 11178 w 11177"/>
                <a:gd name="connsiteY1" fmla="*/ 0 h 303416"/>
                <a:gd name="connsiteX2" fmla="*/ 11178 w 11177"/>
                <a:gd name="connsiteY2" fmla="*/ 303417 h 303416"/>
                <a:gd name="connsiteX3" fmla="*/ 0 w 11177"/>
                <a:gd name="connsiteY3" fmla="*/ 303417 h 30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03416">
                  <a:moveTo>
                    <a:pt x="0" y="0"/>
                  </a:moveTo>
                  <a:lnTo>
                    <a:pt x="11178" y="0"/>
                  </a:lnTo>
                  <a:lnTo>
                    <a:pt x="11178" y="303417"/>
                  </a:lnTo>
                  <a:lnTo>
                    <a:pt x="0" y="303417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03" name="Freeform 2702">
              <a:extLst>
                <a:ext uri="{FF2B5EF4-FFF2-40B4-BE49-F238E27FC236}">
                  <a16:creationId xmlns:a16="http://schemas.microsoft.com/office/drawing/2014/main" id="{9309F843-0FCE-6ACC-20A0-D53C28CB444C}"/>
                </a:ext>
              </a:extLst>
            </p:cNvPr>
            <p:cNvSpPr/>
            <p:nvPr/>
          </p:nvSpPr>
          <p:spPr>
            <a:xfrm>
              <a:off x="1866999" y="2552306"/>
              <a:ext cx="11177" cy="303416"/>
            </a:xfrm>
            <a:custGeom>
              <a:avLst/>
              <a:gdLst>
                <a:gd name="connsiteX0" fmla="*/ 0 w 11177"/>
                <a:gd name="connsiteY0" fmla="*/ 0 h 303416"/>
                <a:gd name="connsiteX1" fmla="*/ 11178 w 11177"/>
                <a:gd name="connsiteY1" fmla="*/ 0 h 303416"/>
                <a:gd name="connsiteX2" fmla="*/ 11178 w 11177"/>
                <a:gd name="connsiteY2" fmla="*/ 303417 h 303416"/>
                <a:gd name="connsiteX3" fmla="*/ 0 w 11177"/>
                <a:gd name="connsiteY3" fmla="*/ 303417 h 30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03416">
                  <a:moveTo>
                    <a:pt x="0" y="0"/>
                  </a:moveTo>
                  <a:lnTo>
                    <a:pt x="11178" y="0"/>
                  </a:lnTo>
                  <a:lnTo>
                    <a:pt x="11178" y="303417"/>
                  </a:lnTo>
                  <a:lnTo>
                    <a:pt x="0" y="303417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04" name="Freeform 2703">
              <a:extLst>
                <a:ext uri="{FF2B5EF4-FFF2-40B4-BE49-F238E27FC236}">
                  <a16:creationId xmlns:a16="http://schemas.microsoft.com/office/drawing/2014/main" id="{C937AF1F-1A54-10F5-D7AD-B2D9E0862904}"/>
                </a:ext>
              </a:extLst>
            </p:cNvPr>
            <p:cNvSpPr/>
            <p:nvPr/>
          </p:nvSpPr>
          <p:spPr>
            <a:xfrm>
              <a:off x="1878684" y="2552306"/>
              <a:ext cx="11177" cy="313995"/>
            </a:xfrm>
            <a:custGeom>
              <a:avLst/>
              <a:gdLst>
                <a:gd name="connsiteX0" fmla="*/ 0 w 11177"/>
                <a:gd name="connsiteY0" fmla="*/ 0 h 313995"/>
                <a:gd name="connsiteX1" fmla="*/ 11178 w 11177"/>
                <a:gd name="connsiteY1" fmla="*/ 0 h 313995"/>
                <a:gd name="connsiteX2" fmla="*/ 11178 w 11177"/>
                <a:gd name="connsiteY2" fmla="*/ 313995 h 313995"/>
                <a:gd name="connsiteX3" fmla="*/ 0 w 11177"/>
                <a:gd name="connsiteY3" fmla="*/ 313995 h 31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13995">
                  <a:moveTo>
                    <a:pt x="0" y="0"/>
                  </a:moveTo>
                  <a:lnTo>
                    <a:pt x="11178" y="0"/>
                  </a:lnTo>
                  <a:lnTo>
                    <a:pt x="11178" y="313995"/>
                  </a:lnTo>
                  <a:lnTo>
                    <a:pt x="0" y="31399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05" name="Freeform 2704">
              <a:extLst>
                <a:ext uri="{FF2B5EF4-FFF2-40B4-BE49-F238E27FC236}">
                  <a16:creationId xmlns:a16="http://schemas.microsoft.com/office/drawing/2014/main" id="{204F0BEB-0C18-EB07-D7D1-2C274A564F42}"/>
                </a:ext>
              </a:extLst>
            </p:cNvPr>
            <p:cNvSpPr/>
            <p:nvPr/>
          </p:nvSpPr>
          <p:spPr>
            <a:xfrm>
              <a:off x="1890878" y="2552306"/>
              <a:ext cx="11177" cy="321208"/>
            </a:xfrm>
            <a:custGeom>
              <a:avLst/>
              <a:gdLst>
                <a:gd name="connsiteX0" fmla="*/ 0 w 11177"/>
                <a:gd name="connsiteY0" fmla="*/ 0 h 321208"/>
                <a:gd name="connsiteX1" fmla="*/ 11178 w 11177"/>
                <a:gd name="connsiteY1" fmla="*/ 0 h 321208"/>
                <a:gd name="connsiteX2" fmla="*/ 11178 w 11177"/>
                <a:gd name="connsiteY2" fmla="*/ 321208 h 321208"/>
                <a:gd name="connsiteX3" fmla="*/ 0 w 11177"/>
                <a:gd name="connsiteY3" fmla="*/ 321208 h 32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21208">
                  <a:moveTo>
                    <a:pt x="0" y="0"/>
                  </a:moveTo>
                  <a:lnTo>
                    <a:pt x="11178" y="0"/>
                  </a:lnTo>
                  <a:lnTo>
                    <a:pt x="11178" y="321208"/>
                  </a:lnTo>
                  <a:lnTo>
                    <a:pt x="0" y="32120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06" name="Freeform 2705">
              <a:extLst>
                <a:ext uri="{FF2B5EF4-FFF2-40B4-BE49-F238E27FC236}">
                  <a16:creationId xmlns:a16="http://schemas.microsoft.com/office/drawing/2014/main" id="{C0215278-2374-0F50-256E-93348E54642A}"/>
                </a:ext>
              </a:extLst>
            </p:cNvPr>
            <p:cNvSpPr/>
            <p:nvPr/>
          </p:nvSpPr>
          <p:spPr>
            <a:xfrm>
              <a:off x="1903072" y="2552306"/>
              <a:ext cx="11177" cy="321208"/>
            </a:xfrm>
            <a:custGeom>
              <a:avLst/>
              <a:gdLst>
                <a:gd name="connsiteX0" fmla="*/ 0 w 11177"/>
                <a:gd name="connsiteY0" fmla="*/ 0 h 321208"/>
                <a:gd name="connsiteX1" fmla="*/ 11178 w 11177"/>
                <a:gd name="connsiteY1" fmla="*/ 0 h 321208"/>
                <a:gd name="connsiteX2" fmla="*/ 11178 w 11177"/>
                <a:gd name="connsiteY2" fmla="*/ 321208 h 321208"/>
                <a:gd name="connsiteX3" fmla="*/ 0 w 11177"/>
                <a:gd name="connsiteY3" fmla="*/ 321208 h 32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21208">
                  <a:moveTo>
                    <a:pt x="0" y="0"/>
                  </a:moveTo>
                  <a:lnTo>
                    <a:pt x="11178" y="0"/>
                  </a:lnTo>
                  <a:lnTo>
                    <a:pt x="11178" y="321208"/>
                  </a:lnTo>
                  <a:lnTo>
                    <a:pt x="0" y="32120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07" name="Freeform 2706">
              <a:extLst>
                <a:ext uri="{FF2B5EF4-FFF2-40B4-BE49-F238E27FC236}">
                  <a16:creationId xmlns:a16="http://schemas.microsoft.com/office/drawing/2014/main" id="{28B7D0F5-1674-786B-AE53-985AF1483152}"/>
                </a:ext>
              </a:extLst>
            </p:cNvPr>
            <p:cNvSpPr/>
            <p:nvPr/>
          </p:nvSpPr>
          <p:spPr>
            <a:xfrm>
              <a:off x="1914757" y="2552306"/>
              <a:ext cx="11177" cy="321208"/>
            </a:xfrm>
            <a:custGeom>
              <a:avLst/>
              <a:gdLst>
                <a:gd name="connsiteX0" fmla="*/ 0 w 11177"/>
                <a:gd name="connsiteY0" fmla="*/ 0 h 321208"/>
                <a:gd name="connsiteX1" fmla="*/ 11177 w 11177"/>
                <a:gd name="connsiteY1" fmla="*/ 0 h 321208"/>
                <a:gd name="connsiteX2" fmla="*/ 11177 w 11177"/>
                <a:gd name="connsiteY2" fmla="*/ 321208 h 321208"/>
                <a:gd name="connsiteX3" fmla="*/ 0 w 11177"/>
                <a:gd name="connsiteY3" fmla="*/ 321208 h 32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21208">
                  <a:moveTo>
                    <a:pt x="0" y="0"/>
                  </a:moveTo>
                  <a:lnTo>
                    <a:pt x="11177" y="0"/>
                  </a:lnTo>
                  <a:lnTo>
                    <a:pt x="11177" y="321208"/>
                  </a:lnTo>
                  <a:lnTo>
                    <a:pt x="0" y="32120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08" name="Freeform 2707">
              <a:extLst>
                <a:ext uri="{FF2B5EF4-FFF2-40B4-BE49-F238E27FC236}">
                  <a16:creationId xmlns:a16="http://schemas.microsoft.com/office/drawing/2014/main" id="{3C027639-C362-CE2A-51FA-033437E7C068}"/>
                </a:ext>
              </a:extLst>
            </p:cNvPr>
            <p:cNvSpPr/>
            <p:nvPr/>
          </p:nvSpPr>
          <p:spPr>
            <a:xfrm>
              <a:off x="1938636" y="2552306"/>
              <a:ext cx="11177" cy="322650"/>
            </a:xfrm>
            <a:custGeom>
              <a:avLst/>
              <a:gdLst>
                <a:gd name="connsiteX0" fmla="*/ 0 w 11177"/>
                <a:gd name="connsiteY0" fmla="*/ 0 h 322650"/>
                <a:gd name="connsiteX1" fmla="*/ 11178 w 11177"/>
                <a:gd name="connsiteY1" fmla="*/ 0 h 322650"/>
                <a:gd name="connsiteX2" fmla="*/ 11178 w 11177"/>
                <a:gd name="connsiteY2" fmla="*/ 322651 h 322650"/>
                <a:gd name="connsiteX3" fmla="*/ 0 w 11177"/>
                <a:gd name="connsiteY3" fmla="*/ 322651 h 32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22650">
                  <a:moveTo>
                    <a:pt x="0" y="0"/>
                  </a:moveTo>
                  <a:lnTo>
                    <a:pt x="11178" y="0"/>
                  </a:lnTo>
                  <a:lnTo>
                    <a:pt x="11178" y="322651"/>
                  </a:lnTo>
                  <a:lnTo>
                    <a:pt x="0" y="32265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09" name="Freeform 2708">
              <a:extLst>
                <a:ext uri="{FF2B5EF4-FFF2-40B4-BE49-F238E27FC236}">
                  <a16:creationId xmlns:a16="http://schemas.microsoft.com/office/drawing/2014/main" id="{5442A957-EADE-37E8-0946-14094F27C28E}"/>
                </a:ext>
              </a:extLst>
            </p:cNvPr>
            <p:cNvSpPr/>
            <p:nvPr/>
          </p:nvSpPr>
          <p:spPr>
            <a:xfrm>
              <a:off x="1950830" y="2552306"/>
              <a:ext cx="11177" cy="322650"/>
            </a:xfrm>
            <a:custGeom>
              <a:avLst/>
              <a:gdLst>
                <a:gd name="connsiteX0" fmla="*/ 0 w 11177"/>
                <a:gd name="connsiteY0" fmla="*/ 0 h 322650"/>
                <a:gd name="connsiteX1" fmla="*/ 11178 w 11177"/>
                <a:gd name="connsiteY1" fmla="*/ 0 h 322650"/>
                <a:gd name="connsiteX2" fmla="*/ 11178 w 11177"/>
                <a:gd name="connsiteY2" fmla="*/ 322651 h 322650"/>
                <a:gd name="connsiteX3" fmla="*/ 0 w 11177"/>
                <a:gd name="connsiteY3" fmla="*/ 322651 h 32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22650">
                  <a:moveTo>
                    <a:pt x="0" y="0"/>
                  </a:moveTo>
                  <a:lnTo>
                    <a:pt x="11178" y="0"/>
                  </a:lnTo>
                  <a:lnTo>
                    <a:pt x="11178" y="322651"/>
                  </a:lnTo>
                  <a:lnTo>
                    <a:pt x="0" y="32265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10" name="Freeform 2709">
              <a:extLst>
                <a:ext uri="{FF2B5EF4-FFF2-40B4-BE49-F238E27FC236}">
                  <a16:creationId xmlns:a16="http://schemas.microsoft.com/office/drawing/2014/main" id="{AAC9601A-579A-7B1A-50F2-F48BE1142854}"/>
                </a:ext>
              </a:extLst>
            </p:cNvPr>
            <p:cNvSpPr/>
            <p:nvPr/>
          </p:nvSpPr>
          <p:spPr>
            <a:xfrm>
              <a:off x="1963024" y="2552306"/>
              <a:ext cx="11177" cy="322650"/>
            </a:xfrm>
            <a:custGeom>
              <a:avLst/>
              <a:gdLst>
                <a:gd name="connsiteX0" fmla="*/ 0 w 11177"/>
                <a:gd name="connsiteY0" fmla="*/ 0 h 322650"/>
                <a:gd name="connsiteX1" fmla="*/ 11177 w 11177"/>
                <a:gd name="connsiteY1" fmla="*/ 0 h 322650"/>
                <a:gd name="connsiteX2" fmla="*/ 11177 w 11177"/>
                <a:gd name="connsiteY2" fmla="*/ 322651 h 322650"/>
                <a:gd name="connsiteX3" fmla="*/ 0 w 11177"/>
                <a:gd name="connsiteY3" fmla="*/ 322651 h 32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22650">
                  <a:moveTo>
                    <a:pt x="0" y="0"/>
                  </a:moveTo>
                  <a:lnTo>
                    <a:pt x="11177" y="0"/>
                  </a:lnTo>
                  <a:lnTo>
                    <a:pt x="11177" y="322651"/>
                  </a:lnTo>
                  <a:lnTo>
                    <a:pt x="0" y="32265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11" name="Freeform 2710">
              <a:extLst>
                <a:ext uri="{FF2B5EF4-FFF2-40B4-BE49-F238E27FC236}">
                  <a16:creationId xmlns:a16="http://schemas.microsoft.com/office/drawing/2014/main" id="{8F4E5033-04E0-6015-5A35-A00B7F38687C}"/>
                </a:ext>
              </a:extLst>
            </p:cNvPr>
            <p:cNvSpPr/>
            <p:nvPr/>
          </p:nvSpPr>
          <p:spPr>
            <a:xfrm>
              <a:off x="1974709" y="2552306"/>
              <a:ext cx="11177" cy="325535"/>
            </a:xfrm>
            <a:custGeom>
              <a:avLst/>
              <a:gdLst>
                <a:gd name="connsiteX0" fmla="*/ 0 w 11177"/>
                <a:gd name="connsiteY0" fmla="*/ 0 h 325535"/>
                <a:gd name="connsiteX1" fmla="*/ 11178 w 11177"/>
                <a:gd name="connsiteY1" fmla="*/ 0 h 325535"/>
                <a:gd name="connsiteX2" fmla="*/ 11178 w 11177"/>
                <a:gd name="connsiteY2" fmla="*/ 325536 h 325535"/>
                <a:gd name="connsiteX3" fmla="*/ 0 w 11177"/>
                <a:gd name="connsiteY3" fmla="*/ 325536 h 32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25535">
                  <a:moveTo>
                    <a:pt x="0" y="0"/>
                  </a:moveTo>
                  <a:lnTo>
                    <a:pt x="11178" y="0"/>
                  </a:lnTo>
                  <a:lnTo>
                    <a:pt x="11178" y="325536"/>
                  </a:lnTo>
                  <a:lnTo>
                    <a:pt x="0" y="32553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12" name="Freeform 2711">
              <a:extLst>
                <a:ext uri="{FF2B5EF4-FFF2-40B4-BE49-F238E27FC236}">
                  <a16:creationId xmlns:a16="http://schemas.microsoft.com/office/drawing/2014/main" id="{752AAD1A-68F8-4BE2-2E71-EFE1D9D46AF6}"/>
                </a:ext>
              </a:extLst>
            </p:cNvPr>
            <p:cNvSpPr/>
            <p:nvPr/>
          </p:nvSpPr>
          <p:spPr>
            <a:xfrm>
              <a:off x="1986903" y="2552306"/>
              <a:ext cx="11177" cy="326497"/>
            </a:xfrm>
            <a:custGeom>
              <a:avLst/>
              <a:gdLst>
                <a:gd name="connsiteX0" fmla="*/ 0 w 11177"/>
                <a:gd name="connsiteY0" fmla="*/ 0 h 326497"/>
                <a:gd name="connsiteX1" fmla="*/ 11178 w 11177"/>
                <a:gd name="connsiteY1" fmla="*/ 0 h 326497"/>
                <a:gd name="connsiteX2" fmla="*/ 11178 w 11177"/>
                <a:gd name="connsiteY2" fmla="*/ 326498 h 326497"/>
                <a:gd name="connsiteX3" fmla="*/ 0 w 11177"/>
                <a:gd name="connsiteY3" fmla="*/ 326498 h 3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26497">
                  <a:moveTo>
                    <a:pt x="0" y="0"/>
                  </a:moveTo>
                  <a:lnTo>
                    <a:pt x="11178" y="0"/>
                  </a:lnTo>
                  <a:lnTo>
                    <a:pt x="11178" y="326498"/>
                  </a:lnTo>
                  <a:lnTo>
                    <a:pt x="0" y="32649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13" name="Freeform 2712">
              <a:extLst>
                <a:ext uri="{FF2B5EF4-FFF2-40B4-BE49-F238E27FC236}">
                  <a16:creationId xmlns:a16="http://schemas.microsoft.com/office/drawing/2014/main" id="{95DD8668-6095-F794-3459-ECDFFA8D7E96}"/>
                </a:ext>
              </a:extLst>
            </p:cNvPr>
            <p:cNvSpPr/>
            <p:nvPr/>
          </p:nvSpPr>
          <p:spPr>
            <a:xfrm>
              <a:off x="1999097" y="2552306"/>
              <a:ext cx="11177" cy="326497"/>
            </a:xfrm>
            <a:custGeom>
              <a:avLst/>
              <a:gdLst>
                <a:gd name="connsiteX0" fmla="*/ 0 w 11177"/>
                <a:gd name="connsiteY0" fmla="*/ 0 h 326497"/>
                <a:gd name="connsiteX1" fmla="*/ 11178 w 11177"/>
                <a:gd name="connsiteY1" fmla="*/ 0 h 326497"/>
                <a:gd name="connsiteX2" fmla="*/ 11178 w 11177"/>
                <a:gd name="connsiteY2" fmla="*/ 326498 h 326497"/>
                <a:gd name="connsiteX3" fmla="*/ 0 w 11177"/>
                <a:gd name="connsiteY3" fmla="*/ 326498 h 3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26497">
                  <a:moveTo>
                    <a:pt x="0" y="0"/>
                  </a:moveTo>
                  <a:lnTo>
                    <a:pt x="11178" y="0"/>
                  </a:lnTo>
                  <a:lnTo>
                    <a:pt x="11178" y="326498"/>
                  </a:lnTo>
                  <a:lnTo>
                    <a:pt x="0" y="32649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14" name="Freeform 2713">
              <a:extLst>
                <a:ext uri="{FF2B5EF4-FFF2-40B4-BE49-F238E27FC236}">
                  <a16:creationId xmlns:a16="http://schemas.microsoft.com/office/drawing/2014/main" id="{339C1530-F59F-7AE9-5E9C-09F058AC649E}"/>
                </a:ext>
              </a:extLst>
            </p:cNvPr>
            <p:cNvSpPr/>
            <p:nvPr/>
          </p:nvSpPr>
          <p:spPr>
            <a:xfrm>
              <a:off x="2010782" y="2552306"/>
              <a:ext cx="11177" cy="330825"/>
            </a:xfrm>
            <a:custGeom>
              <a:avLst/>
              <a:gdLst>
                <a:gd name="connsiteX0" fmla="*/ 0 w 11177"/>
                <a:gd name="connsiteY0" fmla="*/ 0 h 330825"/>
                <a:gd name="connsiteX1" fmla="*/ 11178 w 11177"/>
                <a:gd name="connsiteY1" fmla="*/ 0 h 330825"/>
                <a:gd name="connsiteX2" fmla="*/ 11178 w 11177"/>
                <a:gd name="connsiteY2" fmla="*/ 330825 h 330825"/>
                <a:gd name="connsiteX3" fmla="*/ 0 w 11177"/>
                <a:gd name="connsiteY3" fmla="*/ 330825 h 33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30825">
                  <a:moveTo>
                    <a:pt x="0" y="0"/>
                  </a:moveTo>
                  <a:lnTo>
                    <a:pt x="11178" y="0"/>
                  </a:lnTo>
                  <a:lnTo>
                    <a:pt x="11178" y="330825"/>
                  </a:lnTo>
                  <a:lnTo>
                    <a:pt x="0" y="33082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15" name="Freeform 2714">
              <a:extLst>
                <a:ext uri="{FF2B5EF4-FFF2-40B4-BE49-F238E27FC236}">
                  <a16:creationId xmlns:a16="http://schemas.microsoft.com/office/drawing/2014/main" id="{D14E5451-DBDA-01C5-1873-3749930A20BE}"/>
                </a:ext>
              </a:extLst>
            </p:cNvPr>
            <p:cNvSpPr/>
            <p:nvPr/>
          </p:nvSpPr>
          <p:spPr>
            <a:xfrm>
              <a:off x="2022976" y="2552306"/>
              <a:ext cx="11177" cy="334191"/>
            </a:xfrm>
            <a:custGeom>
              <a:avLst/>
              <a:gdLst>
                <a:gd name="connsiteX0" fmla="*/ 0 w 11177"/>
                <a:gd name="connsiteY0" fmla="*/ 0 h 334191"/>
                <a:gd name="connsiteX1" fmla="*/ 11178 w 11177"/>
                <a:gd name="connsiteY1" fmla="*/ 0 h 334191"/>
                <a:gd name="connsiteX2" fmla="*/ 11178 w 11177"/>
                <a:gd name="connsiteY2" fmla="*/ 334191 h 334191"/>
                <a:gd name="connsiteX3" fmla="*/ 0 w 11177"/>
                <a:gd name="connsiteY3" fmla="*/ 334191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34191">
                  <a:moveTo>
                    <a:pt x="0" y="0"/>
                  </a:moveTo>
                  <a:lnTo>
                    <a:pt x="11178" y="0"/>
                  </a:lnTo>
                  <a:lnTo>
                    <a:pt x="11178" y="334191"/>
                  </a:lnTo>
                  <a:lnTo>
                    <a:pt x="0" y="33419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16" name="Freeform 2715">
              <a:extLst>
                <a:ext uri="{FF2B5EF4-FFF2-40B4-BE49-F238E27FC236}">
                  <a16:creationId xmlns:a16="http://schemas.microsoft.com/office/drawing/2014/main" id="{FB9E636C-5568-9795-B04C-00E047983BA7}"/>
                </a:ext>
              </a:extLst>
            </p:cNvPr>
            <p:cNvSpPr/>
            <p:nvPr/>
          </p:nvSpPr>
          <p:spPr>
            <a:xfrm>
              <a:off x="2035169" y="2552306"/>
              <a:ext cx="11177" cy="342846"/>
            </a:xfrm>
            <a:custGeom>
              <a:avLst/>
              <a:gdLst>
                <a:gd name="connsiteX0" fmla="*/ 0 w 11177"/>
                <a:gd name="connsiteY0" fmla="*/ 0 h 342846"/>
                <a:gd name="connsiteX1" fmla="*/ 11178 w 11177"/>
                <a:gd name="connsiteY1" fmla="*/ 0 h 342846"/>
                <a:gd name="connsiteX2" fmla="*/ 11178 w 11177"/>
                <a:gd name="connsiteY2" fmla="*/ 342847 h 342846"/>
                <a:gd name="connsiteX3" fmla="*/ 0 w 11177"/>
                <a:gd name="connsiteY3" fmla="*/ 342847 h 34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42846">
                  <a:moveTo>
                    <a:pt x="0" y="0"/>
                  </a:moveTo>
                  <a:lnTo>
                    <a:pt x="11178" y="0"/>
                  </a:lnTo>
                  <a:lnTo>
                    <a:pt x="11178" y="342847"/>
                  </a:lnTo>
                  <a:lnTo>
                    <a:pt x="0" y="342847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17" name="Freeform 2716">
              <a:extLst>
                <a:ext uri="{FF2B5EF4-FFF2-40B4-BE49-F238E27FC236}">
                  <a16:creationId xmlns:a16="http://schemas.microsoft.com/office/drawing/2014/main" id="{DCD376D4-A8F4-1C48-60B3-A0AFD374BDD4}"/>
                </a:ext>
              </a:extLst>
            </p:cNvPr>
            <p:cNvSpPr/>
            <p:nvPr/>
          </p:nvSpPr>
          <p:spPr>
            <a:xfrm>
              <a:off x="2046855" y="2552306"/>
              <a:ext cx="11177" cy="342846"/>
            </a:xfrm>
            <a:custGeom>
              <a:avLst/>
              <a:gdLst>
                <a:gd name="connsiteX0" fmla="*/ 0 w 11177"/>
                <a:gd name="connsiteY0" fmla="*/ 0 h 342846"/>
                <a:gd name="connsiteX1" fmla="*/ 11177 w 11177"/>
                <a:gd name="connsiteY1" fmla="*/ 0 h 342846"/>
                <a:gd name="connsiteX2" fmla="*/ 11177 w 11177"/>
                <a:gd name="connsiteY2" fmla="*/ 342847 h 342846"/>
                <a:gd name="connsiteX3" fmla="*/ 0 w 11177"/>
                <a:gd name="connsiteY3" fmla="*/ 342847 h 34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42846">
                  <a:moveTo>
                    <a:pt x="0" y="0"/>
                  </a:moveTo>
                  <a:lnTo>
                    <a:pt x="11177" y="0"/>
                  </a:lnTo>
                  <a:lnTo>
                    <a:pt x="11177" y="342847"/>
                  </a:lnTo>
                  <a:lnTo>
                    <a:pt x="0" y="342847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18" name="Freeform 2717">
              <a:extLst>
                <a:ext uri="{FF2B5EF4-FFF2-40B4-BE49-F238E27FC236}">
                  <a16:creationId xmlns:a16="http://schemas.microsoft.com/office/drawing/2014/main" id="{18910FE4-17FC-27E6-13C4-0F8AB0FFC23B}"/>
                </a:ext>
              </a:extLst>
            </p:cNvPr>
            <p:cNvSpPr/>
            <p:nvPr/>
          </p:nvSpPr>
          <p:spPr>
            <a:xfrm>
              <a:off x="2059049" y="2552306"/>
              <a:ext cx="11177" cy="342846"/>
            </a:xfrm>
            <a:custGeom>
              <a:avLst/>
              <a:gdLst>
                <a:gd name="connsiteX0" fmla="*/ 0 w 11177"/>
                <a:gd name="connsiteY0" fmla="*/ 0 h 342846"/>
                <a:gd name="connsiteX1" fmla="*/ 11178 w 11177"/>
                <a:gd name="connsiteY1" fmla="*/ 0 h 342846"/>
                <a:gd name="connsiteX2" fmla="*/ 11178 w 11177"/>
                <a:gd name="connsiteY2" fmla="*/ 342847 h 342846"/>
                <a:gd name="connsiteX3" fmla="*/ 0 w 11177"/>
                <a:gd name="connsiteY3" fmla="*/ 342847 h 34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42846">
                  <a:moveTo>
                    <a:pt x="0" y="0"/>
                  </a:moveTo>
                  <a:lnTo>
                    <a:pt x="11178" y="0"/>
                  </a:lnTo>
                  <a:lnTo>
                    <a:pt x="11178" y="342847"/>
                  </a:lnTo>
                  <a:lnTo>
                    <a:pt x="0" y="342847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19" name="Freeform 2718">
              <a:extLst>
                <a:ext uri="{FF2B5EF4-FFF2-40B4-BE49-F238E27FC236}">
                  <a16:creationId xmlns:a16="http://schemas.microsoft.com/office/drawing/2014/main" id="{6E06ADBF-3398-38F1-57EB-46E262985CBE}"/>
                </a:ext>
              </a:extLst>
            </p:cNvPr>
            <p:cNvSpPr/>
            <p:nvPr/>
          </p:nvSpPr>
          <p:spPr>
            <a:xfrm>
              <a:off x="2071242" y="2552306"/>
              <a:ext cx="11177" cy="342846"/>
            </a:xfrm>
            <a:custGeom>
              <a:avLst/>
              <a:gdLst>
                <a:gd name="connsiteX0" fmla="*/ 0 w 11177"/>
                <a:gd name="connsiteY0" fmla="*/ 0 h 342846"/>
                <a:gd name="connsiteX1" fmla="*/ 11178 w 11177"/>
                <a:gd name="connsiteY1" fmla="*/ 0 h 342846"/>
                <a:gd name="connsiteX2" fmla="*/ 11178 w 11177"/>
                <a:gd name="connsiteY2" fmla="*/ 342847 h 342846"/>
                <a:gd name="connsiteX3" fmla="*/ 0 w 11177"/>
                <a:gd name="connsiteY3" fmla="*/ 342847 h 34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42846">
                  <a:moveTo>
                    <a:pt x="0" y="0"/>
                  </a:moveTo>
                  <a:lnTo>
                    <a:pt x="11178" y="0"/>
                  </a:lnTo>
                  <a:lnTo>
                    <a:pt x="11178" y="342847"/>
                  </a:lnTo>
                  <a:lnTo>
                    <a:pt x="0" y="342847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20" name="Freeform 2719">
              <a:extLst>
                <a:ext uri="{FF2B5EF4-FFF2-40B4-BE49-F238E27FC236}">
                  <a16:creationId xmlns:a16="http://schemas.microsoft.com/office/drawing/2014/main" id="{364A0075-B82B-DD68-C0BB-B07C24375340}"/>
                </a:ext>
              </a:extLst>
            </p:cNvPr>
            <p:cNvSpPr/>
            <p:nvPr/>
          </p:nvSpPr>
          <p:spPr>
            <a:xfrm>
              <a:off x="2082928" y="2552306"/>
              <a:ext cx="11177" cy="344769"/>
            </a:xfrm>
            <a:custGeom>
              <a:avLst/>
              <a:gdLst>
                <a:gd name="connsiteX0" fmla="*/ 0 w 11177"/>
                <a:gd name="connsiteY0" fmla="*/ 0 h 344769"/>
                <a:gd name="connsiteX1" fmla="*/ 11178 w 11177"/>
                <a:gd name="connsiteY1" fmla="*/ 0 h 344769"/>
                <a:gd name="connsiteX2" fmla="*/ 11178 w 11177"/>
                <a:gd name="connsiteY2" fmla="*/ 344770 h 344769"/>
                <a:gd name="connsiteX3" fmla="*/ 0 w 11177"/>
                <a:gd name="connsiteY3" fmla="*/ 344770 h 34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44769">
                  <a:moveTo>
                    <a:pt x="0" y="0"/>
                  </a:moveTo>
                  <a:lnTo>
                    <a:pt x="11178" y="0"/>
                  </a:lnTo>
                  <a:lnTo>
                    <a:pt x="11178" y="344770"/>
                  </a:lnTo>
                  <a:lnTo>
                    <a:pt x="0" y="344770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21" name="Freeform 2720">
              <a:extLst>
                <a:ext uri="{FF2B5EF4-FFF2-40B4-BE49-F238E27FC236}">
                  <a16:creationId xmlns:a16="http://schemas.microsoft.com/office/drawing/2014/main" id="{CB0DCEBC-5F81-C74B-C4B9-7869DD5283DA}"/>
                </a:ext>
              </a:extLst>
            </p:cNvPr>
            <p:cNvSpPr/>
            <p:nvPr/>
          </p:nvSpPr>
          <p:spPr>
            <a:xfrm>
              <a:off x="2095121" y="2552306"/>
              <a:ext cx="11177" cy="344769"/>
            </a:xfrm>
            <a:custGeom>
              <a:avLst/>
              <a:gdLst>
                <a:gd name="connsiteX0" fmla="*/ 0 w 11177"/>
                <a:gd name="connsiteY0" fmla="*/ 0 h 344769"/>
                <a:gd name="connsiteX1" fmla="*/ 11177 w 11177"/>
                <a:gd name="connsiteY1" fmla="*/ 0 h 344769"/>
                <a:gd name="connsiteX2" fmla="*/ 11177 w 11177"/>
                <a:gd name="connsiteY2" fmla="*/ 344770 h 344769"/>
                <a:gd name="connsiteX3" fmla="*/ 0 w 11177"/>
                <a:gd name="connsiteY3" fmla="*/ 344770 h 34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44769">
                  <a:moveTo>
                    <a:pt x="0" y="0"/>
                  </a:moveTo>
                  <a:lnTo>
                    <a:pt x="11177" y="0"/>
                  </a:lnTo>
                  <a:lnTo>
                    <a:pt x="11177" y="344770"/>
                  </a:lnTo>
                  <a:lnTo>
                    <a:pt x="0" y="344770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22" name="Freeform 2721">
              <a:extLst>
                <a:ext uri="{FF2B5EF4-FFF2-40B4-BE49-F238E27FC236}">
                  <a16:creationId xmlns:a16="http://schemas.microsoft.com/office/drawing/2014/main" id="{A17E466B-2C0A-DDB4-36EF-B20551F8223F}"/>
                </a:ext>
              </a:extLst>
            </p:cNvPr>
            <p:cNvSpPr/>
            <p:nvPr/>
          </p:nvSpPr>
          <p:spPr>
            <a:xfrm>
              <a:off x="2107315" y="2552306"/>
              <a:ext cx="11177" cy="346693"/>
            </a:xfrm>
            <a:custGeom>
              <a:avLst/>
              <a:gdLst>
                <a:gd name="connsiteX0" fmla="*/ 0 w 11177"/>
                <a:gd name="connsiteY0" fmla="*/ 0 h 346693"/>
                <a:gd name="connsiteX1" fmla="*/ 11178 w 11177"/>
                <a:gd name="connsiteY1" fmla="*/ 0 h 346693"/>
                <a:gd name="connsiteX2" fmla="*/ 11178 w 11177"/>
                <a:gd name="connsiteY2" fmla="*/ 346693 h 346693"/>
                <a:gd name="connsiteX3" fmla="*/ 0 w 11177"/>
                <a:gd name="connsiteY3" fmla="*/ 346693 h 34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46693">
                  <a:moveTo>
                    <a:pt x="0" y="0"/>
                  </a:moveTo>
                  <a:lnTo>
                    <a:pt x="11178" y="0"/>
                  </a:lnTo>
                  <a:lnTo>
                    <a:pt x="11178" y="346693"/>
                  </a:lnTo>
                  <a:lnTo>
                    <a:pt x="0" y="34669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23" name="Freeform 2722">
              <a:extLst>
                <a:ext uri="{FF2B5EF4-FFF2-40B4-BE49-F238E27FC236}">
                  <a16:creationId xmlns:a16="http://schemas.microsoft.com/office/drawing/2014/main" id="{C2CFBD15-56EC-A8EA-34C9-8D2144B233E1}"/>
                </a:ext>
              </a:extLst>
            </p:cNvPr>
            <p:cNvSpPr/>
            <p:nvPr/>
          </p:nvSpPr>
          <p:spPr>
            <a:xfrm>
              <a:off x="2119001" y="2552306"/>
              <a:ext cx="11177" cy="346693"/>
            </a:xfrm>
            <a:custGeom>
              <a:avLst/>
              <a:gdLst>
                <a:gd name="connsiteX0" fmla="*/ 0 w 11177"/>
                <a:gd name="connsiteY0" fmla="*/ 0 h 346693"/>
                <a:gd name="connsiteX1" fmla="*/ 11178 w 11177"/>
                <a:gd name="connsiteY1" fmla="*/ 0 h 346693"/>
                <a:gd name="connsiteX2" fmla="*/ 11178 w 11177"/>
                <a:gd name="connsiteY2" fmla="*/ 346693 h 346693"/>
                <a:gd name="connsiteX3" fmla="*/ 0 w 11177"/>
                <a:gd name="connsiteY3" fmla="*/ 346693 h 34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46693">
                  <a:moveTo>
                    <a:pt x="0" y="0"/>
                  </a:moveTo>
                  <a:lnTo>
                    <a:pt x="11178" y="0"/>
                  </a:lnTo>
                  <a:lnTo>
                    <a:pt x="11178" y="346693"/>
                  </a:lnTo>
                  <a:lnTo>
                    <a:pt x="0" y="34669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24" name="Freeform 2723">
              <a:extLst>
                <a:ext uri="{FF2B5EF4-FFF2-40B4-BE49-F238E27FC236}">
                  <a16:creationId xmlns:a16="http://schemas.microsoft.com/office/drawing/2014/main" id="{EF2EB9E3-5A43-6988-CD8D-847F9CC0AE6D}"/>
                </a:ext>
              </a:extLst>
            </p:cNvPr>
            <p:cNvSpPr/>
            <p:nvPr/>
          </p:nvSpPr>
          <p:spPr>
            <a:xfrm>
              <a:off x="2131194" y="2552306"/>
              <a:ext cx="11177" cy="350540"/>
            </a:xfrm>
            <a:custGeom>
              <a:avLst/>
              <a:gdLst>
                <a:gd name="connsiteX0" fmla="*/ 0 w 11177"/>
                <a:gd name="connsiteY0" fmla="*/ 0 h 350540"/>
                <a:gd name="connsiteX1" fmla="*/ 11178 w 11177"/>
                <a:gd name="connsiteY1" fmla="*/ 0 h 350540"/>
                <a:gd name="connsiteX2" fmla="*/ 11178 w 11177"/>
                <a:gd name="connsiteY2" fmla="*/ 350540 h 350540"/>
                <a:gd name="connsiteX3" fmla="*/ 0 w 11177"/>
                <a:gd name="connsiteY3" fmla="*/ 350540 h 35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50540">
                  <a:moveTo>
                    <a:pt x="0" y="0"/>
                  </a:moveTo>
                  <a:lnTo>
                    <a:pt x="11178" y="0"/>
                  </a:lnTo>
                  <a:lnTo>
                    <a:pt x="11178" y="350540"/>
                  </a:lnTo>
                  <a:lnTo>
                    <a:pt x="0" y="350540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25" name="Freeform 2724">
              <a:extLst>
                <a:ext uri="{FF2B5EF4-FFF2-40B4-BE49-F238E27FC236}">
                  <a16:creationId xmlns:a16="http://schemas.microsoft.com/office/drawing/2014/main" id="{7FB6B7C6-5922-5EAE-A712-03E678E9B335}"/>
                </a:ext>
              </a:extLst>
            </p:cNvPr>
            <p:cNvSpPr/>
            <p:nvPr/>
          </p:nvSpPr>
          <p:spPr>
            <a:xfrm>
              <a:off x="2143388" y="2552306"/>
              <a:ext cx="11177" cy="350540"/>
            </a:xfrm>
            <a:custGeom>
              <a:avLst/>
              <a:gdLst>
                <a:gd name="connsiteX0" fmla="*/ 0 w 11177"/>
                <a:gd name="connsiteY0" fmla="*/ 0 h 350540"/>
                <a:gd name="connsiteX1" fmla="*/ 11177 w 11177"/>
                <a:gd name="connsiteY1" fmla="*/ 0 h 350540"/>
                <a:gd name="connsiteX2" fmla="*/ 11177 w 11177"/>
                <a:gd name="connsiteY2" fmla="*/ 350540 h 350540"/>
                <a:gd name="connsiteX3" fmla="*/ 0 w 11177"/>
                <a:gd name="connsiteY3" fmla="*/ 350540 h 35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50540">
                  <a:moveTo>
                    <a:pt x="0" y="0"/>
                  </a:moveTo>
                  <a:lnTo>
                    <a:pt x="11177" y="0"/>
                  </a:lnTo>
                  <a:lnTo>
                    <a:pt x="11177" y="350540"/>
                  </a:lnTo>
                  <a:lnTo>
                    <a:pt x="0" y="350540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26" name="Freeform 2725">
              <a:extLst>
                <a:ext uri="{FF2B5EF4-FFF2-40B4-BE49-F238E27FC236}">
                  <a16:creationId xmlns:a16="http://schemas.microsoft.com/office/drawing/2014/main" id="{4320A736-04B2-CB8D-F812-2F26B220BFDD}"/>
                </a:ext>
              </a:extLst>
            </p:cNvPr>
            <p:cNvSpPr/>
            <p:nvPr/>
          </p:nvSpPr>
          <p:spPr>
            <a:xfrm>
              <a:off x="2155073" y="2552306"/>
              <a:ext cx="11177" cy="355829"/>
            </a:xfrm>
            <a:custGeom>
              <a:avLst/>
              <a:gdLst>
                <a:gd name="connsiteX0" fmla="*/ 0 w 11177"/>
                <a:gd name="connsiteY0" fmla="*/ 0 h 355829"/>
                <a:gd name="connsiteX1" fmla="*/ 11178 w 11177"/>
                <a:gd name="connsiteY1" fmla="*/ 0 h 355829"/>
                <a:gd name="connsiteX2" fmla="*/ 11178 w 11177"/>
                <a:gd name="connsiteY2" fmla="*/ 355830 h 355829"/>
                <a:gd name="connsiteX3" fmla="*/ 0 w 11177"/>
                <a:gd name="connsiteY3" fmla="*/ 355830 h 35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55829">
                  <a:moveTo>
                    <a:pt x="0" y="0"/>
                  </a:moveTo>
                  <a:lnTo>
                    <a:pt x="11178" y="0"/>
                  </a:lnTo>
                  <a:lnTo>
                    <a:pt x="11178" y="355830"/>
                  </a:lnTo>
                  <a:lnTo>
                    <a:pt x="0" y="355830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27" name="Freeform 2726">
              <a:extLst>
                <a:ext uri="{FF2B5EF4-FFF2-40B4-BE49-F238E27FC236}">
                  <a16:creationId xmlns:a16="http://schemas.microsoft.com/office/drawing/2014/main" id="{2C54CE62-DC11-14E4-21A9-22E02C9DEDF4}"/>
                </a:ext>
              </a:extLst>
            </p:cNvPr>
            <p:cNvSpPr/>
            <p:nvPr/>
          </p:nvSpPr>
          <p:spPr>
            <a:xfrm>
              <a:off x="2167267" y="2552306"/>
              <a:ext cx="11177" cy="357272"/>
            </a:xfrm>
            <a:custGeom>
              <a:avLst/>
              <a:gdLst>
                <a:gd name="connsiteX0" fmla="*/ 0 w 11177"/>
                <a:gd name="connsiteY0" fmla="*/ 0 h 357272"/>
                <a:gd name="connsiteX1" fmla="*/ 11178 w 11177"/>
                <a:gd name="connsiteY1" fmla="*/ 0 h 357272"/>
                <a:gd name="connsiteX2" fmla="*/ 11178 w 11177"/>
                <a:gd name="connsiteY2" fmla="*/ 357272 h 357272"/>
                <a:gd name="connsiteX3" fmla="*/ 0 w 11177"/>
                <a:gd name="connsiteY3" fmla="*/ 357272 h 35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57272">
                  <a:moveTo>
                    <a:pt x="0" y="0"/>
                  </a:moveTo>
                  <a:lnTo>
                    <a:pt x="11178" y="0"/>
                  </a:lnTo>
                  <a:lnTo>
                    <a:pt x="11178" y="357272"/>
                  </a:lnTo>
                  <a:lnTo>
                    <a:pt x="0" y="357272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28" name="Freeform 2727">
              <a:extLst>
                <a:ext uri="{FF2B5EF4-FFF2-40B4-BE49-F238E27FC236}">
                  <a16:creationId xmlns:a16="http://schemas.microsoft.com/office/drawing/2014/main" id="{99059CCA-C762-5E10-CDB9-6F654AB4765A}"/>
                </a:ext>
              </a:extLst>
            </p:cNvPr>
            <p:cNvSpPr/>
            <p:nvPr/>
          </p:nvSpPr>
          <p:spPr>
            <a:xfrm>
              <a:off x="2179461" y="2552306"/>
              <a:ext cx="11177" cy="359195"/>
            </a:xfrm>
            <a:custGeom>
              <a:avLst/>
              <a:gdLst>
                <a:gd name="connsiteX0" fmla="*/ 0 w 11177"/>
                <a:gd name="connsiteY0" fmla="*/ 0 h 359195"/>
                <a:gd name="connsiteX1" fmla="*/ 11178 w 11177"/>
                <a:gd name="connsiteY1" fmla="*/ 0 h 359195"/>
                <a:gd name="connsiteX2" fmla="*/ 11178 w 11177"/>
                <a:gd name="connsiteY2" fmla="*/ 359196 h 359195"/>
                <a:gd name="connsiteX3" fmla="*/ 0 w 11177"/>
                <a:gd name="connsiteY3" fmla="*/ 359196 h 35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59195">
                  <a:moveTo>
                    <a:pt x="0" y="0"/>
                  </a:moveTo>
                  <a:lnTo>
                    <a:pt x="11178" y="0"/>
                  </a:lnTo>
                  <a:lnTo>
                    <a:pt x="11178" y="359196"/>
                  </a:lnTo>
                  <a:lnTo>
                    <a:pt x="0" y="35919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29" name="Freeform 2728">
              <a:extLst>
                <a:ext uri="{FF2B5EF4-FFF2-40B4-BE49-F238E27FC236}">
                  <a16:creationId xmlns:a16="http://schemas.microsoft.com/office/drawing/2014/main" id="{813A415F-2DD5-28C3-8462-4897DADF7A15}"/>
                </a:ext>
              </a:extLst>
            </p:cNvPr>
            <p:cNvSpPr/>
            <p:nvPr/>
          </p:nvSpPr>
          <p:spPr>
            <a:xfrm>
              <a:off x="2191146" y="2552306"/>
              <a:ext cx="11177" cy="359195"/>
            </a:xfrm>
            <a:custGeom>
              <a:avLst/>
              <a:gdLst>
                <a:gd name="connsiteX0" fmla="*/ 0 w 11177"/>
                <a:gd name="connsiteY0" fmla="*/ 0 h 359195"/>
                <a:gd name="connsiteX1" fmla="*/ 11178 w 11177"/>
                <a:gd name="connsiteY1" fmla="*/ 0 h 359195"/>
                <a:gd name="connsiteX2" fmla="*/ 11178 w 11177"/>
                <a:gd name="connsiteY2" fmla="*/ 359196 h 359195"/>
                <a:gd name="connsiteX3" fmla="*/ 0 w 11177"/>
                <a:gd name="connsiteY3" fmla="*/ 359196 h 35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59195">
                  <a:moveTo>
                    <a:pt x="0" y="0"/>
                  </a:moveTo>
                  <a:lnTo>
                    <a:pt x="11178" y="0"/>
                  </a:lnTo>
                  <a:lnTo>
                    <a:pt x="11178" y="359196"/>
                  </a:lnTo>
                  <a:lnTo>
                    <a:pt x="0" y="35919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30" name="Freeform 2729">
              <a:extLst>
                <a:ext uri="{FF2B5EF4-FFF2-40B4-BE49-F238E27FC236}">
                  <a16:creationId xmlns:a16="http://schemas.microsoft.com/office/drawing/2014/main" id="{4345D3DD-3926-C063-D883-F44415B536E2}"/>
                </a:ext>
              </a:extLst>
            </p:cNvPr>
            <p:cNvSpPr/>
            <p:nvPr/>
          </p:nvSpPr>
          <p:spPr>
            <a:xfrm>
              <a:off x="2203340" y="2552306"/>
              <a:ext cx="11177" cy="359195"/>
            </a:xfrm>
            <a:custGeom>
              <a:avLst/>
              <a:gdLst>
                <a:gd name="connsiteX0" fmla="*/ 0 w 11177"/>
                <a:gd name="connsiteY0" fmla="*/ 0 h 359195"/>
                <a:gd name="connsiteX1" fmla="*/ 11178 w 11177"/>
                <a:gd name="connsiteY1" fmla="*/ 0 h 359195"/>
                <a:gd name="connsiteX2" fmla="*/ 11178 w 11177"/>
                <a:gd name="connsiteY2" fmla="*/ 359196 h 359195"/>
                <a:gd name="connsiteX3" fmla="*/ 0 w 11177"/>
                <a:gd name="connsiteY3" fmla="*/ 359196 h 35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59195">
                  <a:moveTo>
                    <a:pt x="0" y="0"/>
                  </a:moveTo>
                  <a:lnTo>
                    <a:pt x="11178" y="0"/>
                  </a:lnTo>
                  <a:lnTo>
                    <a:pt x="11178" y="359196"/>
                  </a:lnTo>
                  <a:lnTo>
                    <a:pt x="0" y="35919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31" name="Freeform 2730">
              <a:extLst>
                <a:ext uri="{FF2B5EF4-FFF2-40B4-BE49-F238E27FC236}">
                  <a16:creationId xmlns:a16="http://schemas.microsoft.com/office/drawing/2014/main" id="{D3E356B4-F5F4-7CF5-4609-B0F39E56A08B}"/>
                </a:ext>
              </a:extLst>
            </p:cNvPr>
            <p:cNvSpPr/>
            <p:nvPr/>
          </p:nvSpPr>
          <p:spPr>
            <a:xfrm>
              <a:off x="2215025" y="2552306"/>
              <a:ext cx="11177" cy="361599"/>
            </a:xfrm>
            <a:custGeom>
              <a:avLst/>
              <a:gdLst>
                <a:gd name="connsiteX0" fmla="*/ 0 w 11177"/>
                <a:gd name="connsiteY0" fmla="*/ 0 h 361599"/>
                <a:gd name="connsiteX1" fmla="*/ 11178 w 11177"/>
                <a:gd name="connsiteY1" fmla="*/ 0 h 361599"/>
                <a:gd name="connsiteX2" fmla="*/ 11178 w 11177"/>
                <a:gd name="connsiteY2" fmla="*/ 361600 h 361599"/>
                <a:gd name="connsiteX3" fmla="*/ 0 w 11177"/>
                <a:gd name="connsiteY3" fmla="*/ 361600 h 36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61599">
                  <a:moveTo>
                    <a:pt x="0" y="0"/>
                  </a:moveTo>
                  <a:lnTo>
                    <a:pt x="11178" y="0"/>
                  </a:lnTo>
                  <a:lnTo>
                    <a:pt x="11178" y="361600"/>
                  </a:lnTo>
                  <a:lnTo>
                    <a:pt x="0" y="361600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32" name="Freeform 2731">
              <a:extLst>
                <a:ext uri="{FF2B5EF4-FFF2-40B4-BE49-F238E27FC236}">
                  <a16:creationId xmlns:a16="http://schemas.microsoft.com/office/drawing/2014/main" id="{2214C64B-09AD-F9C9-79BD-15D8C4980267}"/>
                </a:ext>
              </a:extLst>
            </p:cNvPr>
            <p:cNvSpPr/>
            <p:nvPr/>
          </p:nvSpPr>
          <p:spPr>
            <a:xfrm>
              <a:off x="2227219" y="2552306"/>
              <a:ext cx="11177" cy="361599"/>
            </a:xfrm>
            <a:custGeom>
              <a:avLst/>
              <a:gdLst>
                <a:gd name="connsiteX0" fmla="*/ 0 w 11177"/>
                <a:gd name="connsiteY0" fmla="*/ 0 h 361599"/>
                <a:gd name="connsiteX1" fmla="*/ 11177 w 11177"/>
                <a:gd name="connsiteY1" fmla="*/ 0 h 361599"/>
                <a:gd name="connsiteX2" fmla="*/ 11177 w 11177"/>
                <a:gd name="connsiteY2" fmla="*/ 361600 h 361599"/>
                <a:gd name="connsiteX3" fmla="*/ 0 w 11177"/>
                <a:gd name="connsiteY3" fmla="*/ 361600 h 36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61599">
                  <a:moveTo>
                    <a:pt x="0" y="0"/>
                  </a:moveTo>
                  <a:lnTo>
                    <a:pt x="11177" y="0"/>
                  </a:lnTo>
                  <a:lnTo>
                    <a:pt x="11177" y="361600"/>
                  </a:lnTo>
                  <a:lnTo>
                    <a:pt x="0" y="361600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33" name="Freeform 2732">
              <a:extLst>
                <a:ext uri="{FF2B5EF4-FFF2-40B4-BE49-F238E27FC236}">
                  <a16:creationId xmlns:a16="http://schemas.microsoft.com/office/drawing/2014/main" id="{A4838779-38E5-F30D-3D90-2AADEF1F21B8}"/>
                </a:ext>
              </a:extLst>
            </p:cNvPr>
            <p:cNvSpPr/>
            <p:nvPr/>
          </p:nvSpPr>
          <p:spPr>
            <a:xfrm>
              <a:off x="2239413" y="2552306"/>
              <a:ext cx="11177" cy="363523"/>
            </a:xfrm>
            <a:custGeom>
              <a:avLst/>
              <a:gdLst>
                <a:gd name="connsiteX0" fmla="*/ 0 w 11177"/>
                <a:gd name="connsiteY0" fmla="*/ 0 h 363523"/>
                <a:gd name="connsiteX1" fmla="*/ 11178 w 11177"/>
                <a:gd name="connsiteY1" fmla="*/ 0 h 363523"/>
                <a:gd name="connsiteX2" fmla="*/ 11178 w 11177"/>
                <a:gd name="connsiteY2" fmla="*/ 363523 h 363523"/>
                <a:gd name="connsiteX3" fmla="*/ 0 w 11177"/>
                <a:gd name="connsiteY3" fmla="*/ 363523 h 36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63523">
                  <a:moveTo>
                    <a:pt x="0" y="0"/>
                  </a:moveTo>
                  <a:lnTo>
                    <a:pt x="11178" y="0"/>
                  </a:lnTo>
                  <a:lnTo>
                    <a:pt x="11178" y="363523"/>
                  </a:lnTo>
                  <a:lnTo>
                    <a:pt x="0" y="36352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34" name="Freeform 2733">
              <a:extLst>
                <a:ext uri="{FF2B5EF4-FFF2-40B4-BE49-F238E27FC236}">
                  <a16:creationId xmlns:a16="http://schemas.microsoft.com/office/drawing/2014/main" id="{7AA03801-F081-A0DD-F6DB-EB515634A86A}"/>
                </a:ext>
              </a:extLst>
            </p:cNvPr>
            <p:cNvSpPr/>
            <p:nvPr/>
          </p:nvSpPr>
          <p:spPr>
            <a:xfrm>
              <a:off x="2251098" y="2552306"/>
              <a:ext cx="11177" cy="364965"/>
            </a:xfrm>
            <a:custGeom>
              <a:avLst/>
              <a:gdLst>
                <a:gd name="connsiteX0" fmla="*/ 0 w 11177"/>
                <a:gd name="connsiteY0" fmla="*/ 0 h 364965"/>
                <a:gd name="connsiteX1" fmla="*/ 11178 w 11177"/>
                <a:gd name="connsiteY1" fmla="*/ 0 h 364965"/>
                <a:gd name="connsiteX2" fmla="*/ 11178 w 11177"/>
                <a:gd name="connsiteY2" fmla="*/ 364966 h 364965"/>
                <a:gd name="connsiteX3" fmla="*/ 0 w 11177"/>
                <a:gd name="connsiteY3" fmla="*/ 364966 h 36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64965">
                  <a:moveTo>
                    <a:pt x="0" y="0"/>
                  </a:moveTo>
                  <a:lnTo>
                    <a:pt x="11178" y="0"/>
                  </a:lnTo>
                  <a:lnTo>
                    <a:pt x="11178" y="364966"/>
                  </a:lnTo>
                  <a:lnTo>
                    <a:pt x="0" y="36496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35" name="Freeform 2734">
              <a:extLst>
                <a:ext uri="{FF2B5EF4-FFF2-40B4-BE49-F238E27FC236}">
                  <a16:creationId xmlns:a16="http://schemas.microsoft.com/office/drawing/2014/main" id="{2BAD0AAE-1B4B-D695-25F9-8952C7D9CA84}"/>
                </a:ext>
              </a:extLst>
            </p:cNvPr>
            <p:cNvSpPr/>
            <p:nvPr/>
          </p:nvSpPr>
          <p:spPr>
            <a:xfrm>
              <a:off x="2263292" y="2552306"/>
              <a:ext cx="11177" cy="366889"/>
            </a:xfrm>
            <a:custGeom>
              <a:avLst/>
              <a:gdLst>
                <a:gd name="connsiteX0" fmla="*/ 0 w 11177"/>
                <a:gd name="connsiteY0" fmla="*/ 0 h 366889"/>
                <a:gd name="connsiteX1" fmla="*/ 11178 w 11177"/>
                <a:gd name="connsiteY1" fmla="*/ 0 h 366889"/>
                <a:gd name="connsiteX2" fmla="*/ 11178 w 11177"/>
                <a:gd name="connsiteY2" fmla="*/ 366889 h 366889"/>
                <a:gd name="connsiteX3" fmla="*/ 0 w 11177"/>
                <a:gd name="connsiteY3" fmla="*/ 366889 h 36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66889">
                  <a:moveTo>
                    <a:pt x="0" y="0"/>
                  </a:moveTo>
                  <a:lnTo>
                    <a:pt x="11178" y="0"/>
                  </a:lnTo>
                  <a:lnTo>
                    <a:pt x="11178" y="366889"/>
                  </a:lnTo>
                  <a:lnTo>
                    <a:pt x="0" y="366889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36" name="Freeform 2735">
              <a:extLst>
                <a:ext uri="{FF2B5EF4-FFF2-40B4-BE49-F238E27FC236}">
                  <a16:creationId xmlns:a16="http://schemas.microsoft.com/office/drawing/2014/main" id="{2C9B1807-4644-22DC-7891-B32D553E244B}"/>
                </a:ext>
              </a:extLst>
            </p:cNvPr>
            <p:cNvSpPr/>
            <p:nvPr/>
          </p:nvSpPr>
          <p:spPr>
            <a:xfrm>
              <a:off x="2275486" y="2552306"/>
              <a:ext cx="11177" cy="374101"/>
            </a:xfrm>
            <a:custGeom>
              <a:avLst/>
              <a:gdLst>
                <a:gd name="connsiteX0" fmla="*/ 0 w 11177"/>
                <a:gd name="connsiteY0" fmla="*/ 0 h 374101"/>
                <a:gd name="connsiteX1" fmla="*/ 11177 w 11177"/>
                <a:gd name="connsiteY1" fmla="*/ 0 h 374101"/>
                <a:gd name="connsiteX2" fmla="*/ 11177 w 11177"/>
                <a:gd name="connsiteY2" fmla="*/ 374102 h 374101"/>
                <a:gd name="connsiteX3" fmla="*/ 0 w 11177"/>
                <a:gd name="connsiteY3" fmla="*/ 374102 h 37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74101">
                  <a:moveTo>
                    <a:pt x="0" y="0"/>
                  </a:moveTo>
                  <a:lnTo>
                    <a:pt x="11177" y="0"/>
                  </a:lnTo>
                  <a:lnTo>
                    <a:pt x="11177" y="374102"/>
                  </a:lnTo>
                  <a:lnTo>
                    <a:pt x="0" y="374102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37" name="Freeform 2736">
              <a:extLst>
                <a:ext uri="{FF2B5EF4-FFF2-40B4-BE49-F238E27FC236}">
                  <a16:creationId xmlns:a16="http://schemas.microsoft.com/office/drawing/2014/main" id="{6CDA0249-01B2-4CA8-E21B-28828ED0076B}"/>
                </a:ext>
              </a:extLst>
            </p:cNvPr>
            <p:cNvSpPr/>
            <p:nvPr/>
          </p:nvSpPr>
          <p:spPr>
            <a:xfrm>
              <a:off x="2287171" y="2552306"/>
              <a:ext cx="11177" cy="374101"/>
            </a:xfrm>
            <a:custGeom>
              <a:avLst/>
              <a:gdLst>
                <a:gd name="connsiteX0" fmla="*/ 0 w 11177"/>
                <a:gd name="connsiteY0" fmla="*/ 0 h 374101"/>
                <a:gd name="connsiteX1" fmla="*/ 11178 w 11177"/>
                <a:gd name="connsiteY1" fmla="*/ 0 h 374101"/>
                <a:gd name="connsiteX2" fmla="*/ 11178 w 11177"/>
                <a:gd name="connsiteY2" fmla="*/ 374102 h 374101"/>
                <a:gd name="connsiteX3" fmla="*/ 0 w 11177"/>
                <a:gd name="connsiteY3" fmla="*/ 374102 h 37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74101">
                  <a:moveTo>
                    <a:pt x="0" y="0"/>
                  </a:moveTo>
                  <a:lnTo>
                    <a:pt x="11178" y="0"/>
                  </a:lnTo>
                  <a:lnTo>
                    <a:pt x="11178" y="374102"/>
                  </a:lnTo>
                  <a:lnTo>
                    <a:pt x="0" y="374102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38" name="Freeform 2737">
              <a:extLst>
                <a:ext uri="{FF2B5EF4-FFF2-40B4-BE49-F238E27FC236}">
                  <a16:creationId xmlns:a16="http://schemas.microsoft.com/office/drawing/2014/main" id="{A4AABBA5-D1D1-FA10-6300-FA27AB4ACABB}"/>
                </a:ext>
              </a:extLst>
            </p:cNvPr>
            <p:cNvSpPr/>
            <p:nvPr/>
          </p:nvSpPr>
          <p:spPr>
            <a:xfrm>
              <a:off x="2299365" y="2552306"/>
              <a:ext cx="11177" cy="379391"/>
            </a:xfrm>
            <a:custGeom>
              <a:avLst/>
              <a:gdLst>
                <a:gd name="connsiteX0" fmla="*/ 0 w 11177"/>
                <a:gd name="connsiteY0" fmla="*/ 0 h 379391"/>
                <a:gd name="connsiteX1" fmla="*/ 11178 w 11177"/>
                <a:gd name="connsiteY1" fmla="*/ 0 h 379391"/>
                <a:gd name="connsiteX2" fmla="*/ 11178 w 11177"/>
                <a:gd name="connsiteY2" fmla="*/ 379391 h 379391"/>
                <a:gd name="connsiteX3" fmla="*/ 0 w 11177"/>
                <a:gd name="connsiteY3" fmla="*/ 379391 h 37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79391">
                  <a:moveTo>
                    <a:pt x="0" y="0"/>
                  </a:moveTo>
                  <a:lnTo>
                    <a:pt x="11178" y="0"/>
                  </a:lnTo>
                  <a:lnTo>
                    <a:pt x="11178" y="379391"/>
                  </a:lnTo>
                  <a:lnTo>
                    <a:pt x="0" y="37939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39" name="Freeform 2738">
              <a:extLst>
                <a:ext uri="{FF2B5EF4-FFF2-40B4-BE49-F238E27FC236}">
                  <a16:creationId xmlns:a16="http://schemas.microsoft.com/office/drawing/2014/main" id="{0AAD57A8-7424-1997-509E-9A54F7D4AFD5}"/>
                </a:ext>
              </a:extLst>
            </p:cNvPr>
            <p:cNvSpPr/>
            <p:nvPr/>
          </p:nvSpPr>
          <p:spPr>
            <a:xfrm>
              <a:off x="2311558" y="2552306"/>
              <a:ext cx="11177" cy="379391"/>
            </a:xfrm>
            <a:custGeom>
              <a:avLst/>
              <a:gdLst>
                <a:gd name="connsiteX0" fmla="*/ 0 w 11177"/>
                <a:gd name="connsiteY0" fmla="*/ 0 h 379391"/>
                <a:gd name="connsiteX1" fmla="*/ 11178 w 11177"/>
                <a:gd name="connsiteY1" fmla="*/ 0 h 379391"/>
                <a:gd name="connsiteX2" fmla="*/ 11178 w 11177"/>
                <a:gd name="connsiteY2" fmla="*/ 379391 h 379391"/>
                <a:gd name="connsiteX3" fmla="*/ 0 w 11177"/>
                <a:gd name="connsiteY3" fmla="*/ 379391 h 37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79391">
                  <a:moveTo>
                    <a:pt x="0" y="0"/>
                  </a:moveTo>
                  <a:lnTo>
                    <a:pt x="11178" y="0"/>
                  </a:lnTo>
                  <a:lnTo>
                    <a:pt x="11178" y="379391"/>
                  </a:lnTo>
                  <a:lnTo>
                    <a:pt x="0" y="37939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0" name="Freeform 2739">
              <a:extLst>
                <a:ext uri="{FF2B5EF4-FFF2-40B4-BE49-F238E27FC236}">
                  <a16:creationId xmlns:a16="http://schemas.microsoft.com/office/drawing/2014/main" id="{475B5494-C9B4-512F-1595-DE4255C478D8}"/>
                </a:ext>
              </a:extLst>
            </p:cNvPr>
            <p:cNvSpPr/>
            <p:nvPr/>
          </p:nvSpPr>
          <p:spPr>
            <a:xfrm>
              <a:off x="2323244" y="2552306"/>
              <a:ext cx="11177" cy="379391"/>
            </a:xfrm>
            <a:custGeom>
              <a:avLst/>
              <a:gdLst>
                <a:gd name="connsiteX0" fmla="*/ 0 w 11177"/>
                <a:gd name="connsiteY0" fmla="*/ 0 h 379391"/>
                <a:gd name="connsiteX1" fmla="*/ 11178 w 11177"/>
                <a:gd name="connsiteY1" fmla="*/ 0 h 379391"/>
                <a:gd name="connsiteX2" fmla="*/ 11178 w 11177"/>
                <a:gd name="connsiteY2" fmla="*/ 379391 h 379391"/>
                <a:gd name="connsiteX3" fmla="*/ 0 w 11177"/>
                <a:gd name="connsiteY3" fmla="*/ 379391 h 37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79391">
                  <a:moveTo>
                    <a:pt x="0" y="0"/>
                  </a:moveTo>
                  <a:lnTo>
                    <a:pt x="11178" y="0"/>
                  </a:lnTo>
                  <a:lnTo>
                    <a:pt x="11178" y="379391"/>
                  </a:lnTo>
                  <a:lnTo>
                    <a:pt x="0" y="37939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1" name="Freeform 2740">
              <a:extLst>
                <a:ext uri="{FF2B5EF4-FFF2-40B4-BE49-F238E27FC236}">
                  <a16:creationId xmlns:a16="http://schemas.microsoft.com/office/drawing/2014/main" id="{D49B52A8-79C7-153C-CCF2-8395B73A7F9E}"/>
                </a:ext>
              </a:extLst>
            </p:cNvPr>
            <p:cNvSpPr/>
            <p:nvPr/>
          </p:nvSpPr>
          <p:spPr>
            <a:xfrm>
              <a:off x="2335438" y="2552306"/>
              <a:ext cx="11177" cy="382276"/>
            </a:xfrm>
            <a:custGeom>
              <a:avLst/>
              <a:gdLst>
                <a:gd name="connsiteX0" fmla="*/ 0 w 11177"/>
                <a:gd name="connsiteY0" fmla="*/ 0 h 382276"/>
                <a:gd name="connsiteX1" fmla="*/ 11178 w 11177"/>
                <a:gd name="connsiteY1" fmla="*/ 0 h 382276"/>
                <a:gd name="connsiteX2" fmla="*/ 11178 w 11177"/>
                <a:gd name="connsiteY2" fmla="*/ 382276 h 382276"/>
                <a:gd name="connsiteX3" fmla="*/ 0 w 11177"/>
                <a:gd name="connsiteY3" fmla="*/ 382276 h 38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82276">
                  <a:moveTo>
                    <a:pt x="0" y="0"/>
                  </a:moveTo>
                  <a:lnTo>
                    <a:pt x="11178" y="0"/>
                  </a:lnTo>
                  <a:lnTo>
                    <a:pt x="11178" y="382276"/>
                  </a:lnTo>
                  <a:lnTo>
                    <a:pt x="0" y="38227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2" name="Freeform 2741">
              <a:extLst>
                <a:ext uri="{FF2B5EF4-FFF2-40B4-BE49-F238E27FC236}">
                  <a16:creationId xmlns:a16="http://schemas.microsoft.com/office/drawing/2014/main" id="{0D8F7BA7-E7A6-F323-A453-5ADEEA223803}"/>
                </a:ext>
              </a:extLst>
            </p:cNvPr>
            <p:cNvSpPr/>
            <p:nvPr/>
          </p:nvSpPr>
          <p:spPr>
            <a:xfrm>
              <a:off x="2347631" y="2552306"/>
              <a:ext cx="11177" cy="386123"/>
            </a:xfrm>
            <a:custGeom>
              <a:avLst/>
              <a:gdLst>
                <a:gd name="connsiteX0" fmla="*/ 0 w 11177"/>
                <a:gd name="connsiteY0" fmla="*/ 0 h 386123"/>
                <a:gd name="connsiteX1" fmla="*/ 11178 w 11177"/>
                <a:gd name="connsiteY1" fmla="*/ 0 h 386123"/>
                <a:gd name="connsiteX2" fmla="*/ 11178 w 11177"/>
                <a:gd name="connsiteY2" fmla="*/ 386123 h 386123"/>
                <a:gd name="connsiteX3" fmla="*/ 0 w 11177"/>
                <a:gd name="connsiteY3" fmla="*/ 386123 h 38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86123">
                  <a:moveTo>
                    <a:pt x="0" y="0"/>
                  </a:moveTo>
                  <a:lnTo>
                    <a:pt x="11178" y="0"/>
                  </a:lnTo>
                  <a:lnTo>
                    <a:pt x="11178" y="386123"/>
                  </a:lnTo>
                  <a:lnTo>
                    <a:pt x="0" y="38612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3" name="Freeform 2742">
              <a:extLst>
                <a:ext uri="{FF2B5EF4-FFF2-40B4-BE49-F238E27FC236}">
                  <a16:creationId xmlns:a16="http://schemas.microsoft.com/office/drawing/2014/main" id="{383E7640-4DA8-6B7E-9A78-1EC02BCBB14F}"/>
                </a:ext>
              </a:extLst>
            </p:cNvPr>
            <p:cNvSpPr/>
            <p:nvPr/>
          </p:nvSpPr>
          <p:spPr>
            <a:xfrm>
              <a:off x="2359317" y="2552306"/>
              <a:ext cx="11177" cy="393335"/>
            </a:xfrm>
            <a:custGeom>
              <a:avLst/>
              <a:gdLst>
                <a:gd name="connsiteX0" fmla="*/ 0 w 11177"/>
                <a:gd name="connsiteY0" fmla="*/ 0 h 393335"/>
                <a:gd name="connsiteX1" fmla="*/ 11177 w 11177"/>
                <a:gd name="connsiteY1" fmla="*/ 0 h 393335"/>
                <a:gd name="connsiteX2" fmla="*/ 11177 w 11177"/>
                <a:gd name="connsiteY2" fmla="*/ 393336 h 393335"/>
                <a:gd name="connsiteX3" fmla="*/ 0 w 11177"/>
                <a:gd name="connsiteY3" fmla="*/ 393336 h 39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93335">
                  <a:moveTo>
                    <a:pt x="0" y="0"/>
                  </a:moveTo>
                  <a:lnTo>
                    <a:pt x="11177" y="0"/>
                  </a:lnTo>
                  <a:lnTo>
                    <a:pt x="11177" y="393336"/>
                  </a:lnTo>
                  <a:lnTo>
                    <a:pt x="0" y="39333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4" name="Freeform 2743">
              <a:extLst>
                <a:ext uri="{FF2B5EF4-FFF2-40B4-BE49-F238E27FC236}">
                  <a16:creationId xmlns:a16="http://schemas.microsoft.com/office/drawing/2014/main" id="{11CF3C67-2620-F2BC-429B-4372F98D34CE}"/>
                </a:ext>
              </a:extLst>
            </p:cNvPr>
            <p:cNvSpPr/>
            <p:nvPr/>
          </p:nvSpPr>
          <p:spPr>
            <a:xfrm>
              <a:off x="2371510" y="2552306"/>
              <a:ext cx="11177" cy="396220"/>
            </a:xfrm>
            <a:custGeom>
              <a:avLst/>
              <a:gdLst>
                <a:gd name="connsiteX0" fmla="*/ 0 w 11177"/>
                <a:gd name="connsiteY0" fmla="*/ 0 h 396220"/>
                <a:gd name="connsiteX1" fmla="*/ 11178 w 11177"/>
                <a:gd name="connsiteY1" fmla="*/ 0 h 396220"/>
                <a:gd name="connsiteX2" fmla="*/ 11178 w 11177"/>
                <a:gd name="connsiteY2" fmla="*/ 396221 h 396220"/>
                <a:gd name="connsiteX3" fmla="*/ 0 w 11177"/>
                <a:gd name="connsiteY3" fmla="*/ 396221 h 39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96220">
                  <a:moveTo>
                    <a:pt x="0" y="0"/>
                  </a:moveTo>
                  <a:lnTo>
                    <a:pt x="11178" y="0"/>
                  </a:lnTo>
                  <a:lnTo>
                    <a:pt x="11178" y="396221"/>
                  </a:lnTo>
                  <a:lnTo>
                    <a:pt x="0" y="39622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5" name="Freeform 2744">
              <a:extLst>
                <a:ext uri="{FF2B5EF4-FFF2-40B4-BE49-F238E27FC236}">
                  <a16:creationId xmlns:a16="http://schemas.microsoft.com/office/drawing/2014/main" id="{DB32D990-092E-F7F6-A68E-5AF7E8CE78DC}"/>
                </a:ext>
              </a:extLst>
            </p:cNvPr>
            <p:cNvSpPr/>
            <p:nvPr/>
          </p:nvSpPr>
          <p:spPr>
            <a:xfrm>
              <a:off x="2383704" y="2552306"/>
              <a:ext cx="11177" cy="396220"/>
            </a:xfrm>
            <a:custGeom>
              <a:avLst/>
              <a:gdLst>
                <a:gd name="connsiteX0" fmla="*/ 0 w 11177"/>
                <a:gd name="connsiteY0" fmla="*/ 0 h 396220"/>
                <a:gd name="connsiteX1" fmla="*/ 11178 w 11177"/>
                <a:gd name="connsiteY1" fmla="*/ 0 h 396220"/>
                <a:gd name="connsiteX2" fmla="*/ 11178 w 11177"/>
                <a:gd name="connsiteY2" fmla="*/ 396221 h 396220"/>
                <a:gd name="connsiteX3" fmla="*/ 0 w 11177"/>
                <a:gd name="connsiteY3" fmla="*/ 396221 h 39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96220">
                  <a:moveTo>
                    <a:pt x="0" y="0"/>
                  </a:moveTo>
                  <a:lnTo>
                    <a:pt x="11178" y="0"/>
                  </a:lnTo>
                  <a:lnTo>
                    <a:pt x="11178" y="396221"/>
                  </a:lnTo>
                  <a:lnTo>
                    <a:pt x="0" y="39622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6" name="Freeform 2745">
              <a:extLst>
                <a:ext uri="{FF2B5EF4-FFF2-40B4-BE49-F238E27FC236}">
                  <a16:creationId xmlns:a16="http://schemas.microsoft.com/office/drawing/2014/main" id="{2A92E23B-118A-F538-4D2B-78B9C6BE474A}"/>
                </a:ext>
              </a:extLst>
            </p:cNvPr>
            <p:cNvSpPr/>
            <p:nvPr/>
          </p:nvSpPr>
          <p:spPr>
            <a:xfrm>
              <a:off x="2395390" y="2552306"/>
              <a:ext cx="11177" cy="396220"/>
            </a:xfrm>
            <a:custGeom>
              <a:avLst/>
              <a:gdLst>
                <a:gd name="connsiteX0" fmla="*/ 0 w 11177"/>
                <a:gd name="connsiteY0" fmla="*/ 0 h 396220"/>
                <a:gd name="connsiteX1" fmla="*/ 11178 w 11177"/>
                <a:gd name="connsiteY1" fmla="*/ 0 h 396220"/>
                <a:gd name="connsiteX2" fmla="*/ 11178 w 11177"/>
                <a:gd name="connsiteY2" fmla="*/ 396221 h 396220"/>
                <a:gd name="connsiteX3" fmla="*/ 0 w 11177"/>
                <a:gd name="connsiteY3" fmla="*/ 396221 h 39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96220">
                  <a:moveTo>
                    <a:pt x="0" y="0"/>
                  </a:moveTo>
                  <a:lnTo>
                    <a:pt x="11178" y="0"/>
                  </a:lnTo>
                  <a:lnTo>
                    <a:pt x="11178" y="396221"/>
                  </a:lnTo>
                  <a:lnTo>
                    <a:pt x="0" y="39622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7" name="Freeform 2746">
              <a:extLst>
                <a:ext uri="{FF2B5EF4-FFF2-40B4-BE49-F238E27FC236}">
                  <a16:creationId xmlns:a16="http://schemas.microsoft.com/office/drawing/2014/main" id="{13A22BB5-2305-7235-C615-C3DE8FCCC384}"/>
                </a:ext>
              </a:extLst>
            </p:cNvPr>
            <p:cNvSpPr/>
            <p:nvPr/>
          </p:nvSpPr>
          <p:spPr>
            <a:xfrm>
              <a:off x="2407583" y="2552306"/>
              <a:ext cx="11177" cy="399106"/>
            </a:xfrm>
            <a:custGeom>
              <a:avLst/>
              <a:gdLst>
                <a:gd name="connsiteX0" fmla="*/ 0 w 11177"/>
                <a:gd name="connsiteY0" fmla="*/ 0 h 399106"/>
                <a:gd name="connsiteX1" fmla="*/ 11177 w 11177"/>
                <a:gd name="connsiteY1" fmla="*/ 0 h 399106"/>
                <a:gd name="connsiteX2" fmla="*/ 11177 w 11177"/>
                <a:gd name="connsiteY2" fmla="*/ 399106 h 399106"/>
                <a:gd name="connsiteX3" fmla="*/ 0 w 11177"/>
                <a:gd name="connsiteY3" fmla="*/ 399106 h 39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99106">
                  <a:moveTo>
                    <a:pt x="0" y="0"/>
                  </a:moveTo>
                  <a:lnTo>
                    <a:pt x="11177" y="0"/>
                  </a:lnTo>
                  <a:lnTo>
                    <a:pt x="11177" y="399106"/>
                  </a:lnTo>
                  <a:lnTo>
                    <a:pt x="0" y="39910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8" name="Freeform 2747">
              <a:extLst>
                <a:ext uri="{FF2B5EF4-FFF2-40B4-BE49-F238E27FC236}">
                  <a16:creationId xmlns:a16="http://schemas.microsoft.com/office/drawing/2014/main" id="{F87B0FEE-9BFC-918E-3809-A7EC4C0D20D9}"/>
                </a:ext>
              </a:extLst>
            </p:cNvPr>
            <p:cNvSpPr/>
            <p:nvPr/>
          </p:nvSpPr>
          <p:spPr>
            <a:xfrm>
              <a:off x="2419777" y="2552306"/>
              <a:ext cx="11177" cy="401029"/>
            </a:xfrm>
            <a:custGeom>
              <a:avLst/>
              <a:gdLst>
                <a:gd name="connsiteX0" fmla="*/ 0 w 11177"/>
                <a:gd name="connsiteY0" fmla="*/ 0 h 401029"/>
                <a:gd name="connsiteX1" fmla="*/ 11178 w 11177"/>
                <a:gd name="connsiteY1" fmla="*/ 0 h 401029"/>
                <a:gd name="connsiteX2" fmla="*/ 11178 w 11177"/>
                <a:gd name="connsiteY2" fmla="*/ 401029 h 401029"/>
                <a:gd name="connsiteX3" fmla="*/ 0 w 11177"/>
                <a:gd name="connsiteY3" fmla="*/ 401029 h 401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01029">
                  <a:moveTo>
                    <a:pt x="0" y="0"/>
                  </a:moveTo>
                  <a:lnTo>
                    <a:pt x="11178" y="0"/>
                  </a:lnTo>
                  <a:lnTo>
                    <a:pt x="11178" y="401029"/>
                  </a:lnTo>
                  <a:lnTo>
                    <a:pt x="0" y="401029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9" name="Freeform 2748">
              <a:extLst>
                <a:ext uri="{FF2B5EF4-FFF2-40B4-BE49-F238E27FC236}">
                  <a16:creationId xmlns:a16="http://schemas.microsoft.com/office/drawing/2014/main" id="{3AF70BE9-7A3A-C48A-DE46-18A3819E123D}"/>
                </a:ext>
              </a:extLst>
            </p:cNvPr>
            <p:cNvSpPr/>
            <p:nvPr/>
          </p:nvSpPr>
          <p:spPr>
            <a:xfrm>
              <a:off x="2431462" y="2552306"/>
              <a:ext cx="11177" cy="401029"/>
            </a:xfrm>
            <a:custGeom>
              <a:avLst/>
              <a:gdLst>
                <a:gd name="connsiteX0" fmla="*/ 0 w 11177"/>
                <a:gd name="connsiteY0" fmla="*/ 0 h 401029"/>
                <a:gd name="connsiteX1" fmla="*/ 11178 w 11177"/>
                <a:gd name="connsiteY1" fmla="*/ 0 h 401029"/>
                <a:gd name="connsiteX2" fmla="*/ 11178 w 11177"/>
                <a:gd name="connsiteY2" fmla="*/ 401029 h 401029"/>
                <a:gd name="connsiteX3" fmla="*/ 0 w 11177"/>
                <a:gd name="connsiteY3" fmla="*/ 401029 h 401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01029">
                  <a:moveTo>
                    <a:pt x="0" y="0"/>
                  </a:moveTo>
                  <a:lnTo>
                    <a:pt x="11178" y="0"/>
                  </a:lnTo>
                  <a:lnTo>
                    <a:pt x="11178" y="401029"/>
                  </a:lnTo>
                  <a:lnTo>
                    <a:pt x="0" y="401029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50" name="Freeform 2749">
              <a:extLst>
                <a:ext uri="{FF2B5EF4-FFF2-40B4-BE49-F238E27FC236}">
                  <a16:creationId xmlns:a16="http://schemas.microsoft.com/office/drawing/2014/main" id="{085C4341-144A-DC98-D8FA-1D8FC1247A6A}"/>
                </a:ext>
              </a:extLst>
            </p:cNvPr>
            <p:cNvSpPr/>
            <p:nvPr/>
          </p:nvSpPr>
          <p:spPr>
            <a:xfrm>
              <a:off x="2443656" y="2552306"/>
              <a:ext cx="11177" cy="404395"/>
            </a:xfrm>
            <a:custGeom>
              <a:avLst/>
              <a:gdLst>
                <a:gd name="connsiteX0" fmla="*/ 0 w 11177"/>
                <a:gd name="connsiteY0" fmla="*/ 0 h 404395"/>
                <a:gd name="connsiteX1" fmla="*/ 11178 w 11177"/>
                <a:gd name="connsiteY1" fmla="*/ 0 h 404395"/>
                <a:gd name="connsiteX2" fmla="*/ 11178 w 11177"/>
                <a:gd name="connsiteY2" fmla="*/ 404395 h 404395"/>
                <a:gd name="connsiteX3" fmla="*/ 0 w 11177"/>
                <a:gd name="connsiteY3" fmla="*/ 404395 h 40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04395">
                  <a:moveTo>
                    <a:pt x="0" y="0"/>
                  </a:moveTo>
                  <a:lnTo>
                    <a:pt x="11178" y="0"/>
                  </a:lnTo>
                  <a:lnTo>
                    <a:pt x="11178" y="404395"/>
                  </a:lnTo>
                  <a:lnTo>
                    <a:pt x="0" y="40439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51" name="Freeform 2750">
              <a:extLst>
                <a:ext uri="{FF2B5EF4-FFF2-40B4-BE49-F238E27FC236}">
                  <a16:creationId xmlns:a16="http://schemas.microsoft.com/office/drawing/2014/main" id="{047BD1A9-CB2F-594F-735F-E289FDD65C1D}"/>
                </a:ext>
              </a:extLst>
            </p:cNvPr>
            <p:cNvSpPr/>
            <p:nvPr/>
          </p:nvSpPr>
          <p:spPr>
            <a:xfrm>
              <a:off x="2455850" y="2552306"/>
              <a:ext cx="11177" cy="404395"/>
            </a:xfrm>
            <a:custGeom>
              <a:avLst/>
              <a:gdLst>
                <a:gd name="connsiteX0" fmla="*/ 0 w 11177"/>
                <a:gd name="connsiteY0" fmla="*/ 0 h 404395"/>
                <a:gd name="connsiteX1" fmla="*/ 11177 w 11177"/>
                <a:gd name="connsiteY1" fmla="*/ 0 h 404395"/>
                <a:gd name="connsiteX2" fmla="*/ 11177 w 11177"/>
                <a:gd name="connsiteY2" fmla="*/ 404395 h 404395"/>
                <a:gd name="connsiteX3" fmla="*/ 0 w 11177"/>
                <a:gd name="connsiteY3" fmla="*/ 404395 h 40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04395">
                  <a:moveTo>
                    <a:pt x="0" y="0"/>
                  </a:moveTo>
                  <a:lnTo>
                    <a:pt x="11177" y="0"/>
                  </a:lnTo>
                  <a:lnTo>
                    <a:pt x="11177" y="404395"/>
                  </a:lnTo>
                  <a:lnTo>
                    <a:pt x="0" y="40439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52" name="Freeform 2751">
              <a:extLst>
                <a:ext uri="{FF2B5EF4-FFF2-40B4-BE49-F238E27FC236}">
                  <a16:creationId xmlns:a16="http://schemas.microsoft.com/office/drawing/2014/main" id="{7632612B-9FD0-9CD7-91F0-3DDFA5A24888}"/>
                </a:ext>
              </a:extLst>
            </p:cNvPr>
            <p:cNvSpPr/>
            <p:nvPr/>
          </p:nvSpPr>
          <p:spPr>
            <a:xfrm>
              <a:off x="2467535" y="2552306"/>
              <a:ext cx="11177" cy="408242"/>
            </a:xfrm>
            <a:custGeom>
              <a:avLst/>
              <a:gdLst>
                <a:gd name="connsiteX0" fmla="*/ 0 w 11177"/>
                <a:gd name="connsiteY0" fmla="*/ 0 h 408242"/>
                <a:gd name="connsiteX1" fmla="*/ 11178 w 11177"/>
                <a:gd name="connsiteY1" fmla="*/ 0 h 408242"/>
                <a:gd name="connsiteX2" fmla="*/ 11178 w 11177"/>
                <a:gd name="connsiteY2" fmla="*/ 408242 h 408242"/>
                <a:gd name="connsiteX3" fmla="*/ 0 w 11177"/>
                <a:gd name="connsiteY3" fmla="*/ 408242 h 40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08242">
                  <a:moveTo>
                    <a:pt x="0" y="0"/>
                  </a:moveTo>
                  <a:lnTo>
                    <a:pt x="11178" y="0"/>
                  </a:lnTo>
                  <a:lnTo>
                    <a:pt x="11178" y="408242"/>
                  </a:lnTo>
                  <a:lnTo>
                    <a:pt x="0" y="408242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53" name="Freeform 2752">
              <a:extLst>
                <a:ext uri="{FF2B5EF4-FFF2-40B4-BE49-F238E27FC236}">
                  <a16:creationId xmlns:a16="http://schemas.microsoft.com/office/drawing/2014/main" id="{B103FBC2-816C-87F0-4154-11FEC35A5077}"/>
                </a:ext>
              </a:extLst>
            </p:cNvPr>
            <p:cNvSpPr/>
            <p:nvPr/>
          </p:nvSpPr>
          <p:spPr>
            <a:xfrm>
              <a:off x="2479729" y="2552306"/>
              <a:ext cx="11177" cy="408242"/>
            </a:xfrm>
            <a:custGeom>
              <a:avLst/>
              <a:gdLst>
                <a:gd name="connsiteX0" fmla="*/ 0 w 11177"/>
                <a:gd name="connsiteY0" fmla="*/ 0 h 408242"/>
                <a:gd name="connsiteX1" fmla="*/ 11178 w 11177"/>
                <a:gd name="connsiteY1" fmla="*/ 0 h 408242"/>
                <a:gd name="connsiteX2" fmla="*/ 11178 w 11177"/>
                <a:gd name="connsiteY2" fmla="*/ 408242 h 408242"/>
                <a:gd name="connsiteX3" fmla="*/ 0 w 11177"/>
                <a:gd name="connsiteY3" fmla="*/ 408242 h 40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08242">
                  <a:moveTo>
                    <a:pt x="0" y="0"/>
                  </a:moveTo>
                  <a:lnTo>
                    <a:pt x="11178" y="0"/>
                  </a:lnTo>
                  <a:lnTo>
                    <a:pt x="11178" y="408242"/>
                  </a:lnTo>
                  <a:lnTo>
                    <a:pt x="0" y="408242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54" name="Freeform 2753">
              <a:extLst>
                <a:ext uri="{FF2B5EF4-FFF2-40B4-BE49-F238E27FC236}">
                  <a16:creationId xmlns:a16="http://schemas.microsoft.com/office/drawing/2014/main" id="{CB17A259-DB90-B8A1-8460-E99B91FB47FD}"/>
                </a:ext>
              </a:extLst>
            </p:cNvPr>
            <p:cNvSpPr/>
            <p:nvPr/>
          </p:nvSpPr>
          <p:spPr>
            <a:xfrm>
              <a:off x="2491414" y="2552306"/>
              <a:ext cx="11177" cy="418820"/>
            </a:xfrm>
            <a:custGeom>
              <a:avLst/>
              <a:gdLst>
                <a:gd name="connsiteX0" fmla="*/ 0 w 11177"/>
                <a:gd name="connsiteY0" fmla="*/ 0 h 418820"/>
                <a:gd name="connsiteX1" fmla="*/ 11177 w 11177"/>
                <a:gd name="connsiteY1" fmla="*/ 0 h 418820"/>
                <a:gd name="connsiteX2" fmla="*/ 11177 w 11177"/>
                <a:gd name="connsiteY2" fmla="*/ 418821 h 418820"/>
                <a:gd name="connsiteX3" fmla="*/ 0 w 11177"/>
                <a:gd name="connsiteY3" fmla="*/ 418821 h 41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18820">
                  <a:moveTo>
                    <a:pt x="0" y="0"/>
                  </a:moveTo>
                  <a:lnTo>
                    <a:pt x="11177" y="0"/>
                  </a:lnTo>
                  <a:lnTo>
                    <a:pt x="11177" y="418821"/>
                  </a:lnTo>
                  <a:lnTo>
                    <a:pt x="0" y="41882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55" name="Freeform 2754">
              <a:extLst>
                <a:ext uri="{FF2B5EF4-FFF2-40B4-BE49-F238E27FC236}">
                  <a16:creationId xmlns:a16="http://schemas.microsoft.com/office/drawing/2014/main" id="{31790FA6-61AC-8E68-DB8E-5B4C438464BD}"/>
                </a:ext>
              </a:extLst>
            </p:cNvPr>
            <p:cNvSpPr/>
            <p:nvPr/>
          </p:nvSpPr>
          <p:spPr>
            <a:xfrm>
              <a:off x="2503608" y="2552306"/>
              <a:ext cx="11177" cy="418820"/>
            </a:xfrm>
            <a:custGeom>
              <a:avLst/>
              <a:gdLst>
                <a:gd name="connsiteX0" fmla="*/ 0 w 11177"/>
                <a:gd name="connsiteY0" fmla="*/ 0 h 418820"/>
                <a:gd name="connsiteX1" fmla="*/ 11178 w 11177"/>
                <a:gd name="connsiteY1" fmla="*/ 0 h 418820"/>
                <a:gd name="connsiteX2" fmla="*/ 11178 w 11177"/>
                <a:gd name="connsiteY2" fmla="*/ 418821 h 418820"/>
                <a:gd name="connsiteX3" fmla="*/ 0 w 11177"/>
                <a:gd name="connsiteY3" fmla="*/ 418821 h 41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18820">
                  <a:moveTo>
                    <a:pt x="0" y="0"/>
                  </a:moveTo>
                  <a:lnTo>
                    <a:pt x="11178" y="0"/>
                  </a:lnTo>
                  <a:lnTo>
                    <a:pt x="11178" y="418821"/>
                  </a:lnTo>
                  <a:lnTo>
                    <a:pt x="0" y="41882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56" name="Freeform 2755">
              <a:extLst>
                <a:ext uri="{FF2B5EF4-FFF2-40B4-BE49-F238E27FC236}">
                  <a16:creationId xmlns:a16="http://schemas.microsoft.com/office/drawing/2014/main" id="{5D681357-9C99-527F-75C4-D1DF9CB3E129}"/>
                </a:ext>
              </a:extLst>
            </p:cNvPr>
            <p:cNvSpPr/>
            <p:nvPr/>
          </p:nvSpPr>
          <p:spPr>
            <a:xfrm>
              <a:off x="2515802" y="2552306"/>
              <a:ext cx="11177" cy="418820"/>
            </a:xfrm>
            <a:custGeom>
              <a:avLst/>
              <a:gdLst>
                <a:gd name="connsiteX0" fmla="*/ 0 w 11177"/>
                <a:gd name="connsiteY0" fmla="*/ 0 h 418820"/>
                <a:gd name="connsiteX1" fmla="*/ 11178 w 11177"/>
                <a:gd name="connsiteY1" fmla="*/ 0 h 418820"/>
                <a:gd name="connsiteX2" fmla="*/ 11178 w 11177"/>
                <a:gd name="connsiteY2" fmla="*/ 418821 h 418820"/>
                <a:gd name="connsiteX3" fmla="*/ 0 w 11177"/>
                <a:gd name="connsiteY3" fmla="*/ 418821 h 41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18820">
                  <a:moveTo>
                    <a:pt x="0" y="0"/>
                  </a:moveTo>
                  <a:lnTo>
                    <a:pt x="11178" y="0"/>
                  </a:lnTo>
                  <a:lnTo>
                    <a:pt x="11178" y="418821"/>
                  </a:lnTo>
                  <a:lnTo>
                    <a:pt x="0" y="41882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57" name="Freeform 2756">
              <a:extLst>
                <a:ext uri="{FF2B5EF4-FFF2-40B4-BE49-F238E27FC236}">
                  <a16:creationId xmlns:a16="http://schemas.microsoft.com/office/drawing/2014/main" id="{9CAB0A2A-5D4E-CBD4-9CD6-A000DA787EE5}"/>
                </a:ext>
              </a:extLst>
            </p:cNvPr>
            <p:cNvSpPr/>
            <p:nvPr/>
          </p:nvSpPr>
          <p:spPr>
            <a:xfrm>
              <a:off x="2527487" y="2552306"/>
              <a:ext cx="11177" cy="422667"/>
            </a:xfrm>
            <a:custGeom>
              <a:avLst/>
              <a:gdLst>
                <a:gd name="connsiteX0" fmla="*/ 0 w 11177"/>
                <a:gd name="connsiteY0" fmla="*/ 0 h 422667"/>
                <a:gd name="connsiteX1" fmla="*/ 11178 w 11177"/>
                <a:gd name="connsiteY1" fmla="*/ 0 h 422667"/>
                <a:gd name="connsiteX2" fmla="*/ 11178 w 11177"/>
                <a:gd name="connsiteY2" fmla="*/ 422668 h 422667"/>
                <a:gd name="connsiteX3" fmla="*/ 0 w 11177"/>
                <a:gd name="connsiteY3" fmla="*/ 422668 h 42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22667">
                  <a:moveTo>
                    <a:pt x="0" y="0"/>
                  </a:moveTo>
                  <a:lnTo>
                    <a:pt x="11178" y="0"/>
                  </a:lnTo>
                  <a:lnTo>
                    <a:pt x="11178" y="422668"/>
                  </a:lnTo>
                  <a:lnTo>
                    <a:pt x="0" y="42266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58" name="Freeform 2757">
              <a:extLst>
                <a:ext uri="{FF2B5EF4-FFF2-40B4-BE49-F238E27FC236}">
                  <a16:creationId xmlns:a16="http://schemas.microsoft.com/office/drawing/2014/main" id="{E60F36CD-8627-0AFF-1806-CA2C68A0CB56}"/>
                </a:ext>
              </a:extLst>
            </p:cNvPr>
            <p:cNvSpPr/>
            <p:nvPr/>
          </p:nvSpPr>
          <p:spPr>
            <a:xfrm>
              <a:off x="2539681" y="2552306"/>
              <a:ext cx="11177" cy="422667"/>
            </a:xfrm>
            <a:custGeom>
              <a:avLst/>
              <a:gdLst>
                <a:gd name="connsiteX0" fmla="*/ 0 w 11177"/>
                <a:gd name="connsiteY0" fmla="*/ 0 h 422667"/>
                <a:gd name="connsiteX1" fmla="*/ 11177 w 11177"/>
                <a:gd name="connsiteY1" fmla="*/ 0 h 422667"/>
                <a:gd name="connsiteX2" fmla="*/ 11177 w 11177"/>
                <a:gd name="connsiteY2" fmla="*/ 422668 h 422667"/>
                <a:gd name="connsiteX3" fmla="*/ 0 w 11177"/>
                <a:gd name="connsiteY3" fmla="*/ 422668 h 42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22667">
                  <a:moveTo>
                    <a:pt x="0" y="0"/>
                  </a:moveTo>
                  <a:lnTo>
                    <a:pt x="11177" y="0"/>
                  </a:lnTo>
                  <a:lnTo>
                    <a:pt x="11177" y="422668"/>
                  </a:lnTo>
                  <a:lnTo>
                    <a:pt x="0" y="42266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59" name="Freeform 2758">
              <a:extLst>
                <a:ext uri="{FF2B5EF4-FFF2-40B4-BE49-F238E27FC236}">
                  <a16:creationId xmlns:a16="http://schemas.microsoft.com/office/drawing/2014/main" id="{9EFF0906-1D57-1D9A-699B-1C750B7C1F28}"/>
                </a:ext>
              </a:extLst>
            </p:cNvPr>
            <p:cNvSpPr/>
            <p:nvPr/>
          </p:nvSpPr>
          <p:spPr>
            <a:xfrm>
              <a:off x="2551875" y="2552306"/>
              <a:ext cx="11177" cy="422667"/>
            </a:xfrm>
            <a:custGeom>
              <a:avLst/>
              <a:gdLst>
                <a:gd name="connsiteX0" fmla="*/ 0 w 11177"/>
                <a:gd name="connsiteY0" fmla="*/ 0 h 422667"/>
                <a:gd name="connsiteX1" fmla="*/ 11178 w 11177"/>
                <a:gd name="connsiteY1" fmla="*/ 0 h 422667"/>
                <a:gd name="connsiteX2" fmla="*/ 11178 w 11177"/>
                <a:gd name="connsiteY2" fmla="*/ 422668 h 422667"/>
                <a:gd name="connsiteX3" fmla="*/ 0 w 11177"/>
                <a:gd name="connsiteY3" fmla="*/ 422668 h 42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22667">
                  <a:moveTo>
                    <a:pt x="0" y="0"/>
                  </a:moveTo>
                  <a:lnTo>
                    <a:pt x="11178" y="0"/>
                  </a:lnTo>
                  <a:lnTo>
                    <a:pt x="11178" y="422668"/>
                  </a:lnTo>
                  <a:lnTo>
                    <a:pt x="0" y="42266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0" name="Freeform 2759">
              <a:extLst>
                <a:ext uri="{FF2B5EF4-FFF2-40B4-BE49-F238E27FC236}">
                  <a16:creationId xmlns:a16="http://schemas.microsoft.com/office/drawing/2014/main" id="{CDC45DAA-68C9-1069-A8EB-9318430E5299}"/>
                </a:ext>
              </a:extLst>
            </p:cNvPr>
            <p:cNvSpPr/>
            <p:nvPr/>
          </p:nvSpPr>
          <p:spPr>
            <a:xfrm>
              <a:off x="2563560" y="2552306"/>
              <a:ext cx="11177" cy="422667"/>
            </a:xfrm>
            <a:custGeom>
              <a:avLst/>
              <a:gdLst>
                <a:gd name="connsiteX0" fmla="*/ 0 w 11177"/>
                <a:gd name="connsiteY0" fmla="*/ 0 h 422667"/>
                <a:gd name="connsiteX1" fmla="*/ 11178 w 11177"/>
                <a:gd name="connsiteY1" fmla="*/ 0 h 422667"/>
                <a:gd name="connsiteX2" fmla="*/ 11178 w 11177"/>
                <a:gd name="connsiteY2" fmla="*/ 422668 h 422667"/>
                <a:gd name="connsiteX3" fmla="*/ 0 w 11177"/>
                <a:gd name="connsiteY3" fmla="*/ 422668 h 42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22667">
                  <a:moveTo>
                    <a:pt x="0" y="0"/>
                  </a:moveTo>
                  <a:lnTo>
                    <a:pt x="11178" y="0"/>
                  </a:lnTo>
                  <a:lnTo>
                    <a:pt x="11178" y="422668"/>
                  </a:lnTo>
                  <a:lnTo>
                    <a:pt x="0" y="42266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1" name="Freeform 2760">
              <a:extLst>
                <a:ext uri="{FF2B5EF4-FFF2-40B4-BE49-F238E27FC236}">
                  <a16:creationId xmlns:a16="http://schemas.microsoft.com/office/drawing/2014/main" id="{49F9B445-4071-F3DF-A58E-39B674F9ED5F}"/>
                </a:ext>
              </a:extLst>
            </p:cNvPr>
            <p:cNvSpPr/>
            <p:nvPr/>
          </p:nvSpPr>
          <p:spPr>
            <a:xfrm>
              <a:off x="2575754" y="2552306"/>
              <a:ext cx="11177" cy="425552"/>
            </a:xfrm>
            <a:custGeom>
              <a:avLst/>
              <a:gdLst>
                <a:gd name="connsiteX0" fmla="*/ 0 w 11177"/>
                <a:gd name="connsiteY0" fmla="*/ 0 h 425552"/>
                <a:gd name="connsiteX1" fmla="*/ 11178 w 11177"/>
                <a:gd name="connsiteY1" fmla="*/ 0 h 425552"/>
                <a:gd name="connsiteX2" fmla="*/ 11178 w 11177"/>
                <a:gd name="connsiteY2" fmla="*/ 425553 h 425552"/>
                <a:gd name="connsiteX3" fmla="*/ 0 w 11177"/>
                <a:gd name="connsiteY3" fmla="*/ 425553 h 425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25552">
                  <a:moveTo>
                    <a:pt x="0" y="0"/>
                  </a:moveTo>
                  <a:lnTo>
                    <a:pt x="11178" y="0"/>
                  </a:lnTo>
                  <a:lnTo>
                    <a:pt x="11178" y="425553"/>
                  </a:lnTo>
                  <a:lnTo>
                    <a:pt x="0" y="42555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2" name="Freeform 2761">
              <a:extLst>
                <a:ext uri="{FF2B5EF4-FFF2-40B4-BE49-F238E27FC236}">
                  <a16:creationId xmlns:a16="http://schemas.microsoft.com/office/drawing/2014/main" id="{4D11370A-6FDC-9ED7-E179-AF75D7197818}"/>
                </a:ext>
              </a:extLst>
            </p:cNvPr>
            <p:cNvSpPr/>
            <p:nvPr/>
          </p:nvSpPr>
          <p:spPr>
            <a:xfrm>
              <a:off x="2587947" y="2552306"/>
              <a:ext cx="11177" cy="428918"/>
            </a:xfrm>
            <a:custGeom>
              <a:avLst/>
              <a:gdLst>
                <a:gd name="connsiteX0" fmla="*/ 0 w 11177"/>
                <a:gd name="connsiteY0" fmla="*/ 0 h 428918"/>
                <a:gd name="connsiteX1" fmla="*/ 11177 w 11177"/>
                <a:gd name="connsiteY1" fmla="*/ 0 h 428918"/>
                <a:gd name="connsiteX2" fmla="*/ 11177 w 11177"/>
                <a:gd name="connsiteY2" fmla="*/ 428919 h 428918"/>
                <a:gd name="connsiteX3" fmla="*/ 0 w 11177"/>
                <a:gd name="connsiteY3" fmla="*/ 428919 h 4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28918">
                  <a:moveTo>
                    <a:pt x="0" y="0"/>
                  </a:moveTo>
                  <a:lnTo>
                    <a:pt x="11177" y="0"/>
                  </a:lnTo>
                  <a:lnTo>
                    <a:pt x="11177" y="428919"/>
                  </a:lnTo>
                  <a:lnTo>
                    <a:pt x="0" y="428919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3" name="Freeform 2762">
              <a:extLst>
                <a:ext uri="{FF2B5EF4-FFF2-40B4-BE49-F238E27FC236}">
                  <a16:creationId xmlns:a16="http://schemas.microsoft.com/office/drawing/2014/main" id="{86E46E01-6CEB-4EC0-4008-5D94D226840E}"/>
                </a:ext>
              </a:extLst>
            </p:cNvPr>
            <p:cNvSpPr/>
            <p:nvPr/>
          </p:nvSpPr>
          <p:spPr>
            <a:xfrm>
              <a:off x="2599633" y="2552306"/>
              <a:ext cx="11177" cy="428918"/>
            </a:xfrm>
            <a:custGeom>
              <a:avLst/>
              <a:gdLst>
                <a:gd name="connsiteX0" fmla="*/ 0 w 11177"/>
                <a:gd name="connsiteY0" fmla="*/ 0 h 428918"/>
                <a:gd name="connsiteX1" fmla="*/ 11178 w 11177"/>
                <a:gd name="connsiteY1" fmla="*/ 0 h 428918"/>
                <a:gd name="connsiteX2" fmla="*/ 11178 w 11177"/>
                <a:gd name="connsiteY2" fmla="*/ 428919 h 428918"/>
                <a:gd name="connsiteX3" fmla="*/ 0 w 11177"/>
                <a:gd name="connsiteY3" fmla="*/ 428919 h 4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28918">
                  <a:moveTo>
                    <a:pt x="0" y="0"/>
                  </a:moveTo>
                  <a:lnTo>
                    <a:pt x="11178" y="0"/>
                  </a:lnTo>
                  <a:lnTo>
                    <a:pt x="11178" y="428919"/>
                  </a:lnTo>
                  <a:lnTo>
                    <a:pt x="0" y="428919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4" name="Freeform 2763">
              <a:extLst>
                <a:ext uri="{FF2B5EF4-FFF2-40B4-BE49-F238E27FC236}">
                  <a16:creationId xmlns:a16="http://schemas.microsoft.com/office/drawing/2014/main" id="{0F0D0CF8-B755-38CB-A86E-D1042F11CA1C}"/>
                </a:ext>
              </a:extLst>
            </p:cNvPr>
            <p:cNvSpPr/>
            <p:nvPr/>
          </p:nvSpPr>
          <p:spPr>
            <a:xfrm>
              <a:off x="2611827" y="2552306"/>
              <a:ext cx="11177" cy="428918"/>
            </a:xfrm>
            <a:custGeom>
              <a:avLst/>
              <a:gdLst>
                <a:gd name="connsiteX0" fmla="*/ 0 w 11177"/>
                <a:gd name="connsiteY0" fmla="*/ 0 h 428918"/>
                <a:gd name="connsiteX1" fmla="*/ 11178 w 11177"/>
                <a:gd name="connsiteY1" fmla="*/ 0 h 428918"/>
                <a:gd name="connsiteX2" fmla="*/ 11178 w 11177"/>
                <a:gd name="connsiteY2" fmla="*/ 428919 h 428918"/>
                <a:gd name="connsiteX3" fmla="*/ 0 w 11177"/>
                <a:gd name="connsiteY3" fmla="*/ 428919 h 4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28918">
                  <a:moveTo>
                    <a:pt x="0" y="0"/>
                  </a:moveTo>
                  <a:lnTo>
                    <a:pt x="11178" y="0"/>
                  </a:lnTo>
                  <a:lnTo>
                    <a:pt x="11178" y="428919"/>
                  </a:lnTo>
                  <a:lnTo>
                    <a:pt x="0" y="428919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5" name="Freeform 2764">
              <a:extLst>
                <a:ext uri="{FF2B5EF4-FFF2-40B4-BE49-F238E27FC236}">
                  <a16:creationId xmlns:a16="http://schemas.microsoft.com/office/drawing/2014/main" id="{27142463-0308-8C64-4C3E-8C2B1ABE43C3}"/>
                </a:ext>
              </a:extLst>
            </p:cNvPr>
            <p:cNvSpPr/>
            <p:nvPr/>
          </p:nvSpPr>
          <p:spPr>
            <a:xfrm>
              <a:off x="2624020" y="2552306"/>
              <a:ext cx="11177" cy="428918"/>
            </a:xfrm>
            <a:custGeom>
              <a:avLst/>
              <a:gdLst>
                <a:gd name="connsiteX0" fmla="*/ 0 w 11177"/>
                <a:gd name="connsiteY0" fmla="*/ 0 h 428918"/>
                <a:gd name="connsiteX1" fmla="*/ 11178 w 11177"/>
                <a:gd name="connsiteY1" fmla="*/ 0 h 428918"/>
                <a:gd name="connsiteX2" fmla="*/ 11178 w 11177"/>
                <a:gd name="connsiteY2" fmla="*/ 428919 h 428918"/>
                <a:gd name="connsiteX3" fmla="*/ 0 w 11177"/>
                <a:gd name="connsiteY3" fmla="*/ 428919 h 4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28918">
                  <a:moveTo>
                    <a:pt x="0" y="0"/>
                  </a:moveTo>
                  <a:lnTo>
                    <a:pt x="11178" y="0"/>
                  </a:lnTo>
                  <a:lnTo>
                    <a:pt x="11178" y="428919"/>
                  </a:lnTo>
                  <a:lnTo>
                    <a:pt x="0" y="428919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6" name="Freeform 2765">
              <a:extLst>
                <a:ext uri="{FF2B5EF4-FFF2-40B4-BE49-F238E27FC236}">
                  <a16:creationId xmlns:a16="http://schemas.microsoft.com/office/drawing/2014/main" id="{6EFBE03C-35AD-8E12-9E04-FE7D1BDF3798}"/>
                </a:ext>
              </a:extLst>
            </p:cNvPr>
            <p:cNvSpPr/>
            <p:nvPr/>
          </p:nvSpPr>
          <p:spPr>
            <a:xfrm>
              <a:off x="2635706" y="2552306"/>
              <a:ext cx="11177" cy="437574"/>
            </a:xfrm>
            <a:custGeom>
              <a:avLst/>
              <a:gdLst>
                <a:gd name="connsiteX0" fmla="*/ 0 w 11177"/>
                <a:gd name="connsiteY0" fmla="*/ 0 h 437574"/>
                <a:gd name="connsiteX1" fmla="*/ 11178 w 11177"/>
                <a:gd name="connsiteY1" fmla="*/ 0 h 437574"/>
                <a:gd name="connsiteX2" fmla="*/ 11178 w 11177"/>
                <a:gd name="connsiteY2" fmla="*/ 437574 h 437574"/>
                <a:gd name="connsiteX3" fmla="*/ 0 w 11177"/>
                <a:gd name="connsiteY3" fmla="*/ 437574 h 43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37574">
                  <a:moveTo>
                    <a:pt x="0" y="0"/>
                  </a:moveTo>
                  <a:lnTo>
                    <a:pt x="11178" y="0"/>
                  </a:lnTo>
                  <a:lnTo>
                    <a:pt x="11178" y="437574"/>
                  </a:lnTo>
                  <a:lnTo>
                    <a:pt x="0" y="437574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7" name="Freeform 2766">
              <a:extLst>
                <a:ext uri="{FF2B5EF4-FFF2-40B4-BE49-F238E27FC236}">
                  <a16:creationId xmlns:a16="http://schemas.microsoft.com/office/drawing/2014/main" id="{6265F0B6-1C9C-05B6-106E-6D4A61A3EAE3}"/>
                </a:ext>
              </a:extLst>
            </p:cNvPr>
            <p:cNvSpPr/>
            <p:nvPr/>
          </p:nvSpPr>
          <p:spPr>
            <a:xfrm>
              <a:off x="2647899" y="2552306"/>
              <a:ext cx="11177" cy="437574"/>
            </a:xfrm>
            <a:custGeom>
              <a:avLst/>
              <a:gdLst>
                <a:gd name="connsiteX0" fmla="*/ 0 w 11177"/>
                <a:gd name="connsiteY0" fmla="*/ 0 h 437574"/>
                <a:gd name="connsiteX1" fmla="*/ 11177 w 11177"/>
                <a:gd name="connsiteY1" fmla="*/ 0 h 437574"/>
                <a:gd name="connsiteX2" fmla="*/ 11177 w 11177"/>
                <a:gd name="connsiteY2" fmla="*/ 437574 h 437574"/>
                <a:gd name="connsiteX3" fmla="*/ 0 w 11177"/>
                <a:gd name="connsiteY3" fmla="*/ 437574 h 43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37574">
                  <a:moveTo>
                    <a:pt x="0" y="0"/>
                  </a:moveTo>
                  <a:lnTo>
                    <a:pt x="11177" y="0"/>
                  </a:lnTo>
                  <a:lnTo>
                    <a:pt x="11177" y="437574"/>
                  </a:lnTo>
                  <a:lnTo>
                    <a:pt x="0" y="437574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8" name="Freeform 2767">
              <a:extLst>
                <a:ext uri="{FF2B5EF4-FFF2-40B4-BE49-F238E27FC236}">
                  <a16:creationId xmlns:a16="http://schemas.microsoft.com/office/drawing/2014/main" id="{B266D758-CAAF-74DD-83DA-5991281B5629}"/>
                </a:ext>
              </a:extLst>
            </p:cNvPr>
            <p:cNvSpPr/>
            <p:nvPr/>
          </p:nvSpPr>
          <p:spPr>
            <a:xfrm>
              <a:off x="2660093" y="2552306"/>
              <a:ext cx="11177" cy="437574"/>
            </a:xfrm>
            <a:custGeom>
              <a:avLst/>
              <a:gdLst>
                <a:gd name="connsiteX0" fmla="*/ 0 w 11177"/>
                <a:gd name="connsiteY0" fmla="*/ 0 h 437574"/>
                <a:gd name="connsiteX1" fmla="*/ 11178 w 11177"/>
                <a:gd name="connsiteY1" fmla="*/ 0 h 437574"/>
                <a:gd name="connsiteX2" fmla="*/ 11178 w 11177"/>
                <a:gd name="connsiteY2" fmla="*/ 437574 h 437574"/>
                <a:gd name="connsiteX3" fmla="*/ 0 w 11177"/>
                <a:gd name="connsiteY3" fmla="*/ 437574 h 43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37574">
                  <a:moveTo>
                    <a:pt x="0" y="0"/>
                  </a:moveTo>
                  <a:lnTo>
                    <a:pt x="11178" y="0"/>
                  </a:lnTo>
                  <a:lnTo>
                    <a:pt x="11178" y="437574"/>
                  </a:lnTo>
                  <a:lnTo>
                    <a:pt x="0" y="437574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9" name="Freeform 2768">
              <a:extLst>
                <a:ext uri="{FF2B5EF4-FFF2-40B4-BE49-F238E27FC236}">
                  <a16:creationId xmlns:a16="http://schemas.microsoft.com/office/drawing/2014/main" id="{F49DD29A-113F-E86F-3331-2FC073D623A7}"/>
                </a:ext>
              </a:extLst>
            </p:cNvPr>
            <p:cNvSpPr/>
            <p:nvPr/>
          </p:nvSpPr>
          <p:spPr>
            <a:xfrm>
              <a:off x="2671779" y="2552306"/>
              <a:ext cx="11177" cy="438535"/>
            </a:xfrm>
            <a:custGeom>
              <a:avLst/>
              <a:gdLst>
                <a:gd name="connsiteX0" fmla="*/ 0 w 11177"/>
                <a:gd name="connsiteY0" fmla="*/ 0 h 438535"/>
                <a:gd name="connsiteX1" fmla="*/ 11177 w 11177"/>
                <a:gd name="connsiteY1" fmla="*/ 0 h 438535"/>
                <a:gd name="connsiteX2" fmla="*/ 11177 w 11177"/>
                <a:gd name="connsiteY2" fmla="*/ 438536 h 438535"/>
                <a:gd name="connsiteX3" fmla="*/ 0 w 11177"/>
                <a:gd name="connsiteY3" fmla="*/ 438536 h 43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38535">
                  <a:moveTo>
                    <a:pt x="0" y="0"/>
                  </a:moveTo>
                  <a:lnTo>
                    <a:pt x="11177" y="0"/>
                  </a:lnTo>
                  <a:lnTo>
                    <a:pt x="11177" y="438536"/>
                  </a:lnTo>
                  <a:lnTo>
                    <a:pt x="0" y="43853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0" name="Freeform 2769">
              <a:extLst>
                <a:ext uri="{FF2B5EF4-FFF2-40B4-BE49-F238E27FC236}">
                  <a16:creationId xmlns:a16="http://schemas.microsoft.com/office/drawing/2014/main" id="{B251C723-295A-7424-D68F-BBB4EEBA1C72}"/>
                </a:ext>
              </a:extLst>
            </p:cNvPr>
            <p:cNvSpPr/>
            <p:nvPr/>
          </p:nvSpPr>
          <p:spPr>
            <a:xfrm>
              <a:off x="2683972" y="2552306"/>
              <a:ext cx="11177" cy="440459"/>
            </a:xfrm>
            <a:custGeom>
              <a:avLst/>
              <a:gdLst>
                <a:gd name="connsiteX0" fmla="*/ 0 w 11177"/>
                <a:gd name="connsiteY0" fmla="*/ 0 h 440459"/>
                <a:gd name="connsiteX1" fmla="*/ 11178 w 11177"/>
                <a:gd name="connsiteY1" fmla="*/ 0 h 440459"/>
                <a:gd name="connsiteX2" fmla="*/ 11178 w 11177"/>
                <a:gd name="connsiteY2" fmla="*/ 440459 h 440459"/>
                <a:gd name="connsiteX3" fmla="*/ 0 w 11177"/>
                <a:gd name="connsiteY3" fmla="*/ 440459 h 44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40459">
                  <a:moveTo>
                    <a:pt x="0" y="0"/>
                  </a:moveTo>
                  <a:lnTo>
                    <a:pt x="11178" y="0"/>
                  </a:lnTo>
                  <a:lnTo>
                    <a:pt x="11178" y="440459"/>
                  </a:lnTo>
                  <a:lnTo>
                    <a:pt x="0" y="440459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1" name="Freeform 2770">
              <a:extLst>
                <a:ext uri="{FF2B5EF4-FFF2-40B4-BE49-F238E27FC236}">
                  <a16:creationId xmlns:a16="http://schemas.microsoft.com/office/drawing/2014/main" id="{F923265D-7AB5-11E1-90C9-B7CF0F3BEBED}"/>
                </a:ext>
              </a:extLst>
            </p:cNvPr>
            <p:cNvSpPr/>
            <p:nvPr/>
          </p:nvSpPr>
          <p:spPr>
            <a:xfrm>
              <a:off x="2696166" y="2552306"/>
              <a:ext cx="11177" cy="443825"/>
            </a:xfrm>
            <a:custGeom>
              <a:avLst/>
              <a:gdLst>
                <a:gd name="connsiteX0" fmla="*/ 0 w 11177"/>
                <a:gd name="connsiteY0" fmla="*/ 0 h 443825"/>
                <a:gd name="connsiteX1" fmla="*/ 11177 w 11177"/>
                <a:gd name="connsiteY1" fmla="*/ 0 h 443825"/>
                <a:gd name="connsiteX2" fmla="*/ 11177 w 11177"/>
                <a:gd name="connsiteY2" fmla="*/ 443825 h 443825"/>
                <a:gd name="connsiteX3" fmla="*/ 0 w 11177"/>
                <a:gd name="connsiteY3" fmla="*/ 443825 h 44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43825">
                  <a:moveTo>
                    <a:pt x="0" y="0"/>
                  </a:moveTo>
                  <a:lnTo>
                    <a:pt x="11177" y="0"/>
                  </a:lnTo>
                  <a:lnTo>
                    <a:pt x="11177" y="443825"/>
                  </a:lnTo>
                  <a:lnTo>
                    <a:pt x="0" y="44382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2" name="Freeform 2771">
              <a:extLst>
                <a:ext uri="{FF2B5EF4-FFF2-40B4-BE49-F238E27FC236}">
                  <a16:creationId xmlns:a16="http://schemas.microsoft.com/office/drawing/2014/main" id="{57DC3346-EEAC-2FFA-F975-413337C90815}"/>
                </a:ext>
              </a:extLst>
            </p:cNvPr>
            <p:cNvSpPr/>
            <p:nvPr/>
          </p:nvSpPr>
          <p:spPr>
            <a:xfrm>
              <a:off x="2707851" y="2552306"/>
              <a:ext cx="11177" cy="443825"/>
            </a:xfrm>
            <a:custGeom>
              <a:avLst/>
              <a:gdLst>
                <a:gd name="connsiteX0" fmla="*/ 0 w 11177"/>
                <a:gd name="connsiteY0" fmla="*/ 0 h 443825"/>
                <a:gd name="connsiteX1" fmla="*/ 11178 w 11177"/>
                <a:gd name="connsiteY1" fmla="*/ 0 h 443825"/>
                <a:gd name="connsiteX2" fmla="*/ 11178 w 11177"/>
                <a:gd name="connsiteY2" fmla="*/ 443825 h 443825"/>
                <a:gd name="connsiteX3" fmla="*/ 0 w 11177"/>
                <a:gd name="connsiteY3" fmla="*/ 443825 h 44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43825">
                  <a:moveTo>
                    <a:pt x="0" y="0"/>
                  </a:moveTo>
                  <a:lnTo>
                    <a:pt x="11178" y="0"/>
                  </a:lnTo>
                  <a:lnTo>
                    <a:pt x="11178" y="443825"/>
                  </a:lnTo>
                  <a:lnTo>
                    <a:pt x="0" y="44382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3" name="Freeform 2772">
              <a:extLst>
                <a:ext uri="{FF2B5EF4-FFF2-40B4-BE49-F238E27FC236}">
                  <a16:creationId xmlns:a16="http://schemas.microsoft.com/office/drawing/2014/main" id="{AAC0EF56-1C97-C526-17A4-0C359EFB6497}"/>
                </a:ext>
              </a:extLst>
            </p:cNvPr>
            <p:cNvSpPr/>
            <p:nvPr/>
          </p:nvSpPr>
          <p:spPr>
            <a:xfrm>
              <a:off x="2720045" y="2552306"/>
              <a:ext cx="11177" cy="447671"/>
            </a:xfrm>
            <a:custGeom>
              <a:avLst/>
              <a:gdLst>
                <a:gd name="connsiteX0" fmla="*/ 0 w 11177"/>
                <a:gd name="connsiteY0" fmla="*/ 0 h 447671"/>
                <a:gd name="connsiteX1" fmla="*/ 11177 w 11177"/>
                <a:gd name="connsiteY1" fmla="*/ 0 h 447671"/>
                <a:gd name="connsiteX2" fmla="*/ 11177 w 11177"/>
                <a:gd name="connsiteY2" fmla="*/ 447672 h 447671"/>
                <a:gd name="connsiteX3" fmla="*/ 0 w 11177"/>
                <a:gd name="connsiteY3" fmla="*/ 447672 h 44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47671">
                  <a:moveTo>
                    <a:pt x="0" y="0"/>
                  </a:moveTo>
                  <a:lnTo>
                    <a:pt x="11177" y="0"/>
                  </a:lnTo>
                  <a:lnTo>
                    <a:pt x="11177" y="447672"/>
                  </a:lnTo>
                  <a:lnTo>
                    <a:pt x="0" y="447672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4" name="Freeform 2773">
              <a:extLst>
                <a:ext uri="{FF2B5EF4-FFF2-40B4-BE49-F238E27FC236}">
                  <a16:creationId xmlns:a16="http://schemas.microsoft.com/office/drawing/2014/main" id="{DAC130C9-D505-DCE4-BB5C-AA77FF2699E3}"/>
                </a:ext>
              </a:extLst>
            </p:cNvPr>
            <p:cNvSpPr/>
            <p:nvPr/>
          </p:nvSpPr>
          <p:spPr>
            <a:xfrm>
              <a:off x="2732239" y="2552306"/>
              <a:ext cx="11177" cy="449595"/>
            </a:xfrm>
            <a:custGeom>
              <a:avLst/>
              <a:gdLst>
                <a:gd name="connsiteX0" fmla="*/ 0 w 11177"/>
                <a:gd name="connsiteY0" fmla="*/ 0 h 449595"/>
                <a:gd name="connsiteX1" fmla="*/ 11178 w 11177"/>
                <a:gd name="connsiteY1" fmla="*/ 0 h 449595"/>
                <a:gd name="connsiteX2" fmla="*/ 11178 w 11177"/>
                <a:gd name="connsiteY2" fmla="*/ 449595 h 449595"/>
                <a:gd name="connsiteX3" fmla="*/ 0 w 11177"/>
                <a:gd name="connsiteY3" fmla="*/ 449595 h 44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49595">
                  <a:moveTo>
                    <a:pt x="0" y="0"/>
                  </a:moveTo>
                  <a:lnTo>
                    <a:pt x="11178" y="0"/>
                  </a:lnTo>
                  <a:lnTo>
                    <a:pt x="11178" y="449595"/>
                  </a:lnTo>
                  <a:lnTo>
                    <a:pt x="0" y="44959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5" name="Freeform 2774">
              <a:extLst>
                <a:ext uri="{FF2B5EF4-FFF2-40B4-BE49-F238E27FC236}">
                  <a16:creationId xmlns:a16="http://schemas.microsoft.com/office/drawing/2014/main" id="{0718A90E-9C2F-018D-4425-C887FF7CF1BD}"/>
                </a:ext>
              </a:extLst>
            </p:cNvPr>
            <p:cNvSpPr/>
            <p:nvPr/>
          </p:nvSpPr>
          <p:spPr>
            <a:xfrm>
              <a:off x="2743924" y="2552306"/>
              <a:ext cx="11177" cy="449595"/>
            </a:xfrm>
            <a:custGeom>
              <a:avLst/>
              <a:gdLst>
                <a:gd name="connsiteX0" fmla="*/ 0 w 11177"/>
                <a:gd name="connsiteY0" fmla="*/ 0 h 449595"/>
                <a:gd name="connsiteX1" fmla="*/ 11178 w 11177"/>
                <a:gd name="connsiteY1" fmla="*/ 0 h 449595"/>
                <a:gd name="connsiteX2" fmla="*/ 11178 w 11177"/>
                <a:gd name="connsiteY2" fmla="*/ 449595 h 449595"/>
                <a:gd name="connsiteX3" fmla="*/ 0 w 11177"/>
                <a:gd name="connsiteY3" fmla="*/ 449595 h 44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49595">
                  <a:moveTo>
                    <a:pt x="0" y="0"/>
                  </a:moveTo>
                  <a:lnTo>
                    <a:pt x="11178" y="0"/>
                  </a:lnTo>
                  <a:lnTo>
                    <a:pt x="11178" y="449595"/>
                  </a:lnTo>
                  <a:lnTo>
                    <a:pt x="0" y="44959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6" name="Freeform 2775">
              <a:extLst>
                <a:ext uri="{FF2B5EF4-FFF2-40B4-BE49-F238E27FC236}">
                  <a16:creationId xmlns:a16="http://schemas.microsoft.com/office/drawing/2014/main" id="{16FB2A52-1A79-6E32-7E43-C57ED521797B}"/>
                </a:ext>
              </a:extLst>
            </p:cNvPr>
            <p:cNvSpPr/>
            <p:nvPr/>
          </p:nvSpPr>
          <p:spPr>
            <a:xfrm>
              <a:off x="2756118" y="2552306"/>
              <a:ext cx="11177" cy="449595"/>
            </a:xfrm>
            <a:custGeom>
              <a:avLst/>
              <a:gdLst>
                <a:gd name="connsiteX0" fmla="*/ 0 w 11177"/>
                <a:gd name="connsiteY0" fmla="*/ 0 h 449595"/>
                <a:gd name="connsiteX1" fmla="*/ 11178 w 11177"/>
                <a:gd name="connsiteY1" fmla="*/ 0 h 449595"/>
                <a:gd name="connsiteX2" fmla="*/ 11178 w 11177"/>
                <a:gd name="connsiteY2" fmla="*/ 449595 h 449595"/>
                <a:gd name="connsiteX3" fmla="*/ 0 w 11177"/>
                <a:gd name="connsiteY3" fmla="*/ 449595 h 44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49595">
                  <a:moveTo>
                    <a:pt x="0" y="0"/>
                  </a:moveTo>
                  <a:lnTo>
                    <a:pt x="11178" y="0"/>
                  </a:lnTo>
                  <a:lnTo>
                    <a:pt x="11178" y="449595"/>
                  </a:lnTo>
                  <a:lnTo>
                    <a:pt x="0" y="44959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7" name="Freeform 2776">
              <a:extLst>
                <a:ext uri="{FF2B5EF4-FFF2-40B4-BE49-F238E27FC236}">
                  <a16:creationId xmlns:a16="http://schemas.microsoft.com/office/drawing/2014/main" id="{DFA162AF-CF07-EB1C-9972-F52D2A72CFCD}"/>
                </a:ext>
              </a:extLst>
            </p:cNvPr>
            <p:cNvSpPr/>
            <p:nvPr/>
          </p:nvSpPr>
          <p:spPr>
            <a:xfrm>
              <a:off x="2768312" y="2552306"/>
              <a:ext cx="11177" cy="449595"/>
            </a:xfrm>
            <a:custGeom>
              <a:avLst/>
              <a:gdLst>
                <a:gd name="connsiteX0" fmla="*/ 0 w 11177"/>
                <a:gd name="connsiteY0" fmla="*/ 0 h 449595"/>
                <a:gd name="connsiteX1" fmla="*/ 11177 w 11177"/>
                <a:gd name="connsiteY1" fmla="*/ 0 h 449595"/>
                <a:gd name="connsiteX2" fmla="*/ 11177 w 11177"/>
                <a:gd name="connsiteY2" fmla="*/ 449595 h 449595"/>
                <a:gd name="connsiteX3" fmla="*/ 0 w 11177"/>
                <a:gd name="connsiteY3" fmla="*/ 449595 h 44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49595">
                  <a:moveTo>
                    <a:pt x="0" y="0"/>
                  </a:moveTo>
                  <a:lnTo>
                    <a:pt x="11177" y="0"/>
                  </a:lnTo>
                  <a:lnTo>
                    <a:pt x="11177" y="449595"/>
                  </a:lnTo>
                  <a:lnTo>
                    <a:pt x="0" y="44959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8" name="Freeform 2777">
              <a:extLst>
                <a:ext uri="{FF2B5EF4-FFF2-40B4-BE49-F238E27FC236}">
                  <a16:creationId xmlns:a16="http://schemas.microsoft.com/office/drawing/2014/main" id="{C3354871-3A99-50C5-840A-D5BD9E3264FF}"/>
                </a:ext>
              </a:extLst>
            </p:cNvPr>
            <p:cNvSpPr/>
            <p:nvPr/>
          </p:nvSpPr>
          <p:spPr>
            <a:xfrm>
              <a:off x="2779997" y="2552306"/>
              <a:ext cx="11177" cy="456327"/>
            </a:xfrm>
            <a:custGeom>
              <a:avLst/>
              <a:gdLst>
                <a:gd name="connsiteX0" fmla="*/ 0 w 11177"/>
                <a:gd name="connsiteY0" fmla="*/ 0 h 456327"/>
                <a:gd name="connsiteX1" fmla="*/ 11177 w 11177"/>
                <a:gd name="connsiteY1" fmla="*/ 0 h 456327"/>
                <a:gd name="connsiteX2" fmla="*/ 11177 w 11177"/>
                <a:gd name="connsiteY2" fmla="*/ 456327 h 456327"/>
                <a:gd name="connsiteX3" fmla="*/ 0 w 11177"/>
                <a:gd name="connsiteY3" fmla="*/ 456327 h 45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56327">
                  <a:moveTo>
                    <a:pt x="0" y="0"/>
                  </a:moveTo>
                  <a:lnTo>
                    <a:pt x="11177" y="0"/>
                  </a:lnTo>
                  <a:lnTo>
                    <a:pt x="11177" y="456327"/>
                  </a:lnTo>
                  <a:lnTo>
                    <a:pt x="0" y="456327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79" name="Freeform 2778">
              <a:extLst>
                <a:ext uri="{FF2B5EF4-FFF2-40B4-BE49-F238E27FC236}">
                  <a16:creationId xmlns:a16="http://schemas.microsoft.com/office/drawing/2014/main" id="{9C6A04C0-A297-0607-219B-D7081DCA9C15}"/>
                </a:ext>
              </a:extLst>
            </p:cNvPr>
            <p:cNvSpPr/>
            <p:nvPr/>
          </p:nvSpPr>
          <p:spPr>
            <a:xfrm>
              <a:off x="2792191" y="2552306"/>
              <a:ext cx="11177" cy="456327"/>
            </a:xfrm>
            <a:custGeom>
              <a:avLst/>
              <a:gdLst>
                <a:gd name="connsiteX0" fmla="*/ 0 w 11177"/>
                <a:gd name="connsiteY0" fmla="*/ 0 h 456327"/>
                <a:gd name="connsiteX1" fmla="*/ 11178 w 11177"/>
                <a:gd name="connsiteY1" fmla="*/ 0 h 456327"/>
                <a:gd name="connsiteX2" fmla="*/ 11178 w 11177"/>
                <a:gd name="connsiteY2" fmla="*/ 456327 h 456327"/>
                <a:gd name="connsiteX3" fmla="*/ 0 w 11177"/>
                <a:gd name="connsiteY3" fmla="*/ 456327 h 45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56327">
                  <a:moveTo>
                    <a:pt x="0" y="0"/>
                  </a:moveTo>
                  <a:lnTo>
                    <a:pt x="11178" y="0"/>
                  </a:lnTo>
                  <a:lnTo>
                    <a:pt x="11178" y="456327"/>
                  </a:lnTo>
                  <a:lnTo>
                    <a:pt x="0" y="456327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0" name="Freeform 2779">
              <a:extLst>
                <a:ext uri="{FF2B5EF4-FFF2-40B4-BE49-F238E27FC236}">
                  <a16:creationId xmlns:a16="http://schemas.microsoft.com/office/drawing/2014/main" id="{0ABE8C2F-6E7F-27A5-BEB1-0BDDB69A0B31}"/>
                </a:ext>
              </a:extLst>
            </p:cNvPr>
            <p:cNvSpPr/>
            <p:nvPr/>
          </p:nvSpPr>
          <p:spPr>
            <a:xfrm>
              <a:off x="2803876" y="2552306"/>
              <a:ext cx="11177" cy="458250"/>
            </a:xfrm>
            <a:custGeom>
              <a:avLst/>
              <a:gdLst>
                <a:gd name="connsiteX0" fmla="*/ 0 w 11177"/>
                <a:gd name="connsiteY0" fmla="*/ 0 h 458250"/>
                <a:gd name="connsiteX1" fmla="*/ 11177 w 11177"/>
                <a:gd name="connsiteY1" fmla="*/ 0 h 458250"/>
                <a:gd name="connsiteX2" fmla="*/ 11177 w 11177"/>
                <a:gd name="connsiteY2" fmla="*/ 458251 h 458250"/>
                <a:gd name="connsiteX3" fmla="*/ 0 w 11177"/>
                <a:gd name="connsiteY3" fmla="*/ 458251 h 45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58250">
                  <a:moveTo>
                    <a:pt x="0" y="0"/>
                  </a:moveTo>
                  <a:lnTo>
                    <a:pt x="11177" y="0"/>
                  </a:lnTo>
                  <a:lnTo>
                    <a:pt x="11177" y="458251"/>
                  </a:lnTo>
                  <a:lnTo>
                    <a:pt x="0" y="45825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1" name="Freeform 2780">
              <a:extLst>
                <a:ext uri="{FF2B5EF4-FFF2-40B4-BE49-F238E27FC236}">
                  <a16:creationId xmlns:a16="http://schemas.microsoft.com/office/drawing/2014/main" id="{596ED3F0-DDF2-4336-B192-29E55FB85ED2}"/>
                </a:ext>
              </a:extLst>
            </p:cNvPr>
            <p:cNvSpPr/>
            <p:nvPr/>
          </p:nvSpPr>
          <p:spPr>
            <a:xfrm>
              <a:off x="2816070" y="2552306"/>
              <a:ext cx="11177" cy="458250"/>
            </a:xfrm>
            <a:custGeom>
              <a:avLst/>
              <a:gdLst>
                <a:gd name="connsiteX0" fmla="*/ 0 w 11177"/>
                <a:gd name="connsiteY0" fmla="*/ 0 h 458250"/>
                <a:gd name="connsiteX1" fmla="*/ 11178 w 11177"/>
                <a:gd name="connsiteY1" fmla="*/ 0 h 458250"/>
                <a:gd name="connsiteX2" fmla="*/ 11178 w 11177"/>
                <a:gd name="connsiteY2" fmla="*/ 458251 h 458250"/>
                <a:gd name="connsiteX3" fmla="*/ 0 w 11177"/>
                <a:gd name="connsiteY3" fmla="*/ 458251 h 45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58250">
                  <a:moveTo>
                    <a:pt x="0" y="0"/>
                  </a:moveTo>
                  <a:lnTo>
                    <a:pt x="11178" y="0"/>
                  </a:lnTo>
                  <a:lnTo>
                    <a:pt x="11178" y="458251"/>
                  </a:lnTo>
                  <a:lnTo>
                    <a:pt x="0" y="45825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2" name="Freeform 2781">
              <a:extLst>
                <a:ext uri="{FF2B5EF4-FFF2-40B4-BE49-F238E27FC236}">
                  <a16:creationId xmlns:a16="http://schemas.microsoft.com/office/drawing/2014/main" id="{C6A7952A-B886-BE16-A0E3-855320515A4D}"/>
                </a:ext>
              </a:extLst>
            </p:cNvPr>
            <p:cNvSpPr/>
            <p:nvPr/>
          </p:nvSpPr>
          <p:spPr>
            <a:xfrm>
              <a:off x="2828264" y="2552306"/>
              <a:ext cx="11177" cy="458250"/>
            </a:xfrm>
            <a:custGeom>
              <a:avLst/>
              <a:gdLst>
                <a:gd name="connsiteX0" fmla="*/ 0 w 11177"/>
                <a:gd name="connsiteY0" fmla="*/ 0 h 458250"/>
                <a:gd name="connsiteX1" fmla="*/ 11177 w 11177"/>
                <a:gd name="connsiteY1" fmla="*/ 0 h 458250"/>
                <a:gd name="connsiteX2" fmla="*/ 11177 w 11177"/>
                <a:gd name="connsiteY2" fmla="*/ 458251 h 458250"/>
                <a:gd name="connsiteX3" fmla="*/ 0 w 11177"/>
                <a:gd name="connsiteY3" fmla="*/ 458251 h 45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58250">
                  <a:moveTo>
                    <a:pt x="0" y="0"/>
                  </a:moveTo>
                  <a:lnTo>
                    <a:pt x="11177" y="0"/>
                  </a:lnTo>
                  <a:lnTo>
                    <a:pt x="11177" y="458251"/>
                  </a:lnTo>
                  <a:lnTo>
                    <a:pt x="0" y="45825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3" name="Freeform 2782">
              <a:extLst>
                <a:ext uri="{FF2B5EF4-FFF2-40B4-BE49-F238E27FC236}">
                  <a16:creationId xmlns:a16="http://schemas.microsoft.com/office/drawing/2014/main" id="{19A89691-C96C-5A04-3510-C544D712B5DC}"/>
                </a:ext>
              </a:extLst>
            </p:cNvPr>
            <p:cNvSpPr/>
            <p:nvPr/>
          </p:nvSpPr>
          <p:spPr>
            <a:xfrm>
              <a:off x="2839949" y="2552306"/>
              <a:ext cx="11177" cy="458250"/>
            </a:xfrm>
            <a:custGeom>
              <a:avLst/>
              <a:gdLst>
                <a:gd name="connsiteX0" fmla="*/ 0 w 11177"/>
                <a:gd name="connsiteY0" fmla="*/ 0 h 458250"/>
                <a:gd name="connsiteX1" fmla="*/ 11178 w 11177"/>
                <a:gd name="connsiteY1" fmla="*/ 0 h 458250"/>
                <a:gd name="connsiteX2" fmla="*/ 11178 w 11177"/>
                <a:gd name="connsiteY2" fmla="*/ 458251 h 458250"/>
                <a:gd name="connsiteX3" fmla="*/ 0 w 11177"/>
                <a:gd name="connsiteY3" fmla="*/ 458251 h 45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58250">
                  <a:moveTo>
                    <a:pt x="0" y="0"/>
                  </a:moveTo>
                  <a:lnTo>
                    <a:pt x="11178" y="0"/>
                  </a:lnTo>
                  <a:lnTo>
                    <a:pt x="11178" y="458251"/>
                  </a:lnTo>
                  <a:lnTo>
                    <a:pt x="0" y="45825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4" name="Freeform 2783">
              <a:extLst>
                <a:ext uri="{FF2B5EF4-FFF2-40B4-BE49-F238E27FC236}">
                  <a16:creationId xmlns:a16="http://schemas.microsoft.com/office/drawing/2014/main" id="{12FFA685-2718-B635-0442-3BA305AA4FAC}"/>
                </a:ext>
              </a:extLst>
            </p:cNvPr>
            <p:cNvSpPr/>
            <p:nvPr/>
          </p:nvSpPr>
          <p:spPr>
            <a:xfrm>
              <a:off x="2852143" y="2552306"/>
              <a:ext cx="11177" cy="465944"/>
            </a:xfrm>
            <a:custGeom>
              <a:avLst/>
              <a:gdLst>
                <a:gd name="connsiteX0" fmla="*/ 0 w 11177"/>
                <a:gd name="connsiteY0" fmla="*/ 0 h 465944"/>
                <a:gd name="connsiteX1" fmla="*/ 11177 w 11177"/>
                <a:gd name="connsiteY1" fmla="*/ 0 h 465944"/>
                <a:gd name="connsiteX2" fmla="*/ 11177 w 11177"/>
                <a:gd name="connsiteY2" fmla="*/ 465944 h 465944"/>
                <a:gd name="connsiteX3" fmla="*/ 0 w 11177"/>
                <a:gd name="connsiteY3" fmla="*/ 465944 h 46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65944">
                  <a:moveTo>
                    <a:pt x="0" y="0"/>
                  </a:moveTo>
                  <a:lnTo>
                    <a:pt x="11177" y="0"/>
                  </a:lnTo>
                  <a:lnTo>
                    <a:pt x="11177" y="465944"/>
                  </a:lnTo>
                  <a:lnTo>
                    <a:pt x="0" y="465944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5" name="Freeform 2784">
              <a:extLst>
                <a:ext uri="{FF2B5EF4-FFF2-40B4-BE49-F238E27FC236}">
                  <a16:creationId xmlns:a16="http://schemas.microsoft.com/office/drawing/2014/main" id="{8E666098-51F5-901E-5198-4CE8F0EEF69A}"/>
                </a:ext>
              </a:extLst>
            </p:cNvPr>
            <p:cNvSpPr/>
            <p:nvPr/>
          </p:nvSpPr>
          <p:spPr>
            <a:xfrm>
              <a:off x="2864336" y="2552306"/>
              <a:ext cx="11177" cy="465944"/>
            </a:xfrm>
            <a:custGeom>
              <a:avLst/>
              <a:gdLst>
                <a:gd name="connsiteX0" fmla="*/ 0 w 11177"/>
                <a:gd name="connsiteY0" fmla="*/ 0 h 465944"/>
                <a:gd name="connsiteX1" fmla="*/ 11178 w 11177"/>
                <a:gd name="connsiteY1" fmla="*/ 0 h 465944"/>
                <a:gd name="connsiteX2" fmla="*/ 11178 w 11177"/>
                <a:gd name="connsiteY2" fmla="*/ 465944 h 465944"/>
                <a:gd name="connsiteX3" fmla="*/ 0 w 11177"/>
                <a:gd name="connsiteY3" fmla="*/ 465944 h 46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65944">
                  <a:moveTo>
                    <a:pt x="0" y="0"/>
                  </a:moveTo>
                  <a:lnTo>
                    <a:pt x="11178" y="0"/>
                  </a:lnTo>
                  <a:lnTo>
                    <a:pt x="11178" y="465944"/>
                  </a:lnTo>
                  <a:lnTo>
                    <a:pt x="0" y="465944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6" name="Freeform 2785">
              <a:extLst>
                <a:ext uri="{FF2B5EF4-FFF2-40B4-BE49-F238E27FC236}">
                  <a16:creationId xmlns:a16="http://schemas.microsoft.com/office/drawing/2014/main" id="{B9A77C48-6927-4400-7205-B46A1A3ACB4F}"/>
                </a:ext>
              </a:extLst>
            </p:cNvPr>
            <p:cNvSpPr/>
            <p:nvPr/>
          </p:nvSpPr>
          <p:spPr>
            <a:xfrm>
              <a:off x="2876022" y="2552306"/>
              <a:ext cx="11177" cy="469310"/>
            </a:xfrm>
            <a:custGeom>
              <a:avLst/>
              <a:gdLst>
                <a:gd name="connsiteX0" fmla="*/ 0 w 11177"/>
                <a:gd name="connsiteY0" fmla="*/ 0 h 469310"/>
                <a:gd name="connsiteX1" fmla="*/ 11178 w 11177"/>
                <a:gd name="connsiteY1" fmla="*/ 0 h 469310"/>
                <a:gd name="connsiteX2" fmla="*/ 11178 w 11177"/>
                <a:gd name="connsiteY2" fmla="*/ 469310 h 469310"/>
                <a:gd name="connsiteX3" fmla="*/ 0 w 11177"/>
                <a:gd name="connsiteY3" fmla="*/ 469310 h 46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69310">
                  <a:moveTo>
                    <a:pt x="0" y="0"/>
                  </a:moveTo>
                  <a:lnTo>
                    <a:pt x="11178" y="0"/>
                  </a:lnTo>
                  <a:lnTo>
                    <a:pt x="11178" y="469310"/>
                  </a:lnTo>
                  <a:lnTo>
                    <a:pt x="0" y="469310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7" name="Freeform 2786">
              <a:extLst>
                <a:ext uri="{FF2B5EF4-FFF2-40B4-BE49-F238E27FC236}">
                  <a16:creationId xmlns:a16="http://schemas.microsoft.com/office/drawing/2014/main" id="{414270BF-3237-DFF4-3468-D52944EE2916}"/>
                </a:ext>
              </a:extLst>
            </p:cNvPr>
            <p:cNvSpPr/>
            <p:nvPr/>
          </p:nvSpPr>
          <p:spPr>
            <a:xfrm>
              <a:off x="2888216" y="2552306"/>
              <a:ext cx="11177" cy="470752"/>
            </a:xfrm>
            <a:custGeom>
              <a:avLst/>
              <a:gdLst>
                <a:gd name="connsiteX0" fmla="*/ 0 w 11177"/>
                <a:gd name="connsiteY0" fmla="*/ 0 h 470752"/>
                <a:gd name="connsiteX1" fmla="*/ 11178 w 11177"/>
                <a:gd name="connsiteY1" fmla="*/ 0 h 470752"/>
                <a:gd name="connsiteX2" fmla="*/ 11178 w 11177"/>
                <a:gd name="connsiteY2" fmla="*/ 470753 h 470752"/>
                <a:gd name="connsiteX3" fmla="*/ 0 w 11177"/>
                <a:gd name="connsiteY3" fmla="*/ 470753 h 47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70752">
                  <a:moveTo>
                    <a:pt x="0" y="0"/>
                  </a:moveTo>
                  <a:lnTo>
                    <a:pt x="11178" y="0"/>
                  </a:lnTo>
                  <a:lnTo>
                    <a:pt x="11178" y="470753"/>
                  </a:lnTo>
                  <a:lnTo>
                    <a:pt x="0" y="47075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8" name="Freeform 2787">
              <a:extLst>
                <a:ext uri="{FF2B5EF4-FFF2-40B4-BE49-F238E27FC236}">
                  <a16:creationId xmlns:a16="http://schemas.microsoft.com/office/drawing/2014/main" id="{F94682D0-6265-8C4E-361D-FB0FF4AE742A}"/>
                </a:ext>
              </a:extLst>
            </p:cNvPr>
            <p:cNvSpPr/>
            <p:nvPr/>
          </p:nvSpPr>
          <p:spPr>
            <a:xfrm>
              <a:off x="2900409" y="2552306"/>
              <a:ext cx="11177" cy="473157"/>
            </a:xfrm>
            <a:custGeom>
              <a:avLst/>
              <a:gdLst>
                <a:gd name="connsiteX0" fmla="*/ 0 w 11177"/>
                <a:gd name="connsiteY0" fmla="*/ 0 h 473157"/>
                <a:gd name="connsiteX1" fmla="*/ 11177 w 11177"/>
                <a:gd name="connsiteY1" fmla="*/ 0 h 473157"/>
                <a:gd name="connsiteX2" fmla="*/ 11177 w 11177"/>
                <a:gd name="connsiteY2" fmla="*/ 473157 h 473157"/>
                <a:gd name="connsiteX3" fmla="*/ 0 w 11177"/>
                <a:gd name="connsiteY3" fmla="*/ 473157 h 47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73157">
                  <a:moveTo>
                    <a:pt x="0" y="0"/>
                  </a:moveTo>
                  <a:lnTo>
                    <a:pt x="11177" y="0"/>
                  </a:lnTo>
                  <a:lnTo>
                    <a:pt x="11177" y="473157"/>
                  </a:lnTo>
                  <a:lnTo>
                    <a:pt x="0" y="473157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9" name="Freeform 2788">
              <a:extLst>
                <a:ext uri="{FF2B5EF4-FFF2-40B4-BE49-F238E27FC236}">
                  <a16:creationId xmlns:a16="http://schemas.microsoft.com/office/drawing/2014/main" id="{DE46CB26-AFCB-E50A-D7E9-EEC9A5E3A766}"/>
                </a:ext>
              </a:extLst>
            </p:cNvPr>
            <p:cNvSpPr/>
            <p:nvPr/>
          </p:nvSpPr>
          <p:spPr>
            <a:xfrm>
              <a:off x="2912095" y="2552306"/>
              <a:ext cx="11177" cy="475080"/>
            </a:xfrm>
            <a:custGeom>
              <a:avLst/>
              <a:gdLst>
                <a:gd name="connsiteX0" fmla="*/ 0 w 11177"/>
                <a:gd name="connsiteY0" fmla="*/ 0 h 475080"/>
                <a:gd name="connsiteX1" fmla="*/ 11177 w 11177"/>
                <a:gd name="connsiteY1" fmla="*/ 0 h 475080"/>
                <a:gd name="connsiteX2" fmla="*/ 11177 w 11177"/>
                <a:gd name="connsiteY2" fmla="*/ 475080 h 475080"/>
                <a:gd name="connsiteX3" fmla="*/ 0 w 11177"/>
                <a:gd name="connsiteY3" fmla="*/ 475080 h 47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75080">
                  <a:moveTo>
                    <a:pt x="0" y="0"/>
                  </a:moveTo>
                  <a:lnTo>
                    <a:pt x="11177" y="0"/>
                  </a:lnTo>
                  <a:lnTo>
                    <a:pt x="11177" y="475080"/>
                  </a:lnTo>
                  <a:lnTo>
                    <a:pt x="0" y="475080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90" name="Freeform 2789">
              <a:extLst>
                <a:ext uri="{FF2B5EF4-FFF2-40B4-BE49-F238E27FC236}">
                  <a16:creationId xmlns:a16="http://schemas.microsoft.com/office/drawing/2014/main" id="{647D0600-CDF4-8303-19C8-91E9D28CB201}"/>
                </a:ext>
              </a:extLst>
            </p:cNvPr>
            <p:cNvSpPr/>
            <p:nvPr/>
          </p:nvSpPr>
          <p:spPr>
            <a:xfrm>
              <a:off x="2924288" y="2552306"/>
              <a:ext cx="11177" cy="477484"/>
            </a:xfrm>
            <a:custGeom>
              <a:avLst/>
              <a:gdLst>
                <a:gd name="connsiteX0" fmla="*/ 0 w 11177"/>
                <a:gd name="connsiteY0" fmla="*/ 0 h 477484"/>
                <a:gd name="connsiteX1" fmla="*/ 11178 w 11177"/>
                <a:gd name="connsiteY1" fmla="*/ 0 h 477484"/>
                <a:gd name="connsiteX2" fmla="*/ 11178 w 11177"/>
                <a:gd name="connsiteY2" fmla="*/ 477485 h 477484"/>
                <a:gd name="connsiteX3" fmla="*/ 0 w 11177"/>
                <a:gd name="connsiteY3" fmla="*/ 477485 h 47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77484">
                  <a:moveTo>
                    <a:pt x="0" y="0"/>
                  </a:moveTo>
                  <a:lnTo>
                    <a:pt x="11178" y="0"/>
                  </a:lnTo>
                  <a:lnTo>
                    <a:pt x="11178" y="477485"/>
                  </a:lnTo>
                  <a:lnTo>
                    <a:pt x="0" y="47748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91" name="Freeform 2790">
              <a:extLst>
                <a:ext uri="{FF2B5EF4-FFF2-40B4-BE49-F238E27FC236}">
                  <a16:creationId xmlns:a16="http://schemas.microsoft.com/office/drawing/2014/main" id="{1E3C443A-1886-2B3B-A6F8-0BCF78E377CC}"/>
                </a:ext>
              </a:extLst>
            </p:cNvPr>
            <p:cNvSpPr/>
            <p:nvPr/>
          </p:nvSpPr>
          <p:spPr>
            <a:xfrm>
              <a:off x="2936482" y="2552306"/>
              <a:ext cx="11177" cy="483735"/>
            </a:xfrm>
            <a:custGeom>
              <a:avLst/>
              <a:gdLst>
                <a:gd name="connsiteX0" fmla="*/ 0 w 11177"/>
                <a:gd name="connsiteY0" fmla="*/ 0 h 483735"/>
                <a:gd name="connsiteX1" fmla="*/ 11178 w 11177"/>
                <a:gd name="connsiteY1" fmla="*/ 0 h 483735"/>
                <a:gd name="connsiteX2" fmla="*/ 11178 w 11177"/>
                <a:gd name="connsiteY2" fmla="*/ 483736 h 483735"/>
                <a:gd name="connsiteX3" fmla="*/ 0 w 11177"/>
                <a:gd name="connsiteY3" fmla="*/ 483736 h 48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83735">
                  <a:moveTo>
                    <a:pt x="0" y="0"/>
                  </a:moveTo>
                  <a:lnTo>
                    <a:pt x="11178" y="0"/>
                  </a:lnTo>
                  <a:lnTo>
                    <a:pt x="11178" y="483736"/>
                  </a:lnTo>
                  <a:lnTo>
                    <a:pt x="0" y="48373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92" name="Freeform 2791">
              <a:extLst>
                <a:ext uri="{FF2B5EF4-FFF2-40B4-BE49-F238E27FC236}">
                  <a16:creationId xmlns:a16="http://schemas.microsoft.com/office/drawing/2014/main" id="{37C00DB9-E002-1AC9-3150-44A6A43EC122}"/>
                </a:ext>
              </a:extLst>
            </p:cNvPr>
            <p:cNvSpPr/>
            <p:nvPr/>
          </p:nvSpPr>
          <p:spPr>
            <a:xfrm>
              <a:off x="2948168" y="2552306"/>
              <a:ext cx="11177" cy="483735"/>
            </a:xfrm>
            <a:custGeom>
              <a:avLst/>
              <a:gdLst>
                <a:gd name="connsiteX0" fmla="*/ 0 w 11177"/>
                <a:gd name="connsiteY0" fmla="*/ 0 h 483735"/>
                <a:gd name="connsiteX1" fmla="*/ 11178 w 11177"/>
                <a:gd name="connsiteY1" fmla="*/ 0 h 483735"/>
                <a:gd name="connsiteX2" fmla="*/ 11178 w 11177"/>
                <a:gd name="connsiteY2" fmla="*/ 483736 h 483735"/>
                <a:gd name="connsiteX3" fmla="*/ 0 w 11177"/>
                <a:gd name="connsiteY3" fmla="*/ 483736 h 48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83735">
                  <a:moveTo>
                    <a:pt x="0" y="0"/>
                  </a:moveTo>
                  <a:lnTo>
                    <a:pt x="11178" y="0"/>
                  </a:lnTo>
                  <a:lnTo>
                    <a:pt x="11178" y="483736"/>
                  </a:lnTo>
                  <a:lnTo>
                    <a:pt x="0" y="48373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93" name="Freeform 2792">
              <a:extLst>
                <a:ext uri="{FF2B5EF4-FFF2-40B4-BE49-F238E27FC236}">
                  <a16:creationId xmlns:a16="http://schemas.microsoft.com/office/drawing/2014/main" id="{B63AF110-D563-AF30-DEB3-3ABA8AF6770F}"/>
                </a:ext>
              </a:extLst>
            </p:cNvPr>
            <p:cNvSpPr/>
            <p:nvPr/>
          </p:nvSpPr>
          <p:spPr>
            <a:xfrm>
              <a:off x="2960361" y="2552306"/>
              <a:ext cx="11177" cy="485659"/>
            </a:xfrm>
            <a:custGeom>
              <a:avLst/>
              <a:gdLst>
                <a:gd name="connsiteX0" fmla="*/ 0 w 11177"/>
                <a:gd name="connsiteY0" fmla="*/ 0 h 485659"/>
                <a:gd name="connsiteX1" fmla="*/ 11177 w 11177"/>
                <a:gd name="connsiteY1" fmla="*/ 0 h 485659"/>
                <a:gd name="connsiteX2" fmla="*/ 11177 w 11177"/>
                <a:gd name="connsiteY2" fmla="*/ 485659 h 485659"/>
                <a:gd name="connsiteX3" fmla="*/ 0 w 11177"/>
                <a:gd name="connsiteY3" fmla="*/ 485659 h 48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85659">
                  <a:moveTo>
                    <a:pt x="0" y="0"/>
                  </a:moveTo>
                  <a:lnTo>
                    <a:pt x="11177" y="0"/>
                  </a:lnTo>
                  <a:lnTo>
                    <a:pt x="11177" y="485659"/>
                  </a:lnTo>
                  <a:lnTo>
                    <a:pt x="0" y="485659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94" name="Freeform 2793">
              <a:extLst>
                <a:ext uri="{FF2B5EF4-FFF2-40B4-BE49-F238E27FC236}">
                  <a16:creationId xmlns:a16="http://schemas.microsoft.com/office/drawing/2014/main" id="{4D5AE055-8319-617A-E90D-EDAFC68F9DAF}"/>
                </a:ext>
              </a:extLst>
            </p:cNvPr>
            <p:cNvSpPr/>
            <p:nvPr/>
          </p:nvSpPr>
          <p:spPr>
            <a:xfrm>
              <a:off x="2972555" y="2552306"/>
              <a:ext cx="11177" cy="485659"/>
            </a:xfrm>
            <a:custGeom>
              <a:avLst/>
              <a:gdLst>
                <a:gd name="connsiteX0" fmla="*/ 0 w 11177"/>
                <a:gd name="connsiteY0" fmla="*/ 0 h 485659"/>
                <a:gd name="connsiteX1" fmla="*/ 11178 w 11177"/>
                <a:gd name="connsiteY1" fmla="*/ 0 h 485659"/>
                <a:gd name="connsiteX2" fmla="*/ 11178 w 11177"/>
                <a:gd name="connsiteY2" fmla="*/ 485659 h 485659"/>
                <a:gd name="connsiteX3" fmla="*/ 0 w 11177"/>
                <a:gd name="connsiteY3" fmla="*/ 485659 h 485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85659">
                  <a:moveTo>
                    <a:pt x="0" y="0"/>
                  </a:moveTo>
                  <a:lnTo>
                    <a:pt x="11178" y="0"/>
                  </a:lnTo>
                  <a:lnTo>
                    <a:pt x="11178" y="485659"/>
                  </a:lnTo>
                  <a:lnTo>
                    <a:pt x="0" y="485659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95" name="Freeform 2794">
              <a:extLst>
                <a:ext uri="{FF2B5EF4-FFF2-40B4-BE49-F238E27FC236}">
                  <a16:creationId xmlns:a16="http://schemas.microsoft.com/office/drawing/2014/main" id="{3C83BEF7-7E66-9579-C7DF-F89D8C768FAB}"/>
                </a:ext>
              </a:extLst>
            </p:cNvPr>
            <p:cNvSpPr/>
            <p:nvPr/>
          </p:nvSpPr>
          <p:spPr>
            <a:xfrm>
              <a:off x="2984241" y="2552306"/>
              <a:ext cx="11177" cy="488544"/>
            </a:xfrm>
            <a:custGeom>
              <a:avLst/>
              <a:gdLst>
                <a:gd name="connsiteX0" fmla="*/ 0 w 11177"/>
                <a:gd name="connsiteY0" fmla="*/ 0 h 488544"/>
                <a:gd name="connsiteX1" fmla="*/ 11177 w 11177"/>
                <a:gd name="connsiteY1" fmla="*/ 0 h 488544"/>
                <a:gd name="connsiteX2" fmla="*/ 11177 w 11177"/>
                <a:gd name="connsiteY2" fmla="*/ 488544 h 488544"/>
                <a:gd name="connsiteX3" fmla="*/ 0 w 11177"/>
                <a:gd name="connsiteY3" fmla="*/ 488544 h 48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88544">
                  <a:moveTo>
                    <a:pt x="0" y="0"/>
                  </a:moveTo>
                  <a:lnTo>
                    <a:pt x="11177" y="0"/>
                  </a:lnTo>
                  <a:lnTo>
                    <a:pt x="11177" y="488544"/>
                  </a:lnTo>
                  <a:lnTo>
                    <a:pt x="0" y="488544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96" name="Freeform 2795">
              <a:extLst>
                <a:ext uri="{FF2B5EF4-FFF2-40B4-BE49-F238E27FC236}">
                  <a16:creationId xmlns:a16="http://schemas.microsoft.com/office/drawing/2014/main" id="{0D0E2D30-C4A5-6C18-715C-8ED4D4401535}"/>
                </a:ext>
              </a:extLst>
            </p:cNvPr>
            <p:cNvSpPr/>
            <p:nvPr/>
          </p:nvSpPr>
          <p:spPr>
            <a:xfrm>
              <a:off x="2996434" y="2552306"/>
              <a:ext cx="11177" cy="488544"/>
            </a:xfrm>
            <a:custGeom>
              <a:avLst/>
              <a:gdLst>
                <a:gd name="connsiteX0" fmla="*/ 0 w 11177"/>
                <a:gd name="connsiteY0" fmla="*/ 0 h 488544"/>
                <a:gd name="connsiteX1" fmla="*/ 11178 w 11177"/>
                <a:gd name="connsiteY1" fmla="*/ 0 h 488544"/>
                <a:gd name="connsiteX2" fmla="*/ 11178 w 11177"/>
                <a:gd name="connsiteY2" fmla="*/ 488544 h 488544"/>
                <a:gd name="connsiteX3" fmla="*/ 0 w 11177"/>
                <a:gd name="connsiteY3" fmla="*/ 488544 h 48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88544">
                  <a:moveTo>
                    <a:pt x="0" y="0"/>
                  </a:moveTo>
                  <a:lnTo>
                    <a:pt x="11178" y="0"/>
                  </a:lnTo>
                  <a:lnTo>
                    <a:pt x="11178" y="488544"/>
                  </a:lnTo>
                  <a:lnTo>
                    <a:pt x="0" y="488544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97" name="Freeform 2796">
              <a:extLst>
                <a:ext uri="{FF2B5EF4-FFF2-40B4-BE49-F238E27FC236}">
                  <a16:creationId xmlns:a16="http://schemas.microsoft.com/office/drawing/2014/main" id="{6D101D6F-031B-ABDC-4326-A0C1BC1AADB1}"/>
                </a:ext>
              </a:extLst>
            </p:cNvPr>
            <p:cNvSpPr/>
            <p:nvPr/>
          </p:nvSpPr>
          <p:spPr>
            <a:xfrm>
              <a:off x="3008628" y="2552306"/>
              <a:ext cx="11177" cy="488544"/>
            </a:xfrm>
            <a:custGeom>
              <a:avLst/>
              <a:gdLst>
                <a:gd name="connsiteX0" fmla="*/ 0 w 11177"/>
                <a:gd name="connsiteY0" fmla="*/ 0 h 488544"/>
                <a:gd name="connsiteX1" fmla="*/ 11177 w 11177"/>
                <a:gd name="connsiteY1" fmla="*/ 0 h 488544"/>
                <a:gd name="connsiteX2" fmla="*/ 11177 w 11177"/>
                <a:gd name="connsiteY2" fmla="*/ 488544 h 488544"/>
                <a:gd name="connsiteX3" fmla="*/ 0 w 11177"/>
                <a:gd name="connsiteY3" fmla="*/ 488544 h 48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88544">
                  <a:moveTo>
                    <a:pt x="0" y="0"/>
                  </a:moveTo>
                  <a:lnTo>
                    <a:pt x="11177" y="0"/>
                  </a:lnTo>
                  <a:lnTo>
                    <a:pt x="11177" y="488544"/>
                  </a:lnTo>
                  <a:lnTo>
                    <a:pt x="0" y="488544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98" name="Freeform 2797">
              <a:extLst>
                <a:ext uri="{FF2B5EF4-FFF2-40B4-BE49-F238E27FC236}">
                  <a16:creationId xmlns:a16="http://schemas.microsoft.com/office/drawing/2014/main" id="{8D908521-7B2B-9E12-C438-A7A81352095A}"/>
                </a:ext>
              </a:extLst>
            </p:cNvPr>
            <p:cNvSpPr/>
            <p:nvPr/>
          </p:nvSpPr>
          <p:spPr>
            <a:xfrm>
              <a:off x="3020313" y="2552306"/>
              <a:ext cx="11177" cy="488544"/>
            </a:xfrm>
            <a:custGeom>
              <a:avLst/>
              <a:gdLst>
                <a:gd name="connsiteX0" fmla="*/ 0 w 11177"/>
                <a:gd name="connsiteY0" fmla="*/ 0 h 488544"/>
                <a:gd name="connsiteX1" fmla="*/ 11178 w 11177"/>
                <a:gd name="connsiteY1" fmla="*/ 0 h 488544"/>
                <a:gd name="connsiteX2" fmla="*/ 11178 w 11177"/>
                <a:gd name="connsiteY2" fmla="*/ 488544 h 488544"/>
                <a:gd name="connsiteX3" fmla="*/ 0 w 11177"/>
                <a:gd name="connsiteY3" fmla="*/ 488544 h 48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88544">
                  <a:moveTo>
                    <a:pt x="0" y="0"/>
                  </a:moveTo>
                  <a:lnTo>
                    <a:pt x="11178" y="0"/>
                  </a:lnTo>
                  <a:lnTo>
                    <a:pt x="11178" y="488544"/>
                  </a:lnTo>
                  <a:lnTo>
                    <a:pt x="0" y="488544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99" name="Freeform 2798">
              <a:extLst>
                <a:ext uri="{FF2B5EF4-FFF2-40B4-BE49-F238E27FC236}">
                  <a16:creationId xmlns:a16="http://schemas.microsoft.com/office/drawing/2014/main" id="{943BB2CF-567B-D6CC-EB02-64BC530A0BB9}"/>
                </a:ext>
              </a:extLst>
            </p:cNvPr>
            <p:cNvSpPr/>
            <p:nvPr/>
          </p:nvSpPr>
          <p:spPr>
            <a:xfrm>
              <a:off x="3032507" y="2552306"/>
              <a:ext cx="11177" cy="495276"/>
            </a:xfrm>
            <a:custGeom>
              <a:avLst/>
              <a:gdLst>
                <a:gd name="connsiteX0" fmla="*/ 0 w 11177"/>
                <a:gd name="connsiteY0" fmla="*/ 0 h 495276"/>
                <a:gd name="connsiteX1" fmla="*/ 11177 w 11177"/>
                <a:gd name="connsiteY1" fmla="*/ 0 h 495276"/>
                <a:gd name="connsiteX2" fmla="*/ 11177 w 11177"/>
                <a:gd name="connsiteY2" fmla="*/ 495276 h 495276"/>
                <a:gd name="connsiteX3" fmla="*/ 0 w 11177"/>
                <a:gd name="connsiteY3" fmla="*/ 495276 h 49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95276">
                  <a:moveTo>
                    <a:pt x="0" y="0"/>
                  </a:moveTo>
                  <a:lnTo>
                    <a:pt x="11177" y="0"/>
                  </a:lnTo>
                  <a:lnTo>
                    <a:pt x="11177" y="495276"/>
                  </a:lnTo>
                  <a:lnTo>
                    <a:pt x="0" y="49527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0" name="Freeform 2799">
              <a:extLst>
                <a:ext uri="{FF2B5EF4-FFF2-40B4-BE49-F238E27FC236}">
                  <a16:creationId xmlns:a16="http://schemas.microsoft.com/office/drawing/2014/main" id="{EFD7BDB9-DB9B-27AC-A148-ACA5CBF3F53C}"/>
                </a:ext>
              </a:extLst>
            </p:cNvPr>
            <p:cNvSpPr/>
            <p:nvPr/>
          </p:nvSpPr>
          <p:spPr>
            <a:xfrm>
              <a:off x="3044701" y="2552306"/>
              <a:ext cx="11177" cy="495276"/>
            </a:xfrm>
            <a:custGeom>
              <a:avLst/>
              <a:gdLst>
                <a:gd name="connsiteX0" fmla="*/ 0 w 11177"/>
                <a:gd name="connsiteY0" fmla="*/ 0 h 495276"/>
                <a:gd name="connsiteX1" fmla="*/ 11178 w 11177"/>
                <a:gd name="connsiteY1" fmla="*/ 0 h 495276"/>
                <a:gd name="connsiteX2" fmla="*/ 11178 w 11177"/>
                <a:gd name="connsiteY2" fmla="*/ 495276 h 495276"/>
                <a:gd name="connsiteX3" fmla="*/ 0 w 11177"/>
                <a:gd name="connsiteY3" fmla="*/ 495276 h 49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95276">
                  <a:moveTo>
                    <a:pt x="0" y="0"/>
                  </a:moveTo>
                  <a:lnTo>
                    <a:pt x="11178" y="0"/>
                  </a:lnTo>
                  <a:lnTo>
                    <a:pt x="11178" y="495276"/>
                  </a:lnTo>
                  <a:lnTo>
                    <a:pt x="0" y="49527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1" name="Freeform 2800">
              <a:extLst>
                <a:ext uri="{FF2B5EF4-FFF2-40B4-BE49-F238E27FC236}">
                  <a16:creationId xmlns:a16="http://schemas.microsoft.com/office/drawing/2014/main" id="{9E2644DA-A047-7DD9-2D24-C3521B9E3DEC}"/>
                </a:ext>
              </a:extLst>
            </p:cNvPr>
            <p:cNvSpPr/>
            <p:nvPr/>
          </p:nvSpPr>
          <p:spPr>
            <a:xfrm>
              <a:off x="3056386" y="2552306"/>
              <a:ext cx="11177" cy="495276"/>
            </a:xfrm>
            <a:custGeom>
              <a:avLst/>
              <a:gdLst>
                <a:gd name="connsiteX0" fmla="*/ 0 w 11177"/>
                <a:gd name="connsiteY0" fmla="*/ 0 h 495276"/>
                <a:gd name="connsiteX1" fmla="*/ 11178 w 11177"/>
                <a:gd name="connsiteY1" fmla="*/ 0 h 495276"/>
                <a:gd name="connsiteX2" fmla="*/ 11178 w 11177"/>
                <a:gd name="connsiteY2" fmla="*/ 495276 h 495276"/>
                <a:gd name="connsiteX3" fmla="*/ 0 w 11177"/>
                <a:gd name="connsiteY3" fmla="*/ 495276 h 49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495276">
                  <a:moveTo>
                    <a:pt x="0" y="0"/>
                  </a:moveTo>
                  <a:lnTo>
                    <a:pt x="11178" y="0"/>
                  </a:lnTo>
                  <a:lnTo>
                    <a:pt x="11178" y="495276"/>
                  </a:lnTo>
                  <a:lnTo>
                    <a:pt x="0" y="49527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2" name="Freeform 2801">
              <a:extLst>
                <a:ext uri="{FF2B5EF4-FFF2-40B4-BE49-F238E27FC236}">
                  <a16:creationId xmlns:a16="http://schemas.microsoft.com/office/drawing/2014/main" id="{84AA7216-93E8-F85B-24D0-4C4DEB3CE911}"/>
                </a:ext>
              </a:extLst>
            </p:cNvPr>
            <p:cNvSpPr/>
            <p:nvPr/>
          </p:nvSpPr>
          <p:spPr>
            <a:xfrm>
              <a:off x="3068580" y="2552306"/>
              <a:ext cx="11177" cy="500084"/>
            </a:xfrm>
            <a:custGeom>
              <a:avLst/>
              <a:gdLst>
                <a:gd name="connsiteX0" fmla="*/ 0 w 11177"/>
                <a:gd name="connsiteY0" fmla="*/ 0 h 500084"/>
                <a:gd name="connsiteX1" fmla="*/ 11178 w 11177"/>
                <a:gd name="connsiteY1" fmla="*/ 0 h 500084"/>
                <a:gd name="connsiteX2" fmla="*/ 11178 w 11177"/>
                <a:gd name="connsiteY2" fmla="*/ 500085 h 500084"/>
                <a:gd name="connsiteX3" fmla="*/ 0 w 11177"/>
                <a:gd name="connsiteY3" fmla="*/ 500085 h 50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00084">
                  <a:moveTo>
                    <a:pt x="0" y="0"/>
                  </a:moveTo>
                  <a:lnTo>
                    <a:pt x="11178" y="0"/>
                  </a:lnTo>
                  <a:lnTo>
                    <a:pt x="11178" y="500085"/>
                  </a:lnTo>
                  <a:lnTo>
                    <a:pt x="0" y="50008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3" name="Freeform 2802">
              <a:extLst>
                <a:ext uri="{FF2B5EF4-FFF2-40B4-BE49-F238E27FC236}">
                  <a16:creationId xmlns:a16="http://schemas.microsoft.com/office/drawing/2014/main" id="{CF5BB066-C570-A7C5-E3F1-D9E034EA6712}"/>
                </a:ext>
              </a:extLst>
            </p:cNvPr>
            <p:cNvSpPr/>
            <p:nvPr/>
          </p:nvSpPr>
          <p:spPr>
            <a:xfrm>
              <a:off x="3080265" y="2552306"/>
              <a:ext cx="11177" cy="500084"/>
            </a:xfrm>
            <a:custGeom>
              <a:avLst/>
              <a:gdLst>
                <a:gd name="connsiteX0" fmla="*/ 0 w 11177"/>
                <a:gd name="connsiteY0" fmla="*/ 0 h 500084"/>
                <a:gd name="connsiteX1" fmla="*/ 11178 w 11177"/>
                <a:gd name="connsiteY1" fmla="*/ 0 h 500084"/>
                <a:gd name="connsiteX2" fmla="*/ 11178 w 11177"/>
                <a:gd name="connsiteY2" fmla="*/ 500085 h 500084"/>
                <a:gd name="connsiteX3" fmla="*/ 0 w 11177"/>
                <a:gd name="connsiteY3" fmla="*/ 500085 h 50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00084">
                  <a:moveTo>
                    <a:pt x="0" y="0"/>
                  </a:moveTo>
                  <a:lnTo>
                    <a:pt x="11178" y="0"/>
                  </a:lnTo>
                  <a:lnTo>
                    <a:pt x="11178" y="500085"/>
                  </a:lnTo>
                  <a:lnTo>
                    <a:pt x="0" y="50008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4" name="Freeform 2803">
              <a:extLst>
                <a:ext uri="{FF2B5EF4-FFF2-40B4-BE49-F238E27FC236}">
                  <a16:creationId xmlns:a16="http://schemas.microsoft.com/office/drawing/2014/main" id="{BDE08F1E-4717-FF00-27BD-82BF6E187D4A}"/>
                </a:ext>
              </a:extLst>
            </p:cNvPr>
            <p:cNvSpPr/>
            <p:nvPr/>
          </p:nvSpPr>
          <p:spPr>
            <a:xfrm>
              <a:off x="3092459" y="2552306"/>
              <a:ext cx="11177" cy="502008"/>
            </a:xfrm>
            <a:custGeom>
              <a:avLst/>
              <a:gdLst>
                <a:gd name="connsiteX0" fmla="*/ 0 w 11177"/>
                <a:gd name="connsiteY0" fmla="*/ 0 h 502008"/>
                <a:gd name="connsiteX1" fmla="*/ 11177 w 11177"/>
                <a:gd name="connsiteY1" fmla="*/ 0 h 502008"/>
                <a:gd name="connsiteX2" fmla="*/ 11177 w 11177"/>
                <a:gd name="connsiteY2" fmla="*/ 502008 h 502008"/>
                <a:gd name="connsiteX3" fmla="*/ 0 w 11177"/>
                <a:gd name="connsiteY3" fmla="*/ 502008 h 50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02008">
                  <a:moveTo>
                    <a:pt x="0" y="0"/>
                  </a:moveTo>
                  <a:lnTo>
                    <a:pt x="11177" y="0"/>
                  </a:lnTo>
                  <a:lnTo>
                    <a:pt x="11177" y="502008"/>
                  </a:lnTo>
                  <a:lnTo>
                    <a:pt x="0" y="50200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5" name="Freeform 2804">
              <a:extLst>
                <a:ext uri="{FF2B5EF4-FFF2-40B4-BE49-F238E27FC236}">
                  <a16:creationId xmlns:a16="http://schemas.microsoft.com/office/drawing/2014/main" id="{F7E98D70-843D-176D-58BB-AE51DD20E88B}"/>
                </a:ext>
              </a:extLst>
            </p:cNvPr>
            <p:cNvSpPr/>
            <p:nvPr/>
          </p:nvSpPr>
          <p:spPr>
            <a:xfrm>
              <a:off x="3104653" y="2552306"/>
              <a:ext cx="11177" cy="502008"/>
            </a:xfrm>
            <a:custGeom>
              <a:avLst/>
              <a:gdLst>
                <a:gd name="connsiteX0" fmla="*/ 0 w 11177"/>
                <a:gd name="connsiteY0" fmla="*/ 0 h 502008"/>
                <a:gd name="connsiteX1" fmla="*/ 11178 w 11177"/>
                <a:gd name="connsiteY1" fmla="*/ 0 h 502008"/>
                <a:gd name="connsiteX2" fmla="*/ 11178 w 11177"/>
                <a:gd name="connsiteY2" fmla="*/ 502008 h 502008"/>
                <a:gd name="connsiteX3" fmla="*/ 0 w 11177"/>
                <a:gd name="connsiteY3" fmla="*/ 502008 h 50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02008">
                  <a:moveTo>
                    <a:pt x="0" y="0"/>
                  </a:moveTo>
                  <a:lnTo>
                    <a:pt x="11178" y="0"/>
                  </a:lnTo>
                  <a:lnTo>
                    <a:pt x="11178" y="502008"/>
                  </a:lnTo>
                  <a:lnTo>
                    <a:pt x="0" y="50200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6" name="Freeform 2805">
              <a:extLst>
                <a:ext uri="{FF2B5EF4-FFF2-40B4-BE49-F238E27FC236}">
                  <a16:creationId xmlns:a16="http://schemas.microsoft.com/office/drawing/2014/main" id="{9DE9F42F-D6E9-2EE6-D55D-DCB09F02488C}"/>
                </a:ext>
              </a:extLst>
            </p:cNvPr>
            <p:cNvSpPr/>
            <p:nvPr/>
          </p:nvSpPr>
          <p:spPr>
            <a:xfrm>
              <a:off x="3116338" y="2552306"/>
              <a:ext cx="11177" cy="504893"/>
            </a:xfrm>
            <a:custGeom>
              <a:avLst/>
              <a:gdLst>
                <a:gd name="connsiteX0" fmla="*/ 0 w 11177"/>
                <a:gd name="connsiteY0" fmla="*/ 0 h 504893"/>
                <a:gd name="connsiteX1" fmla="*/ 11177 w 11177"/>
                <a:gd name="connsiteY1" fmla="*/ 0 h 504893"/>
                <a:gd name="connsiteX2" fmla="*/ 11177 w 11177"/>
                <a:gd name="connsiteY2" fmla="*/ 504893 h 504893"/>
                <a:gd name="connsiteX3" fmla="*/ 0 w 11177"/>
                <a:gd name="connsiteY3" fmla="*/ 504893 h 50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04893">
                  <a:moveTo>
                    <a:pt x="0" y="0"/>
                  </a:moveTo>
                  <a:lnTo>
                    <a:pt x="11177" y="0"/>
                  </a:lnTo>
                  <a:lnTo>
                    <a:pt x="11177" y="504893"/>
                  </a:lnTo>
                  <a:lnTo>
                    <a:pt x="0" y="50489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7" name="Freeform 2806">
              <a:extLst>
                <a:ext uri="{FF2B5EF4-FFF2-40B4-BE49-F238E27FC236}">
                  <a16:creationId xmlns:a16="http://schemas.microsoft.com/office/drawing/2014/main" id="{5C2AE860-CEEC-5473-3731-4F8F3ECE5F99}"/>
                </a:ext>
              </a:extLst>
            </p:cNvPr>
            <p:cNvSpPr/>
            <p:nvPr/>
          </p:nvSpPr>
          <p:spPr>
            <a:xfrm>
              <a:off x="3128532" y="2552306"/>
              <a:ext cx="11177" cy="515471"/>
            </a:xfrm>
            <a:custGeom>
              <a:avLst/>
              <a:gdLst>
                <a:gd name="connsiteX0" fmla="*/ 0 w 11177"/>
                <a:gd name="connsiteY0" fmla="*/ 0 h 515471"/>
                <a:gd name="connsiteX1" fmla="*/ 11178 w 11177"/>
                <a:gd name="connsiteY1" fmla="*/ 0 h 515471"/>
                <a:gd name="connsiteX2" fmla="*/ 11178 w 11177"/>
                <a:gd name="connsiteY2" fmla="*/ 515472 h 515471"/>
                <a:gd name="connsiteX3" fmla="*/ 0 w 11177"/>
                <a:gd name="connsiteY3" fmla="*/ 515472 h 51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15471">
                  <a:moveTo>
                    <a:pt x="0" y="0"/>
                  </a:moveTo>
                  <a:lnTo>
                    <a:pt x="11178" y="0"/>
                  </a:lnTo>
                  <a:lnTo>
                    <a:pt x="11178" y="515472"/>
                  </a:lnTo>
                  <a:lnTo>
                    <a:pt x="0" y="515472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8" name="Freeform 2807">
              <a:extLst>
                <a:ext uri="{FF2B5EF4-FFF2-40B4-BE49-F238E27FC236}">
                  <a16:creationId xmlns:a16="http://schemas.microsoft.com/office/drawing/2014/main" id="{84AB4362-316A-979C-1DBF-1C4E246881F2}"/>
                </a:ext>
              </a:extLst>
            </p:cNvPr>
            <p:cNvSpPr/>
            <p:nvPr/>
          </p:nvSpPr>
          <p:spPr>
            <a:xfrm>
              <a:off x="3140725" y="2552306"/>
              <a:ext cx="11177" cy="515471"/>
            </a:xfrm>
            <a:custGeom>
              <a:avLst/>
              <a:gdLst>
                <a:gd name="connsiteX0" fmla="*/ 0 w 11177"/>
                <a:gd name="connsiteY0" fmla="*/ 0 h 515471"/>
                <a:gd name="connsiteX1" fmla="*/ 11177 w 11177"/>
                <a:gd name="connsiteY1" fmla="*/ 0 h 515471"/>
                <a:gd name="connsiteX2" fmla="*/ 11177 w 11177"/>
                <a:gd name="connsiteY2" fmla="*/ 515472 h 515471"/>
                <a:gd name="connsiteX3" fmla="*/ 0 w 11177"/>
                <a:gd name="connsiteY3" fmla="*/ 515472 h 51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15471">
                  <a:moveTo>
                    <a:pt x="0" y="0"/>
                  </a:moveTo>
                  <a:lnTo>
                    <a:pt x="11177" y="0"/>
                  </a:lnTo>
                  <a:lnTo>
                    <a:pt x="11177" y="515472"/>
                  </a:lnTo>
                  <a:lnTo>
                    <a:pt x="0" y="515472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9" name="Freeform 2808">
              <a:extLst>
                <a:ext uri="{FF2B5EF4-FFF2-40B4-BE49-F238E27FC236}">
                  <a16:creationId xmlns:a16="http://schemas.microsoft.com/office/drawing/2014/main" id="{5CA3150C-5A69-03D7-0352-8C2D950A3EEE}"/>
                </a:ext>
              </a:extLst>
            </p:cNvPr>
            <p:cNvSpPr/>
            <p:nvPr/>
          </p:nvSpPr>
          <p:spPr>
            <a:xfrm>
              <a:off x="3152411" y="2552306"/>
              <a:ext cx="11177" cy="517876"/>
            </a:xfrm>
            <a:custGeom>
              <a:avLst/>
              <a:gdLst>
                <a:gd name="connsiteX0" fmla="*/ 0 w 11177"/>
                <a:gd name="connsiteY0" fmla="*/ 0 h 517876"/>
                <a:gd name="connsiteX1" fmla="*/ 11178 w 11177"/>
                <a:gd name="connsiteY1" fmla="*/ 0 h 517876"/>
                <a:gd name="connsiteX2" fmla="*/ 11178 w 11177"/>
                <a:gd name="connsiteY2" fmla="*/ 517876 h 517876"/>
                <a:gd name="connsiteX3" fmla="*/ 0 w 11177"/>
                <a:gd name="connsiteY3" fmla="*/ 517876 h 51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17876">
                  <a:moveTo>
                    <a:pt x="0" y="0"/>
                  </a:moveTo>
                  <a:lnTo>
                    <a:pt x="11178" y="0"/>
                  </a:lnTo>
                  <a:lnTo>
                    <a:pt x="11178" y="517876"/>
                  </a:lnTo>
                  <a:lnTo>
                    <a:pt x="0" y="51787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10" name="Freeform 2809">
              <a:extLst>
                <a:ext uri="{FF2B5EF4-FFF2-40B4-BE49-F238E27FC236}">
                  <a16:creationId xmlns:a16="http://schemas.microsoft.com/office/drawing/2014/main" id="{5B80AA7F-DB2B-8BF3-3F6A-78CB45079C43}"/>
                </a:ext>
              </a:extLst>
            </p:cNvPr>
            <p:cNvSpPr/>
            <p:nvPr/>
          </p:nvSpPr>
          <p:spPr>
            <a:xfrm>
              <a:off x="3165113" y="2552306"/>
              <a:ext cx="11177" cy="521242"/>
            </a:xfrm>
            <a:custGeom>
              <a:avLst/>
              <a:gdLst>
                <a:gd name="connsiteX0" fmla="*/ 0 w 11177"/>
                <a:gd name="connsiteY0" fmla="*/ 0 h 521242"/>
                <a:gd name="connsiteX1" fmla="*/ 11178 w 11177"/>
                <a:gd name="connsiteY1" fmla="*/ 0 h 521242"/>
                <a:gd name="connsiteX2" fmla="*/ 11178 w 11177"/>
                <a:gd name="connsiteY2" fmla="*/ 521242 h 521242"/>
                <a:gd name="connsiteX3" fmla="*/ 0 w 11177"/>
                <a:gd name="connsiteY3" fmla="*/ 521242 h 52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21242">
                  <a:moveTo>
                    <a:pt x="0" y="0"/>
                  </a:moveTo>
                  <a:lnTo>
                    <a:pt x="11178" y="0"/>
                  </a:lnTo>
                  <a:lnTo>
                    <a:pt x="11178" y="521242"/>
                  </a:lnTo>
                  <a:lnTo>
                    <a:pt x="0" y="521242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11" name="Freeform 2810">
              <a:extLst>
                <a:ext uri="{FF2B5EF4-FFF2-40B4-BE49-F238E27FC236}">
                  <a16:creationId xmlns:a16="http://schemas.microsoft.com/office/drawing/2014/main" id="{C0FA11D1-583B-20F4-6A4C-7CCCE8F2C420}"/>
                </a:ext>
              </a:extLst>
            </p:cNvPr>
            <p:cNvSpPr/>
            <p:nvPr/>
          </p:nvSpPr>
          <p:spPr>
            <a:xfrm>
              <a:off x="3177306" y="2552306"/>
              <a:ext cx="11177" cy="521242"/>
            </a:xfrm>
            <a:custGeom>
              <a:avLst/>
              <a:gdLst>
                <a:gd name="connsiteX0" fmla="*/ 0 w 11177"/>
                <a:gd name="connsiteY0" fmla="*/ 0 h 521242"/>
                <a:gd name="connsiteX1" fmla="*/ 11177 w 11177"/>
                <a:gd name="connsiteY1" fmla="*/ 0 h 521242"/>
                <a:gd name="connsiteX2" fmla="*/ 11177 w 11177"/>
                <a:gd name="connsiteY2" fmla="*/ 521242 h 521242"/>
                <a:gd name="connsiteX3" fmla="*/ 0 w 11177"/>
                <a:gd name="connsiteY3" fmla="*/ 521242 h 52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21242">
                  <a:moveTo>
                    <a:pt x="0" y="0"/>
                  </a:moveTo>
                  <a:lnTo>
                    <a:pt x="11177" y="0"/>
                  </a:lnTo>
                  <a:lnTo>
                    <a:pt x="11177" y="521242"/>
                  </a:lnTo>
                  <a:lnTo>
                    <a:pt x="0" y="521242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12" name="Freeform 2811">
              <a:extLst>
                <a:ext uri="{FF2B5EF4-FFF2-40B4-BE49-F238E27FC236}">
                  <a16:creationId xmlns:a16="http://schemas.microsoft.com/office/drawing/2014/main" id="{4F3C4851-E6CA-97B4-BB19-6B8FF13FE24E}"/>
                </a:ext>
              </a:extLst>
            </p:cNvPr>
            <p:cNvSpPr/>
            <p:nvPr/>
          </p:nvSpPr>
          <p:spPr>
            <a:xfrm>
              <a:off x="3188484" y="2552306"/>
              <a:ext cx="11177" cy="527012"/>
            </a:xfrm>
            <a:custGeom>
              <a:avLst/>
              <a:gdLst>
                <a:gd name="connsiteX0" fmla="*/ 0 w 11177"/>
                <a:gd name="connsiteY0" fmla="*/ 0 h 527012"/>
                <a:gd name="connsiteX1" fmla="*/ 11178 w 11177"/>
                <a:gd name="connsiteY1" fmla="*/ 0 h 527012"/>
                <a:gd name="connsiteX2" fmla="*/ 11178 w 11177"/>
                <a:gd name="connsiteY2" fmla="*/ 527012 h 527012"/>
                <a:gd name="connsiteX3" fmla="*/ 0 w 11177"/>
                <a:gd name="connsiteY3" fmla="*/ 527012 h 52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27012">
                  <a:moveTo>
                    <a:pt x="0" y="0"/>
                  </a:moveTo>
                  <a:lnTo>
                    <a:pt x="11178" y="0"/>
                  </a:lnTo>
                  <a:lnTo>
                    <a:pt x="11178" y="527012"/>
                  </a:lnTo>
                  <a:lnTo>
                    <a:pt x="0" y="527012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13" name="Freeform 2812">
              <a:extLst>
                <a:ext uri="{FF2B5EF4-FFF2-40B4-BE49-F238E27FC236}">
                  <a16:creationId xmlns:a16="http://schemas.microsoft.com/office/drawing/2014/main" id="{0D70F4FE-07B7-531A-1391-5F3987A150FF}"/>
                </a:ext>
              </a:extLst>
            </p:cNvPr>
            <p:cNvSpPr/>
            <p:nvPr/>
          </p:nvSpPr>
          <p:spPr>
            <a:xfrm>
              <a:off x="3200678" y="2552306"/>
              <a:ext cx="11177" cy="529897"/>
            </a:xfrm>
            <a:custGeom>
              <a:avLst/>
              <a:gdLst>
                <a:gd name="connsiteX0" fmla="*/ 0 w 11177"/>
                <a:gd name="connsiteY0" fmla="*/ 0 h 529897"/>
                <a:gd name="connsiteX1" fmla="*/ 11178 w 11177"/>
                <a:gd name="connsiteY1" fmla="*/ 0 h 529897"/>
                <a:gd name="connsiteX2" fmla="*/ 11178 w 11177"/>
                <a:gd name="connsiteY2" fmla="*/ 529898 h 529897"/>
                <a:gd name="connsiteX3" fmla="*/ 0 w 11177"/>
                <a:gd name="connsiteY3" fmla="*/ 529898 h 52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29897">
                  <a:moveTo>
                    <a:pt x="0" y="0"/>
                  </a:moveTo>
                  <a:lnTo>
                    <a:pt x="11178" y="0"/>
                  </a:lnTo>
                  <a:lnTo>
                    <a:pt x="11178" y="529898"/>
                  </a:lnTo>
                  <a:lnTo>
                    <a:pt x="0" y="52989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14" name="Freeform 2813">
              <a:extLst>
                <a:ext uri="{FF2B5EF4-FFF2-40B4-BE49-F238E27FC236}">
                  <a16:creationId xmlns:a16="http://schemas.microsoft.com/office/drawing/2014/main" id="{CA25EAC0-184B-96C9-8AEB-0EC816A22504}"/>
                </a:ext>
              </a:extLst>
            </p:cNvPr>
            <p:cNvSpPr/>
            <p:nvPr/>
          </p:nvSpPr>
          <p:spPr>
            <a:xfrm>
              <a:off x="3212871" y="2552306"/>
              <a:ext cx="11177" cy="529897"/>
            </a:xfrm>
            <a:custGeom>
              <a:avLst/>
              <a:gdLst>
                <a:gd name="connsiteX0" fmla="*/ 0 w 11177"/>
                <a:gd name="connsiteY0" fmla="*/ 0 h 529897"/>
                <a:gd name="connsiteX1" fmla="*/ 11177 w 11177"/>
                <a:gd name="connsiteY1" fmla="*/ 0 h 529897"/>
                <a:gd name="connsiteX2" fmla="*/ 11177 w 11177"/>
                <a:gd name="connsiteY2" fmla="*/ 529898 h 529897"/>
                <a:gd name="connsiteX3" fmla="*/ 0 w 11177"/>
                <a:gd name="connsiteY3" fmla="*/ 529898 h 52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29897">
                  <a:moveTo>
                    <a:pt x="0" y="0"/>
                  </a:moveTo>
                  <a:lnTo>
                    <a:pt x="11177" y="0"/>
                  </a:lnTo>
                  <a:lnTo>
                    <a:pt x="11177" y="529898"/>
                  </a:lnTo>
                  <a:lnTo>
                    <a:pt x="0" y="52989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15" name="Freeform 2814">
              <a:extLst>
                <a:ext uri="{FF2B5EF4-FFF2-40B4-BE49-F238E27FC236}">
                  <a16:creationId xmlns:a16="http://schemas.microsoft.com/office/drawing/2014/main" id="{78ACBDDD-BB14-88C2-1DE5-5CAAE98CEB25}"/>
                </a:ext>
              </a:extLst>
            </p:cNvPr>
            <p:cNvSpPr/>
            <p:nvPr/>
          </p:nvSpPr>
          <p:spPr>
            <a:xfrm>
              <a:off x="3224557" y="2552306"/>
              <a:ext cx="11177" cy="534225"/>
            </a:xfrm>
            <a:custGeom>
              <a:avLst/>
              <a:gdLst>
                <a:gd name="connsiteX0" fmla="*/ 0 w 11177"/>
                <a:gd name="connsiteY0" fmla="*/ 0 h 534225"/>
                <a:gd name="connsiteX1" fmla="*/ 11177 w 11177"/>
                <a:gd name="connsiteY1" fmla="*/ 0 h 534225"/>
                <a:gd name="connsiteX2" fmla="*/ 11177 w 11177"/>
                <a:gd name="connsiteY2" fmla="*/ 534225 h 534225"/>
                <a:gd name="connsiteX3" fmla="*/ 0 w 11177"/>
                <a:gd name="connsiteY3" fmla="*/ 534225 h 53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34225">
                  <a:moveTo>
                    <a:pt x="0" y="0"/>
                  </a:moveTo>
                  <a:lnTo>
                    <a:pt x="11177" y="0"/>
                  </a:lnTo>
                  <a:lnTo>
                    <a:pt x="11177" y="534225"/>
                  </a:lnTo>
                  <a:lnTo>
                    <a:pt x="0" y="53422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16" name="Freeform 2815">
              <a:extLst>
                <a:ext uri="{FF2B5EF4-FFF2-40B4-BE49-F238E27FC236}">
                  <a16:creationId xmlns:a16="http://schemas.microsoft.com/office/drawing/2014/main" id="{4DD8B60B-BF9E-0581-681E-60657375F9D6}"/>
                </a:ext>
              </a:extLst>
            </p:cNvPr>
            <p:cNvSpPr/>
            <p:nvPr/>
          </p:nvSpPr>
          <p:spPr>
            <a:xfrm>
              <a:off x="3236750" y="2552306"/>
              <a:ext cx="11177" cy="535667"/>
            </a:xfrm>
            <a:custGeom>
              <a:avLst/>
              <a:gdLst>
                <a:gd name="connsiteX0" fmla="*/ 0 w 11177"/>
                <a:gd name="connsiteY0" fmla="*/ 0 h 535667"/>
                <a:gd name="connsiteX1" fmla="*/ 11178 w 11177"/>
                <a:gd name="connsiteY1" fmla="*/ 0 h 535667"/>
                <a:gd name="connsiteX2" fmla="*/ 11178 w 11177"/>
                <a:gd name="connsiteY2" fmla="*/ 535668 h 535667"/>
                <a:gd name="connsiteX3" fmla="*/ 0 w 11177"/>
                <a:gd name="connsiteY3" fmla="*/ 535668 h 5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35667">
                  <a:moveTo>
                    <a:pt x="0" y="0"/>
                  </a:moveTo>
                  <a:lnTo>
                    <a:pt x="11178" y="0"/>
                  </a:lnTo>
                  <a:lnTo>
                    <a:pt x="11178" y="535668"/>
                  </a:lnTo>
                  <a:lnTo>
                    <a:pt x="0" y="53566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17" name="Freeform 2816">
              <a:extLst>
                <a:ext uri="{FF2B5EF4-FFF2-40B4-BE49-F238E27FC236}">
                  <a16:creationId xmlns:a16="http://schemas.microsoft.com/office/drawing/2014/main" id="{93BCDBC4-99CA-73BD-F022-8CEF0AAA10E6}"/>
                </a:ext>
              </a:extLst>
            </p:cNvPr>
            <p:cNvSpPr/>
            <p:nvPr/>
          </p:nvSpPr>
          <p:spPr>
            <a:xfrm>
              <a:off x="3248944" y="2552306"/>
              <a:ext cx="11177" cy="537590"/>
            </a:xfrm>
            <a:custGeom>
              <a:avLst/>
              <a:gdLst>
                <a:gd name="connsiteX0" fmla="*/ 0 w 11177"/>
                <a:gd name="connsiteY0" fmla="*/ 0 h 537590"/>
                <a:gd name="connsiteX1" fmla="*/ 11178 w 11177"/>
                <a:gd name="connsiteY1" fmla="*/ 0 h 537590"/>
                <a:gd name="connsiteX2" fmla="*/ 11178 w 11177"/>
                <a:gd name="connsiteY2" fmla="*/ 537591 h 537590"/>
                <a:gd name="connsiteX3" fmla="*/ 0 w 11177"/>
                <a:gd name="connsiteY3" fmla="*/ 537591 h 53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37590">
                  <a:moveTo>
                    <a:pt x="0" y="0"/>
                  </a:moveTo>
                  <a:lnTo>
                    <a:pt x="11178" y="0"/>
                  </a:lnTo>
                  <a:lnTo>
                    <a:pt x="11178" y="537591"/>
                  </a:lnTo>
                  <a:lnTo>
                    <a:pt x="0" y="53759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18" name="Freeform 2817">
              <a:extLst>
                <a:ext uri="{FF2B5EF4-FFF2-40B4-BE49-F238E27FC236}">
                  <a16:creationId xmlns:a16="http://schemas.microsoft.com/office/drawing/2014/main" id="{046689CE-592B-5F35-3FF3-8F3C32A9000F}"/>
                </a:ext>
              </a:extLst>
            </p:cNvPr>
            <p:cNvSpPr/>
            <p:nvPr/>
          </p:nvSpPr>
          <p:spPr>
            <a:xfrm>
              <a:off x="3260630" y="2552306"/>
              <a:ext cx="11177" cy="539033"/>
            </a:xfrm>
            <a:custGeom>
              <a:avLst/>
              <a:gdLst>
                <a:gd name="connsiteX0" fmla="*/ 0 w 11177"/>
                <a:gd name="connsiteY0" fmla="*/ 0 h 539033"/>
                <a:gd name="connsiteX1" fmla="*/ 11178 w 11177"/>
                <a:gd name="connsiteY1" fmla="*/ 0 h 539033"/>
                <a:gd name="connsiteX2" fmla="*/ 11178 w 11177"/>
                <a:gd name="connsiteY2" fmla="*/ 539034 h 539033"/>
                <a:gd name="connsiteX3" fmla="*/ 0 w 11177"/>
                <a:gd name="connsiteY3" fmla="*/ 539034 h 53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39033">
                  <a:moveTo>
                    <a:pt x="0" y="0"/>
                  </a:moveTo>
                  <a:lnTo>
                    <a:pt x="11178" y="0"/>
                  </a:lnTo>
                  <a:lnTo>
                    <a:pt x="11178" y="539034"/>
                  </a:lnTo>
                  <a:lnTo>
                    <a:pt x="0" y="539034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19" name="Freeform 2818">
              <a:extLst>
                <a:ext uri="{FF2B5EF4-FFF2-40B4-BE49-F238E27FC236}">
                  <a16:creationId xmlns:a16="http://schemas.microsoft.com/office/drawing/2014/main" id="{D6434B04-C07F-483C-5E1D-7A7DC0716F5F}"/>
                </a:ext>
              </a:extLst>
            </p:cNvPr>
            <p:cNvSpPr/>
            <p:nvPr/>
          </p:nvSpPr>
          <p:spPr>
            <a:xfrm>
              <a:off x="3272823" y="2552306"/>
              <a:ext cx="11177" cy="539033"/>
            </a:xfrm>
            <a:custGeom>
              <a:avLst/>
              <a:gdLst>
                <a:gd name="connsiteX0" fmla="*/ 0 w 11177"/>
                <a:gd name="connsiteY0" fmla="*/ 0 h 539033"/>
                <a:gd name="connsiteX1" fmla="*/ 11177 w 11177"/>
                <a:gd name="connsiteY1" fmla="*/ 0 h 539033"/>
                <a:gd name="connsiteX2" fmla="*/ 11177 w 11177"/>
                <a:gd name="connsiteY2" fmla="*/ 539034 h 539033"/>
                <a:gd name="connsiteX3" fmla="*/ 0 w 11177"/>
                <a:gd name="connsiteY3" fmla="*/ 539034 h 53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39033">
                  <a:moveTo>
                    <a:pt x="0" y="0"/>
                  </a:moveTo>
                  <a:lnTo>
                    <a:pt x="11177" y="0"/>
                  </a:lnTo>
                  <a:lnTo>
                    <a:pt x="11177" y="539034"/>
                  </a:lnTo>
                  <a:lnTo>
                    <a:pt x="0" y="539034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0" name="Freeform 2819">
              <a:extLst>
                <a:ext uri="{FF2B5EF4-FFF2-40B4-BE49-F238E27FC236}">
                  <a16:creationId xmlns:a16="http://schemas.microsoft.com/office/drawing/2014/main" id="{22FE802E-9AA3-3018-1142-20BB018092BA}"/>
                </a:ext>
              </a:extLst>
            </p:cNvPr>
            <p:cNvSpPr/>
            <p:nvPr/>
          </p:nvSpPr>
          <p:spPr>
            <a:xfrm>
              <a:off x="3285017" y="2552306"/>
              <a:ext cx="11177" cy="539033"/>
            </a:xfrm>
            <a:custGeom>
              <a:avLst/>
              <a:gdLst>
                <a:gd name="connsiteX0" fmla="*/ 0 w 11177"/>
                <a:gd name="connsiteY0" fmla="*/ 0 h 539033"/>
                <a:gd name="connsiteX1" fmla="*/ 11178 w 11177"/>
                <a:gd name="connsiteY1" fmla="*/ 0 h 539033"/>
                <a:gd name="connsiteX2" fmla="*/ 11178 w 11177"/>
                <a:gd name="connsiteY2" fmla="*/ 539034 h 539033"/>
                <a:gd name="connsiteX3" fmla="*/ 0 w 11177"/>
                <a:gd name="connsiteY3" fmla="*/ 539034 h 53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39033">
                  <a:moveTo>
                    <a:pt x="0" y="0"/>
                  </a:moveTo>
                  <a:lnTo>
                    <a:pt x="11178" y="0"/>
                  </a:lnTo>
                  <a:lnTo>
                    <a:pt x="11178" y="539034"/>
                  </a:lnTo>
                  <a:lnTo>
                    <a:pt x="0" y="539034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1" name="Freeform 2820">
              <a:extLst>
                <a:ext uri="{FF2B5EF4-FFF2-40B4-BE49-F238E27FC236}">
                  <a16:creationId xmlns:a16="http://schemas.microsoft.com/office/drawing/2014/main" id="{C59EFAEF-0107-A604-5D67-55BEEC084311}"/>
                </a:ext>
              </a:extLst>
            </p:cNvPr>
            <p:cNvSpPr/>
            <p:nvPr/>
          </p:nvSpPr>
          <p:spPr>
            <a:xfrm>
              <a:off x="3296702" y="2552306"/>
              <a:ext cx="11177" cy="542880"/>
            </a:xfrm>
            <a:custGeom>
              <a:avLst/>
              <a:gdLst>
                <a:gd name="connsiteX0" fmla="*/ 0 w 11177"/>
                <a:gd name="connsiteY0" fmla="*/ 0 h 542880"/>
                <a:gd name="connsiteX1" fmla="*/ 11177 w 11177"/>
                <a:gd name="connsiteY1" fmla="*/ 0 h 542880"/>
                <a:gd name="connsiteX2" fmla="*/ 11177 w 11177"/>
                <a:gd name="connsiteY2" fmla="*/ 542880 h 542880"/>
                <a:gd name="connsiteX3" fmla="*/ 0 w 11177"/>
                <a:gd name="connsiteY3" fmla="*/ 542880 h 54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42880">
                  <a:moveTo>
                    <a:pt x="0" y="0"/>
                  </a:moveTo>
                  <a:lnTo>
                    <a:pt x="11177" y="0"/>
                  </a:lnTo>
                  <a:lnTo>
                    <a:pt x="11177" y="542880"/>
                  </a:lnTo>
                  <a:lnTo>
                    <a:pt x="0" y="542880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2" name="Freeform 2821">
              <a:extLst>
                <a:ext uri="{FF2B5EF4-FFF2-40B4-BE49-F238E27FC236}">
                  <a16:creationId xmlns:a16="http://schemas.microsoft.com/office/drawing/2014/main" id="{C708404B-D167-2D1F-1151-56EA1668F4BD}"/>
                </a:ext>
              </a:extLst>
            </p:cNvPr>
            <p:cNvSpPr/>
            <p:nvPr/>
          </p:nvSpPr>
          <p:spPr>
            <a:xfrm>
              <a:off x="3308896" y="2552306"/>
              <a:ext cx="11177" cy="542880"/>
            </a:xfrm>
            <a:custGeom>
              <a:avLst/>
              <a:gdLst>
                <a:gd name="connsiteX0" fmla="*/ 0 w 11177"/>
                <a:gd name="connsiteY0" fmla="*/ 0 h 542880"/>
                <a:gd name="connsiteX1" fmla="*/ 11178 w 11177"/>
                <a:gd name="connsiteY1" fmla="*/ 0 h 542880"/>
                <a:gd name="connsiteX2" fmla="*/ 11178 w 11177"/>
                <a:gd name="connsiteY2" fmla="*/ 542880 h 542880"/>
                <a:gd name="connsiteX3" fmla="*/ 0 w 11177"/>
                <a:gd name="connsiteY3" fmla="*/ 542880 h 54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42880">
                  <a:moveTo>
                    <a:pt x="0" y="0"/>
                  </a:moveTo>
                  <a:lnTo>
                    <a:pt x="11178" y="0"/>
                  </a:lnTo>
                  <a:lnTo>
                    <a:pt x="11178" y="542880"/>
                  </a:lnTo>
                  <a:lnTo>
                    <a:pt x="0" y="542880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3" name="Freeform 2822">
              <a:extLst>
                <a:ext uri="{FF2B5EF4-FFF2-40B4-BE49-F238E27FC236}">
                  <a16:creationId xmlns:a16="http://schemas.microsoft.com/office/drawing/2014/main" id="{79D369AA-46D6-C94C-9746-A787544E71B3}"/>
                </a:ext>
              </a:extLst>
            </p:cNvPr>
            <p:cNvSpPr/>
            <p:nvPr/>
          </p:nvSpPr>
          <p:spPr>
            <a:xfrm>
              <a:off x="3321090" y="2552306"/>
              <a:ext cx="11177" cy="542880"/>
            </a:xfrm>
            <a:custGeom>
              <a:avLst/>
              <a:gdLst>
                <a:gd name="connsiteX0" fmla="*/ 0 w 11177"/>
                <a:gd name="connsiteY0" fmla="*/ 0 h 542880"/>
                <a:gd name="connsiteX1" fmla="*/ 11177 w 11177"/>
                <a:gd name="connsiteY1" fmla="*/ 0 h 542880"/>
                <a:gd name="connsiteX2" fmla="*/ 11177 w 11177"/>
                <a:gd name="connsiteY2" fmla="*/ 542880 h 542880"/>
                <a:gd name="connsiteX3" fmla="*/ 0 w 11177"/>
                <a:gd name="connsiteY3" fmla="*/ 542880 h 54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42880">
                  <a:moveTo>
                    <a:pt x="0" y="0"/>
                  </a:moveTo>
                  <a:lnTo>
                    <a:pt x="11177" y="0"/>
                  </a:lnTo>
                  <a:lnTo>
                    <a:pt x="11177" y="542880"/>
                  </a:lnTo>
                  <a:lnTo>
                    <a:pt x="0" y="542880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4" name="Freeform 2823">
              <a:extLst>
                <a:ext uri="{FF2B5EF4-FFF2-40B4-BE49-F238E27FC236}">
                  <a16:creationId xmlns:a16="http://schemas.microsoft.com/office/drawing/2014/main" id="{41615804-5858-D79F-48D5-F13AB1BE9BFE}"/>
                </a:ext>
              </a:extLst>
            </p:cNvPr>
            <p:cNvSpPr/>
            <p:nvPr/>
          </p:nvSpPr>
          <p:spPr>
            <a:xfrm>
              <a:off x="3332775" y="2552306"/>
              <a:ext cx="11177" cy="544803"/>
            </a:xfrm>
            <a:custGeom>
              <a:avLst/>
              <a:gdLst>
                <a:gd name="connsiteX0" fmla="*/ 0 w 11177"/>
                <a:gd name="connsiteY0" fmla="*/ 0 h 544803"/>
                <a:gd name="connsiteX1" fmla="*/ 11178 w 11177"/>
                <a:gd name="connsiteY1" fmla="*/ 0 h 544803"/>
                <a:gd name="connsiteX2" fmla="*/ 11178 w 11177"/>
                <a:gd name="connsiteY2" fmla="*/ 544804 h 544803"/>
                <a:gd name="connsiteX3" fmla="*/ 0 w 11177"/>
                <a:gd name="connsiteY3" fmla="*/ 544804 h 54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44803">
                  <a:moveTo>
                    <a:pt x="0" y="0"/>
                  </a:moveTo>
                  <a:lnTo>
                    <a:pt x="11178" y="0"/>
                  </a:lnTo>
                  <a:lnTo>
                    <a:pt x="11178" y="544804"/>
                  </a:lnTo>
                  <a:lnTo>
                    <a:pt x="0" y="544804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5" name="Freeform 2824">
              <a:extLst>
                <a:ext uri="{FF2B5EF4-FFF2-40B4-BE49-F238E27FC236}">
                  <a16:creationId xmlns:a16="http://schemas.microsoft.com/office/drawing/2014/main" id="{DF7CF3E1-7F76-6310-51FC-5A97BF1D220D}"/>
                </a:ext>
              </a:extLst>
            </p:cNvPr>
            <p:cNvSpPr/>
            <p:nvPr/>
          </p:nvSpPr>
          <p:spPr>
            <a:xfrm>
              <a:off x="3344969" y="2552306"/>
              <a:ext cx="11177" cy="546727"/>
            </a:xfrm>
            <a:custGeom>
              <a:avLst/>
              <a:gdLst>
                <a:gd name="connsiteX0" fmla="*/ 0 w 11177"/>
                <a:gd name="connsiteY0" fmla="*/ 0 h 546727"/>
                <a:gd name="connsiteX1" fmla="*/ 11177 w 11177"/>
                <a:gd name="connsiteY1" fmla="*/ 0 h 546727"/>
                <a:gd name="connsiteX2" fmla="*/ 11177 w 11177"/>
                <a:gd name="connsiteY2" fmla="*/ 546727 h 546727"/>
                <a:gd name="connsiteX3" fmla="*/ 0 w 11177"/>
                <a:gd name="connsiteY3" fmla="*/ 546727 h 54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46727">
                  <a:moveTo>
                    <a:pt x="0" y="0"/>
                  </a:moveTo>
                  <a:lnTo>
                    <a:pt x="11177" y="0"/>
                  </a:lnTo>
                  <a:lnTo>
                    <a:pt x="11177" y="546727"/>
                  </a:lnTo>
                  <a:lnTo>
                    <a:pt x="0" y="546727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6" name="Freeform 2825">
              <a:extLst>
                <a:ext uri="{FF2B5EF4-FFF2-40B4-BE49-F238E27FC236}">
                  <a16:creationId xmlns:a16="http://schemas.microsoft.com/office/drawing/2014/main" id="{349C7830-18FA-0BCF-83A1-09C155D4334F}"/>
                </a:ext>
              </a:extLst>
            </p:cNvPr>
            <p:cNvSpPr/>
            <p:nvPr/>
          </p:nvSpPr>
          <p:spPr>
            <a:xfrm>
              <a:off x="3357163" y="2552306"/>
              <a:ext cx="11177" cy="555863"/>
            </a:xfrm>
            <a:custGeom>
              <a:avLst/>
              <a:gdLst>
                <a:gd name="connsiteX0" fmla="*/ 0 w 11177"/>
                <a:gd name="connsiteY0" fmla="*/ 0 h 555863"/>
                <a:gd name="connsiteX1" fmla="*/ 11178 w 11177"/>
                <a:gd name="connsiteY1" fmla="*/ 0 h 555863"/>
                <a:gd name="connsiteX2" fmla="*/ 11178 w 11177"/>
                <a:gd name="connsiteY2" fmla="*/ 555863 h 555863"/>
                <a:gd name="connsiteX3" fmla="*/ 0 w 11177"/>
                <a:gd name="connsiteY3" fmla="*/ 555863 h 55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55863">
                  <a:moveTo>
                    <a:pt x="0" y="0"/>
                  </a:moveTo>
                  <a:lnTo>
                    <a:pt x="11178" y="0"/>
                  </a:lnTo>
                  <a:lnTo>
                    <a:pt x="11178" y="555863"/>
                  </a:lnTo>
                  <a:lnTo>
                    <a:pt x="0" y="55586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7" name="Freeform 2826">
              <a:extLst>
                <a:ext uri="{FF2B5EF4-FFF2-40B4-BE49-F238E27FC236}">
                  <a16:creationId xmlns:a16="http://schemas.microsoft.com/office/drawing/2014/main" id="{C0B1280F-7C31-2E28-A54F-0E54C2349A88}"/>
                </a:ext>
              </a:extLst>
            </p:cNvPr>
            <p:cNvSpPr/>
            <p:nvPr/>
          </p:nvSpPr>
          <p:spPr>
            <a:xfrm>
              <a:off x="3368848" y="2552306"/>
              <a:ext cx="11177" cy="559710"/>
            </a:xfrm>
            <a:custGeom>
              <a:avLst/>
              <a:gdLst>
                <a:gd name="connsiteX0" fmla="*/ 0 w 11177"/>
                <a:gd name="connsiteY0" fmla="*/ 0 h 559710"/>
                <a:gd name="connsiteX1" fmla="*/ 11178 w 11177"/>
                <a:gd name="connsiteY1" fmla="*/ 0 h 559710"/>
                <a:gd name="connsiteX2" fmla="*/ 11178 w 11177"/>
                <a:gd name="connsiteY2" fmla="*/ 559710 h 559710"/>
                <a:gd name="connsiteX3" fmla="*/ 0 w 11177"/>
                <a:gd name="connsiteY3" fmla="*/ 559710 h 55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59710">
                  <a:moveTo>
                    <a:pt x="0" y="0"/>
                  </a:moveTo>
                  <a:lnTo>
                    <a:pt x="11178" y="0"/>
                  </a:lnTo>
                  <a:lnTo>
                    <a:pt x="11178" y="559710"/>
                  </a:lnTo>
                  <a:lnTo>
                    <a:pt x="0" y="559710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8" name="Freeform 2827">
              <a:extLst>
                <a:ext uri="{FF2B5EF4-FFF2-40B4-BE49-F238E27FC236}">
                  <a16:creationId xmlns:a16="http://schemas.microsoft.com/office/drawing/2014/main" id="{ED937482-3C0E-3DB6-E8D5-8CEEAE2EA88E}"/>
                </a:ext>
              </a:extLst>
            </p:cNvPr>
            <p:cNvSpPr/>
            <p:nvPr/>
          </p:nvSpPr>
          <p:spPr>
            <a:xfrm>
              <a:off x="3381042" y="2552306"/>
              <a:ext cx="11177" cy="564518"/>
            </a:xfrm>
            <a:custGeom>
              <a:avLst/>
              <a:gdLst>
                <a:gd name="connsiteX0" fmla="*/ 0 w 11177"/>
                <a:gd name="connsiteY0" fmla="*/ 0 h 564518"/>
                <a:gd name="connsiteX1" fmla="*/ 11178 w 11177"/>
                <a:gd name="connsiteY1" fmla="*/ 0 h 564518"/>
                <a:gd name="connsiteX2" fmla="*/ 11178 w 11177"/>
                <a:gd name="connsiteY2" fmla="*/ 564519 h 564518"/>
                <a:gd name="connsiteX3" fmla="*/ 0 w 11177"/>
                <a:gd name="connsiteY3" fmla="*/ 564519 h 56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64518">
                  <a:moveTo>
                    <a:pt x="0" y="0"/>
                  </a:moveTo>
                  <a:lnTo>
                    <a:pt x="11178" y="0"/>
                  </a:lnTo>
                  <a:lnTo>
                    <a:pt x="11178" y="564519"/>
                  </a:lnTo>
                  <a:lnTo>
                    <a:pt x="0" y="564519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9" name="Freeform 2828">
              <a:extLst>
                <a:ext uri="{FF2B5EF4-FFF2-40B4-BE49-F238E27FC236}">
                  <a16:creationId xmlns:a16="http://schemas.microsoft.com/office/drawing/2014/main" id="{A3E27E66-3A88-D583-AAB7-A0ED5B0898A5}"/>
                </a:ext>
              </a:extLst>
            </p:cNvPr>
            <p:cNvSpPr/>
            <p:nvPr/>
          </p:nvSpPr>
          <p:spPr>
            <a:xfrm>
              <a:off x="3392727" y="2552306"/>
              <a:ext cx="11177" cy="567884"/>
            </a:xfrm>
            <a:custGeom>
              <a:avLst/>
              <a:gdLst>
                <a:gd name="connsiteX0" fmla="*/ 0 w 11177"/>
                <a:gd name="connsiteY0" fmla="*/ 0 h 567884"/>
                <a:gd name="connsiteX1" fmla="*/ 11178 w 11177"/>
                <a:gd name="connsiteY1" fmla="*/ 0 h 567884"/>
                <a:gd name="connsiteX2" fmla="*/ 11178 w 11177"/>
                <a:gd name="connsiteY2" fmla="*/ 567885 h 567884"/>
                <a:gd name="connsiteX3" fmla="*/ 0 w 11177"/>
                <a:gd name="connsiteY3" fmla="*/ 567885 h 56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67884">
                  <a:moveTo>
                    <a:pt x="0" y="0"/>
                  </a:moveTo>
                  <a:lnTo>
                    <a:pt x="11178" y="0"/>
                  </a:lnTo>
                  <a:lnTo>
                    <a:pt x="11178" y="567885"/>
                  </a:lnTo>
                  <a:lnTo>
                    <a:pt x="0" y="56788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30" name="Freeform 2829">
              <a:extLst>
                <a:ext uri="{FF2B5EF4-FFF2-40B4-BE49-F238E27FC236}">
                  <a16:creationId xmlns:a16="http://schemas.microsoft.com/office/drawing/2014/main" id="{05717462-A6A7-8FA6-65D3-34CE1225B91A}"/>
                </a:ext>
              </a:extLst>
            </p:cNvPr>
            <p:cNvSpPr/>
            <p:nvPr/>
          </p:nvSpPr>
          <p:spPr>
            <a:xfrm>
              <a:off x="3404921" y="2552306"/>
              <a:ext cx="11177" cy="574616"/>
            </a:xfrm>
            <a:custGeom>
              <a:avLst/>
              <a:gdLst>
                <a:gd name="connsiteX0" fmla="*/ 0 w 11177"/>
                <a:gd name="connsiteY0" fmla="*/ 0 h 574616"/>
                <a:gd name="connsiteX1" fmla="*/ 11177 w 11177"/>
                <a:gd name="connsiteY1" fmla="*/ 0 h 574616"/>
                <a:gd name="connsiteX2" fmla="*/ 11177 w 11177"/>
                <a:gd name="connsiteY2" fmla="*/ 574617 h 574616"/>
                <a:gd name="connsiteX3" fmla="*/ 0 w 11177"/>
                <a:gd name="connsiteY3" fmla="*/ 574617 h 57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74616">
                  <a:moveTo>
                    <a:pt x="0" y="0"/>
                  </a:moveTo>
                  <a:lnTo>
                    <a:pt x="11177" y="0"/>
                  </a:lnTo>
                  <a:lnTo>
                    <a:pt x="11177" y="574617"/>
                  </a:lnTo>
                  <a:lnTo>
                    <a:pt x="0" y="574617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31" name="Freeform 2830">
              <a:extLst>
                <a:ext uri="{FF2B5EF4-FFF2-40B4-BE49-F238E27FC236}">
                  <a16:creationId xmlns:a16="http://schemas.microsoft.com/office/drawing/2014/main" id="{BD27320E-C21D-EC03-28F2-6F76C23D4840}"/>
                </a:ext>
              </a:extLst>
            </p:cNvPr>
            <p:cNvSpPr/>
            <p:nvPr/>
          </p:nvSpPr>
          <p:spPr>
            <a:xfrm>
              <a:off x="3417115" y="2552306"/>
              <a:ext cx="11177" cy="581348"/>
            </a:xfrm>
            <a:custGeom>
              <a:avLst/>
              <a:gdLst>
                <a:gd name="connsiteX0" fmla="*/ 0 w 11177"/>
                <a:gd name="connsiteY0" fmla="*/ 0 h 581348"/>
                <a:gd name="connsiteX1" fmla="*/ 11178 w 11177"/>
                <a:gd name="connsiteY1" fmla="*/ 0 h 581348"/>
                <a:gd name="connsiteX2" fmla="*/ 11178 w 11177"/>
                <a:gd name="connsiteY2" fmla="*/ 581348 h 581348"/>
                <a:gd name="connsiteX3" fmla="*/ 0 w 11177"/>
                <a:gd name="connsiteY3" fmla="*/ 581348 h 58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81348">
                  <a:moveTo>
                    <a:pt x="0" y="0"/>
                  </a:moveTo>
                  <a:lnTo>
                    <a:pt x="11178" y="0"/>
                  </a:lnTo>
                  <a:lnTo>
                    <a:pt x="11178" y="581348"/>
                  </a:lnTo>
                  <a:lnTo>
                    <a:pt x="0" y="58134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32" name="Freeform 2831">
              <a:extLst>
                <a:ext uri="{FF2B5EF4-FFF2-40B4-BE49-F238E27FC236}">
                  <a16:creationId xmlns:a16="http://schemas.microsoft.com/office/drawing/2014/main" id="{C3B82F03-A041-D986-449B-28DCEE88171B}"/>
                </a:ext>
              </a:extLst>
            </p:cNvPr>
            <p:cNvSpPr/>
            <p:nvPr/>
          </p:nvSpPr>
          <p:spPr>
            <a:xfrm>
              <a:off x="3428800" y="2552306"/>
              <a:ext cx="11177" cy="585195"/>
            </a:xfrm>
            <a:custGeom>
              <a:avLst/>
              <a:gdLst>
                <a:gd name="connsiteX0" fmla="*/ 0 w 11177"/>
                <a:gd name="connsiteY0" fmla="*/ 0 h 585195"/>
                <a:gd name="connsiteX1" fmla="*/ 11177 w 11177"/>
                <a:gd name="connsiteY1" fmla="*/ 0 h 585195"/>
                <a:gd name="connsiteX2" fmla="*/ 11177 w 11177"/>
                <a:gd name="connsiteY2" fmla="*/ 585195 h 585195"/>
                <a:gd name="connsiteX3" fmla="*/ 0 w 11177"/>
                <a:gd name="connsiteY3" fmla="*/ 585195 h 5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85195">
                  <a:moveTo>
                    <a:pt x="0" y="0"/>
                  </a:moveTo>
                  <a:lnTo>
                    <a:pt x="11177" y="0"/>
                  </a:lnTo>
                  <a:lnTo>
                    <a:pt x="11177" y="585195"/>
                  </a:lnTo>
                  <a:lnTo>
                    <a:pt x="0" y="58519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33" name="Freeform 2832">
              <a:extLst>
                <a:ext uri="{FF2B5EF4-FFF2-40B4-BE49-F238E27FC236}">
                  <a16:creationId xmlns:a16="http://schemas.microsoft.com/office/drawing/2014/main" id="{E1291781-2AA8-3298-6E99-26FFB169A70E}"/>
                </a:ext>
              </a:extLst>
            </p:cNvPr>
            <p:cNvSpPr/>
            <p:nvPr/>
          </p:nvSpPr>
          <p:spPr>
            <a:xfrm>
              <a:off x="3440994" y="2552306"/>
              <a:ext cx="11177" cy="588080"/>
            </a:xfrm>
            <a:custGeom>
              <a:avLst/>
              <a:gdLst>
                <a:gd name="connsiteX0" fmla="*/ 0 w 11177"/>
                <a:gd name="connsiteY0" fmla="*/ 0 h 588080"/>
                <a:gd name="connsiteX1" fmla="*/ 11178 w 11177"/>
                <a:gd name="connsiteY1" fmla="*/ 0 h 588080"/>
                <a:gd name="connsiteX2" fmla="*/ 11178 w 11177"/>
                <a:gd name="connsiteY2" fmla="*/ 588080 h 588080"/>
                <a:gd name="connsiteX3" fmla="*/ 0 w 11177"/>
                <a:gd name="connsiteY3" fmla="*/ 588080 h 58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88080">
                  <a:moveTo>
                    <a:pt x="0" y="0"/>
                  </a:moveTo>
                  <a:lnTo>
                    <a:pt x="11178" y="0"/>
                  </a:lnTo>
                  <a:lnTo>
                    <a:pt x="11178" y="588080"/>
                  </a:lnTo>
                  <a:lnTo>
                    <a:pt x="0" y="588080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34" name="Freeform 2833">
              <a:extLst>
                <a:ext uri="{FF2B5EF4-FFF2-40B4-BE49-F238E27FC236}">
                  <a16:creationId xmlns:a16="http://schemas.microsoft.com/office/drawing/2014/main" id="{423A308E-C774-861C-E1DC-16B27D9D1475}"/>
                </a:ext>
              </a:extLst>
            </p:cNvPr>
            <p:cNvSpPr/>
            <p:nvPr/>
          </p:nvSpPr>
          <p:spPr>
            <a:xfrm>
              <a:off x="3453187" y="2552306"/>
              <a:ext cx="11177" cy="592888"/>
            </a:xfrm>
            <a:custGeom>
              <a:avLst/>
              <a:gdLst>
                <a:gd name="connsiteX0" fmla="*/ 0 w 11177"/>
                <a:gd name="connsiteY0" fmla="*/ 0 h 592888"/>
                <a:gd name="connsiteX1" fmla="*/ 11177 w 11177"/>
                <a:gd name="connsiteY1" fmla="*/ 0 h 592888"/>
                <a:gd name="connsiteX2" fmla="*/ 11177 w 11177"/>
                <a:gd name="connsiteY2" fmla="*/ 592889 h 592888"/>
                <a:gd name="connsiteX3" fmla="*/ 0 w 11177"/>
                <a:gd name="connsiteY3" fmla="*/ 592889 h 59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592888">
                  <a:moveTo>
                    <a:pt x="0" y="0"/>
                  </a:moveTo>
                  <a:lnTo>
                    <a:pt x="11177" y="0"/>
                  </a:lnTo>
                  <a:lnTo>
                    <a:pt x="11177" y="592889"/>
                  </a:lnTo>
                  <a:lnTo>
                    <a:pt x="0" y="592889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35" name="Freeform 2834">
              <a:extLst>
                <a:ext uri="{FF2B5EF4-FFF2-40B4-BE49-F238E27FC236}">
                  <a16:creationId xmlns:a16="http://schemas.microsoft.com/office/drawing/2014/main" id="{39EDF5F2-859F-022E-0002-DE4F73996DE6}"/>
                </a:ext>
              </a:extLst>
            </p:cNvPr>
            <p:cNvSpPr/>
            <p:nvPr/>
          </p:nvSpPr>
          <p:spPr>
            <a:xfrm>
              <a:off x="3464873" y="2552306"/>
              <a:ext cx="11177" cy="602505"/>
            </a:xfrm>
            <a:custGeom>
              <a:avLst/>
              <a:gdLst>
                <a:gd name="connsiteX0" fmla="*/ 0 w 11177"/>
                <a:gd name="connsiteY0" fmla="*/ 0 h 602505"/>
                <a:gd name="connsiteX1" fmla="*/ 11178 w 11177"/>
                <a:gd name="connsiteY1" fmla="*/ 0 h 602505"/>
                <a:gd name="connsiteX2" fmla="*/ 11178 w 11177"/>
                <a:gd name="connsiteY2" fmla="*/ 602506 h 602505"/>
                <a:gd name="connsiteX3" fmla="*/ 0 w 11177"/>
                <a:gd name="connsiteY3" fmla="*/ 602506 h 60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02505">
                  <a:moveTo>
                    <a:pt x="0" y="0"/>
                  </a:moveTo>
                  <a:lnTo>
                    <a:pt x="11178" y="0"/>
                  </a:lnTo>
                  <a:lnTo>
                    <a:pt x="11178" y="602506"/>
                  </a:lnTo>
                  <a:lnTo>
                    <a:pt x="0" y="60250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36" name="Freeform 2835">
              <a:extLst>
                <a:ext uri="{FF2B5EF4-FFF2-40B4-BE49-F238E27FC236}">
                  <a16:creationId xmlns:a16="http://schemas.microsoft.com/office/drawing/2014/main" id="{9C4A1C77-7F11-98BE-6DC4-F99389AB1CBF}"/>
                </a:ext>
              </a:extLst>
            </p:cNvPr>
            <p:cNvSpPr/>
            <p:nvPr/>
          </p:nvSpPr>
          <p:spPr>
            <a:xfrm>
              <a:off x="3477067" y="2552306"/>
              <a:ext cx="11177" cy="602505"/>
            </a:xfrm>
            <a:custGeom>
              <a:avLst/>
              <a:gdLst>
                <a:gd name="connsiteX0" fmla="*/ 0 w 11177"/>
                <a:gd name="connsiteY0" fmla="*/ 0 h 602505"/>
                <a:gd name="connsiteX1" fmla="*/ 11177 w 11177"/>
                <a:gd name="connsiteY1" fmla="*/ 0 h 602505"/>
                <a:gd name="connsiteX2" fmla="*/ 11177 w 11177"/>
                <a:gd name="connsiteY2" fmla="*/ 602506 h 602505"/>
                <a:gd name="connsiteX3" fmla="*/ 0 w 11177"/>
                <a:gd name="connsiteY3" fmla="*/ 602506 h 60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02505">
                  <a:moveTo>
                    <a:pt x="0" y="0"/>
                  </a:moveTo>
                  <a:lnTo>
                    <a:pt x="11177" y="0"/>
                  </a:lnTo>
                  <a:lnTo>
                    <a:pt x="11177" y="602506"/>
                  </a:lnTo>
                  <a:lnTo>
                    <a:pt x="0" y="60250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37" name="Freeform 2836">
              <a:extLst>
                <a:ext uri="{FF2B5EF4-FFF2-40B4-BE49-F238E27FC236}">
                  <a16:creationId xmlns:a16="http://schemas.microsoft.com/office/drawing/2014/main" id="{6FA67FDA-116B-5A37-E6A7-6866F76E93C2}"/>
                </a:ext>
              </a:extLst>
            </p:cNvPr>
            <p:cNvSpPr/>
            <p:nvPr/>
          </p:nvSpPr>
          <p:spPr>
            <a:xfrm>
              <a:off x="3489260" y="2552306"/>
              <a:ext cx="11177" cy="611161"/>
            </a:xfrm>
            <a:custGeom>
              <a:avLst/>
              <a:gdLst>
                <a:gd name="connsiteX0" fmla="*/ 0 w 11177"/>
                <a:gd name="connsiteY0" fmla="*/ 0 h 611161"/>
                <a:gd name="connsiteX1" fmla="*/ 11178 w 11177"/>
                <a:gd name="connsiteY1" fmla="*/ 0 h 611161"/>
                <a:gd name="connsiteX2" fmla="*/ 11178 w 11177"/>
                <a:gd name="connsiteY2" fmla="*/ 611161 h 611161"/>
                <a:gd name="connsiteX3" fmla="*/ 0 w 11177"/>
                <a:gd name="connsiteY3" fmla="*/ 611161 h 61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11161">
                  <a:moveTo>
                    <a:pt x="0" y="0"/>
                  </a:moveTo>
                  <a:lnTo>
                    <a:pt x="11178" y="0"/>
                  </a:lnTo>
                  <a:lnTo>
                    <a:pt x="11178" y="611161"/>
                  </a:lnTo>
                  <a:lnTo>
                    <a:pt x="0" y="61116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38" name="Freeform 2837">
              <a:extLst>
                <a:ext uri="{FF2B5EF4-FFF2-40B4-BE49-F238E27FC236}">
                  <a16:creationId xmlns:a16="http://schemas.microsoft.com/office/drawing/2014/main" id="{A181E0B2-2FD3-A154-65CE-BE73087FD503}"/>
                </a:ext>
              </a:extLst>
            </p:cNvPr>
            <p:cNvSpPr/>
            <p:nvPr/>
          </p:nvSpPr>
          <p:spPr>
            <a:xfrm>
              <a:off x="3500946" y="2552306"/>
              <a:ext cx="11177" cy="611161"/>
            </a:xfrm>
            <a:custGeom>
              <a:avLst/>
              <a:gdLst>
                <a:gd name="connsiteX0" fmla="*/ 0 w 11177"/>
                <a:gd name="connsiteY0" fmla="*/ 0 h 611161"/>
                <a:gd name="connsiteX1" fmla="*/ 11178 w 11177"/>
                <a:gd name="connsiteY1" fmla="*/ 0 h 611161"/>
                <a:gd name="connsiteX2" fmla="*/ 11178 w 11177"/>
                <a:gd name="connsiteY2" fmla="*/ 611161 h 611161"/>
                <a:gd name="connsiteX3" fmla="*/ 0 w 11177"/>
                <a:gd name="connsiteY3" fmla="*/ 611161 h 61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11161">
                  <a:moveTo>
                    <a:pt x="0" y="0"/>
                  </a:moveTo>
                  <a:lnTo>
                    <a:pt x="11178" y="0"/>
                  </a:lnTo>
                  <a:lnTo>
                    <a:pt x="11178" y="611161"/>
                  </a:lnTo>
                  <a:lnTo>
                    <a:pt x="0" y="61116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39" name="Freeform 2838">
              <a:extLst>
                <a:ext uri="{FF2B5EF4-FFF2-40B4-BE49-F238E27FC236}">
                  <a16:creationId xmlns:a16="http://schemas.microsoft.com/office/drawing/2014/main" id="{DC6B15CA-28BB-A517-34A4-63DCEF1F7C4D}"/>
                </a:ext>
              </a:extLst>
            </p:cNvPr>
            <p:cNvSpPr/>
            <p:nvPr/>
          </p:nvSpPr>
          <p:spPr>
            <a:xfrm>
              <a:off x="3513139" y="2552306"/>
              <a:ext cx="11177" cy="616931"/>
            </a:xfrm>
            <a:custGeom>
              <a:avLst/>
              <a:gdLst>
                <a:gd name="connsiteX0" fmla="*/ 0 w 11177"/>
                <a:gd name="connsiteY0" fmla="*/ 0 h 616931"/>
                <a:gd name="connsiteX1" fmla="*/ 11178 w 11177"/>
                <a:gd name="connsiteY1" fmla="*/ 0 h 616931"/>
                <a:gd name="connsiteX2" fmla="*/ 11178 w 11177"/>
                <a:gd name="connsiteY2" fmla="*/ 616931 h 616931"/>
                <a:gd name="connsiteX3" fmla="*/ 0 w 11177"/>
                <a:gd name="connsiteY3" fmla="*/ 616931 h 61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16931">
                  <a:moveTo>
                    <a:pt x="0" y="0"/>
                  </a:moveTo>
                  <a:lnTo>
                    <a:pt x="11178" y="0"/>
                  </a:lnTo>
                  <a:lnTo>
                    <a:pt x="11178" y="616931"/>
                  </a:lnTo>
                  <a:lnTo>
                    <a:pt x="0" y="61693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0" name="Freeform 2839">
              <a:extLst>
                <a:ext uri="{FF2B5EF4-FFF2-40B4-BE49-F238E27FC236}">
                  <a16:creationId xmlns:a16="http://schemas.microsoft.com/office/drawing/2014/main" id="{C2D39C96-453E-D57E-AABE-0BEE08D5F573}"/>
                </a:ext>
              </a:extLst>
            </p:cNvPr>
            <p:cNvSpPr/>
            <p:nvPr/>
          </p:nvSpPr>
          <p:spPr>
            <a:xfrm>
              <a:off x="3525333" y="2552306"/>
              <a:ext cx="11177" cy="616931"/>
            </a:xfrm>
            <a:custGeom>
              <a:avLst/>
              <a:gdLst>
                <a:gd name="connsiteX0" fmla="*/ 0 w 11177"/>
                <a:gd name="connsiteY0" fmla="*/ 0 h 616931"/>
                <a:gd name="connsiteX1" fmla="*/ 11177 w 11177"/>
                <a:gd name="connsiteY1" fmla="*/ 0 h 616931"/>
                <a:gd name="connsiteX2" fmla="*/ 11177 w 11177"/>
                <a:gd name="connsiteY2" fmla="*/ 616931 h 616931"/>
                <a:gd name="connsiteX3" fmla="*/ 0 w 11177"/>
                <a:gd name="connsiteY3" fmla="*/ 616931 h 61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16931">
                  <a:moveTo>
                    <a:pt x="0" y="0"/>
                  </a:moveTo>
                  <a:lnTo>
                    <a:pt x="11177" y="0"/>
                  </a:lnTo>
                  <a:lnTo>
                    <a:pt x="11177" y="616931"/>
                  </a:lnTo>
                  <a:lnTo>
                    <a:pt x="0" y="61693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1" name="Freeform 2840">
              <a:extLst>
                <a:ext uri="{FF2B5EF4-FFF2-40B4-BE49-F238E27FC236}">
                  <a16:creationId xmlns:a16="http://schemas.microsoft.com/office/drawing/2014/main" id="{6D2C1EFB-3CBD-34D1-D561-498121D6E66A}"/>
                </a:ext>
              </a:extLst>
            </p:cNvPr>
            <p:cNvSpPr/>
            <p:nvPr/>
          </p:nvSpPr>
          <p:spPr>
            <a:xfrm>
              <a:off x="3537019" y="2552306"/>
              <a:ext cx="11177" cy="616931"/>
            </a:xfrm>
            <a:custGeom>
              <a:avLst/>
              <a:gdLst>
                <a:gd name="connsiteX0" fmla="*/ 0 w 11177"/>
                <a:gd name="connsiteY0" fmla="*/ 0 h 616931"/>
                <a:gd name="connsiteX1" fmla="*/ 11177 w 11177"/>
                <a:gd name="connsiteY1" fmla="*/ 0 h 616931"/>
                <a:gd name="connsiteX2" fmla="*/ 11177 w 11177"/>
                <a:gd name="connsiteY2" fmla="*/ 616931 h 616931"/>
                <a:gd name="connsiteX3" fmla="*/ 0 w 11177"/>
                <a:gd name="connsiteY3" fmla="*/ 616931 h 61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16931">
                  <a:moveTo>
                    <a:pt x="0" y="0"/>
                  </a:moveTo>
                  <a:lnTo>
                    <a:pt x="11177" y="0"/>
                  </a:lnTo>
                  <a:lnTo>
                    <a:pt x="11177" y="616931"/>
                  </a:lnTo>
                  <a:lnTo>
                    <a:pt x="0" y="61693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2" name="Freeform 2841">
              <a:extLst>
                <a:ext uri="{FF2B5EF4-FFF2-40B4-BE49-F238E27FC236}">
                  <a16:creationId xmlns:a16="http://schemas.microsoft.com/office/drawing/2014/main" id="{3428889A-0129-6D8B-C919-0ED24E6BD7E1}"/>
                </a:ext>
              </a:extLst>
            </p:cNvPr>
            <p:cNvSpPr/>
            <p:nvPr/>
          </p:nvSpPr>
          <p:spPr>
            <a:xfrm>
              <a:off x="3549212" y="2552306"/>
              <a:ext cx="11177" cy="631837"/>
            </a:xfrm>
            <a:custGeom>
              <a:avLst/>
              <a:gdLst>
                <a:gd name="connsiteX0" fmla="*/ 0 w 11177"/>
                <a:gd name="connsiteY0" fmla="*/ 0 h 631837"/>
                <a:gd name="connsiteX1" fmla="*/ 11178 w 11177"/>
                <a:gd name="connsiteY1" fmla="*/ 0 h 631837"/>
                <a:gd name="connsiteX2" fmla="*/ 11178 w 11177"/>
                <a:gd name="connsiteY2" fmla="*/ 631838 h 631837"/>
                <a:gd name="connsiteX3" fmla="*/ 0 w 11177"/>
                <a:gd name="connsiteY3" fmla="*/ 631838 h 63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31837">
                  <a:moveTo>
                    <a:pt x="0" y="0"/>
                  </a:moveTo>
                  <a:lnTo>
                    <a:pt x="11178" y="0"/>
                  </a:lnTo>
                  <a:lnTo>
                    <a:pt x="11178" y="631838"/>
                  </a:lnTo>
                  <a:lnTo>
                    <a:pt x="0" y="63183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3" name="Freeform 2842">
              <a:extLst>
                <a:ext uri="{FF2B5EF4-FFF2-40B4-BE49-F238E27FC236}">
                  <a16:creationId xmlns:a16="http://schemas.microsoft.com/office/drawing/2014/main" id="{EB4917F8-54BB-5F07-C280-B8C1859B87F1}"/>
                </a:ext>
              </a:extLst>
            </p:cNvPr>
            <p:cNvSpPr/>
            <p:nvPr/>
          </p:nvSpPr>
          <p:spPr>
            <a:xfrm>
              <a:off x="3561406" y="2552306"/>
              <a:ext cx="11177" cy="631837"/>
            </a:xfrm>
            <a:custGeom>
              <a:avLst/>
              <a:gdLst>
                <a:gd name="connsiteX0" fmla="*/ 0 w 11177"/>
                <a:gd name="connsiteY0" fmla="*/ 0 h 631837"/>
                <a:gd name="connsiteX1" fmla="*/ 11178 w 11177"/>
                <a:gd name="connsiteY1" fmla="*/ 0 h 631837"/>
                <a:gd name="connsiteX2" fmla="*/ 11178 w 11177"/>
                <a:gd name="connsiteY2" fmla="*/ 631838 h 631837"/>
                <a:gd name="connsiteX3" fmla="*/ 0 w 11177"/>
                <a:gd name="connsiteY3" fmla="*/ 631838 h 63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31837">
                  <a:moveTo>
                    <a:pt x="0" y="0"/>
                  </a:moveTo>
                  <a:lnTo>
                    <a:pt x="11178" y="0"/>
                  </a:lnTo>
                  <a:lnTo>
                    <a:pt x="11178" y="631838"/>
                  </a:lnTo>
                  <a:lnTo>
                    <a:pt x="0" y="63183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4" name="Freeform 2843">
              <a:extLst>
                <a:ext uri="{FF2B5EF4-FFF2-40B4-BE49-F238E27FC236}">
                  <a16:creationId xmlns:a16="http://schemas.microsoft.com/office/drawing/2014/main" id="{BB27B2C7-6C94-F39A-7725-77C789E21698}"/>
                </a:ext>
              </a:extLst>
            </p:cNvPr>
            <p:cNvSpPr/>
            <p:nvPr/>
          </p:nvSpPr>
          <p:spPr>
            <a:xfrm>
              <a:off x="3573091" y="2552306"/>
              <a:ext cx="11177" cy="631837"/>
            </a:xfrm>
            <a:custGeom>
              <a:avLst/>
              <a:gdLst>
                <a:gd name="connsiteX0" fmla="*/ 0 w 11177"/>
                <a:gd name="connsiteY0" fmla="*/ 0 h 631837"/>
                <a:gd name="connsiteX1" fmla="*/ 11178 w 11177"/>
                <a:gd name="connsiteY1" fmla="*/ 0 h 631837"/>
                <a:gd name="connsiteX2" fmla="*/ 11178 w 11177"/>
                <a:gd name="connsiteY2" fmla="*/ 631838 h 631837"/>
                <a:gd name="connsiteX3" fmla="*/ 0 w 11177"/>
                <a:gd name="connsiteY3" fmla="*/ 631838 h 63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31837">
                  <a:moveTo>
                    <a:pt x="0" y="0"/>
                  </a:moveTo>
                  <a:lnTo>
                    <a:pt x="11178" y="0"/>
                  </a:lnTo>
                  <a:lnTo>
                    <a:pt x="11178" y="631838"/>
                  </a:lnTo>
                  <a:lnTo>
                    <a:pt x="0" y="63183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5" name="Freeform 2844">
              <a:extLst>
                <a:ext uri="{FF2B5EF4-FFF2-40B4-BE49-F238E27FC236}">
                  <a16:creationId xmlns:a16="http://schemas.microsoft.com/office/drawing/2014/main" id="{2F77A5C9-9486-812E-35E4-F9C16C180DD1}"/>
                </a:ext>
              </a:extLst>
            </p:cNvPr>
            <p:cNvSpPr/>
            <p:nvPr/>
          </p:nvSpPr>
          <p:spPr>
            <a:xfrm>
              <a:off x="3585285" y="2552306"/>
              <a:ext cx="11177" cy="635203"/>
            </a:xfrm>
            <a:custGeom>
              <a:avLst/>
              <a:gdLst>
                <a:gd name="connsiteX0" fmla="*/ 0 w 11177"/>
                <a:gd name="connsiteY0" fmla="*/ 0 h 635203"/>
                <a:gd name="connsiteX1" fmla="*/ 11177 w 11177"/>
                <a:gd name="connsiteY1" fmla="*/ 0 h 635203"/>
                <a:gd name="connsiteX2" fmla="*/ 11177 w 11177"/>
                <a:gd name="connsiteY2" fmla="*/ 635204 h 635203"/>
                <a:gd name="connsiteX3" fmla="*/ 0 w 11177"/>
                <a:gd name="connsiteY3" fmla="*/ 635204 h 63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35203">
                  <a:moveTo>
                    <a:pt x="0" y="0"/>
                  </a:moveTo>
                  <a:lnTo>
                    <a:pt x="11177" y="0"/>
                  </a:lnTo>
                  <a:lnTo>
                    <a:pt x="11177" y="635204"/>
                  </a:lnTo>
                  <a:lnTo>
                    <a:pt x="0" y="635204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6" name="Freeform 2845">
              <a:extLst>
                <a:ext uri="{FF2B5EF4-FFF2-40B4-BE49-F238E27FC236}">
                  <a16:creationId xmlns:a16="http://schemas.microsoft.com/office/drawing/2014/main" id="{49664131-CB58-169D-0DE0-59ED6B20B3C5}"/>
                </a:ext>
              </a:extLst>
            </p:cNvPr>
            <p:cNvSpPr/>
            <p:nvPr/>
          </p:nvSpPr>
          <p:spPr>
            <a:xfrm>
              <a:off x="3597479" y="2552306"/>
              <a:ext cx="11177" cy="638569"/>
            </a:xfrm>
            <a:custGeom>
              <a:avLst/>
              <a:gdLst>
                <a:gd name="connsiteX0" fmla="*/ 0 w 11177"/>
                <a:gd name="connsiteY0" fmla="*/ 0 h 638569"/>
                <a:gd name="connsiteX1" fmla="*/ 11178 w 11177"/>
                <a:gd name="connsiteY1" fmla="*/ 0 h 638569"/>
                <a:gd name="connsiteX2" fmla="*/ 11178 w 11177"/>
                <a:gd name="connsiteY2" fmla="*/ 638570 h 638569"/>
                <a:gd name="connsiteX3" fmla="*/ 0 w 11177"/>
                <a:gd name="connsiteY3" fmla="*/ 638570 h 63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38569">
                  <a:moveTo>
                    <a:pt x="0" y="0"/>
                  </a:moveTo>
                  <a:lnTo>
                    <a:pt x="11178" y="0"/>
                  </a:lnTo>
                  <a:lnTo>
                    <a:pt x="11178" y="638570"/>
                  </a:lnTo>
                  <a:lnTo>
                    <a:pt x="0" y="638570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7" name="Freeform 2846">
              <a:extLst>
                <a:ext uri="{FF2B5EF4-FFF2-40B4-BE49-F238E27FC236}">
                  <a16:creationId xmlns:a16="http://schemas.microsoft.com/office/drawing/2014/main" id="{83D97795-8B48-9495-4982-B9C0E92C6291}"/>
                </a:ext>
              </a:extLst>
            </p:cNvPr>
            <p:cNvSpPr/>
            <p:nvPr/>
          </p:nvSpPr>
          <p:spPr>
            <a:xfrm>
              <a:off x="3609164" y="2552306"/>
              <a:ext cx="11177" cy="642416"/>
            </a:xfrm>
            <a:custGeom>
              <a:avLst/>
              <a:gdLst>
                <a:gd name="connsiteX0" fmla="*/ 0 w 11177"/>
                <a:gd name="connsiteY0" fmla="*/ 0 h 642416"/>
                <a:gd name="connsiteX1" fmla="*/ 11177 w 11177"/>
                <a:gd name="connsiteY1" fmla="*/ 0 h 642416"/>
                <a:gd name="connsiteX2" fmla="*/ 11177 w 11177"/>
                <a:gd name="connsiteY2" fmla="*/ 642417 h 642416"/>
                <a:gd name="connsiteX3" fmla="*/ 0 w 11177"/>
                <a:gd name="connsiteY3" fmla="*/ 642417 h 64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42416">
                  <a:moveTo>
                    <a:pt x="0" y="0"/>
                  </a:moveTo>
                  <a:lnTo>
                    <a:pt x="11177" y="0"/>
                  </a:lnTo>
                  <a:lnTo>
                    <a:pt x="11177" y="642417"/>
                  </a:lnTo>
                  <a:lnTo>
                    <a:pt x="0" y="642417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8" name="Freeform 2847">
              <a:extLst>
                <a:ext uri="{FF2B5EF4-FFF2-40B4-BE49-F238E27FC236}">
                  <a16:creationId xmlns:a16="http://schemas.microsoft.com/office/drawing/2014/main" id="{884AF489-86FB-97A9-4C84-C26181C974B5}"/>
                </a:ext>
              </a:extLst>
            </p:cNvPr>
            <p:cNvSpPr/>
            <p:nvPr/>
          </p:nvSpPr>
          <p:spPr>
            <a:xfrm>
              <a:off x="3621358" y="2552306"/>
              <a:ext cx="11177" cy="653475"/>
            </a:xfrm>
            <a:custGeom>
              <a:avLst/>
              <a:gdLst>
                <a:gd name="connsiteX0" fmla="*/ 0 w 11177"/>
                <a:gd name="connsiteY0" fmla="*/ 0 h 653475"/>
                <a:gd name="connsiteX1" fmla="*/ 11178 w 11177"/>
                <a:gd name="connsiteY1" fmla="*/ 0 h 653475"/>
                <a:gd name="connsiteX2" fmla="*/ 11178 w 11177"/>
                <a:gd name="connsiteY2" fmla="*/ 653476 h 653475"/>
                <a:gd name="connsiteX3" fmla="*/ 0 w 11177"/>
                <a:gd name="connsiteY3" fmla="*/ 653476 h 65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53475">
                  <a:moveTo>
                    <a:pt x="0" y="0"/>
                  </a:moveTo>
                  <a:lnTo>
                    <a:pt x="11178" y="0"/>
                  </a:lnTo>
                  <a:lnTo>
                    <a:pt x="11178" y="653476"/>
                  </a:lnTo>
                  <a:lnTo>
                    <a:pt x="0" y="653476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9" name="Freeform 2848">
              <a:extLst>
                <a:ext uri="{FF2B5EF4-FFF2-40B4-BE49-F238E27FC236}">
                  <a16:creationId xmlns:a16="http://schemas.microsoft.com/office/drawing/2014/main" id="{3EDE528F-F1AA-BD16-5D50-80BB8BB92925}"/>
                </a:ext>
              </a:extLst>
            </p:cNvPr>
            <p:cNvSpPr/>
            <p:nvPr/>
          </p:nvSpPr>
          <p:spPr>
            <a:xfrm>
              <a:off x="3633552" y="2552306"/>
              <a:ext cx="11177" cy="664054"/>
            </a:xfrm>
            <a:custGeom>
              <a:avLst/>
              <a:gdLst>
                <a:gd name="connsiteX0" fmla="*/ 0 w 11177"/>
                <a:gd name="connsiteY0" fmla="*/ 0 h 664054"/>
                <a:gd name="connsiteX1" fmla="*/ 11177 w 11177"/>
                <a:gd name="connsiteY1" fmla="*/ 0 h 664054"/>
                <a:gd name="connsiteX2" fmla="*/ 11177 w 11177"/>
                <a:gd name="connsiteY2" fmla="*/ 664055 h 664054"/>
                <a:gd name="connsiteX3" fmla="*/ 0 w 11177"/>
                <a:gd name="connsiteY3" fmla="*/ 664055 h 6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64054">
                  <a:moveTo>
                    <a:pt x="0" y="0"/>
                  </a:moveTo>
                  <a:lnTo>
                    <a:pt x="11177" y="0"/>
                  </a:lnTo>
                  <a:lnTo>
                    <a:pt x="11177" y="664055"/>
                  </a:lnTo>
                  <a:lnTo>
                    <a:pt x="0" y="66405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50" name="Freeform 2849">
              <a:extLst>
                <a:ext uri="{FF2B5EF4-FFF2-40B4-BE49-F238E27FC236}">
                  <a16:creationId xmlns:a16="http://schemas.microsoft.com/office/drawing/2014/main" id="{7F901435-0A60-EC6C-CF80-53D534216F0D}"/>
                </a:ext>
              </a:extLst>
            </p:cNvPr>
            <p:cNvSpPr/>
            <p:nvPr/>
          </p:nvSpPr>
          <p:spPr>
            <a:xfrm>
              <a:off x="3645237" y="2552306"/>
              <a:ext cx="11177" cy="667901"/>
            </a:xfrm>
            <a:custGeom>
              <a:avLst/>
              <a:gdLst>
                <a:gd name="connsiteX0" fmla="*/ 0 w 11177"/>
                <a:gd name="connsiteY0" fmla="*/ 0 h 667901"/>
                <a:gd name="connsiteX1" fmla="*/ 11178 w 11177"/>
                <a:gd name="connsiteY1" fmla="*/ 0 h 667901"/>
                <a:gd name="connsiteX2" fmla="*/ 11178 w 11177"/>
                <a:gd name="connsiteY2" fmla="*/ 667902 h 667901"/>
                <a:gd name="connsiteX3" fmla="*/ 0 w 11177"/>
                <a:gd name="connsiteY3" fmla="*/ 667902 h 66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67901">
                  <a:moveTo>
                    <a:pt x="0" y="0"/>
                  </a:moveTo>
                  <a:lnTo>
                    <a:pt x="11178" y="0"/>
                  </a:lnTo>
                  <a:lnTo>
                    <a:pt x="11178" y="667902"/>
                  </a:lnTo>
                  <a:lnTo>
                    <a:pt x="0" y="667902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51" name="Freeform 2850">
              <a:extLst>
                <a:ext uri="{FF2B5EF4-FFF2-40B4-BE49-F238E27FC236}">
                  <a16:creationId xmlns:a16="http://schemas.microsoft.com/office/drawing/2014/main" id="{934F1401-2097-73F7-035B-A05646729D6B}"/>
                </a:ext>
              </a:extLst>
            </p:cNvPr>
            <p:cNvSpPr/>
            <p:nvPr/>
          </p:nvSpPr>
          <p:spPr>
            <a:xfrm>
              <a:off x="3657431" y="2552306"/>
              <a:ext cx="11177" cy="667901"/>
            </a:xfrm>
            <a:custGeom>
              <a:avLst/>
              <a:gdLst>
                <a:gd name="connsiteX0" fmla="*/ 0 w 11177"/>
                <a:gd name="connsiteY0" fmla="*/ 0 h 667901"/>
                <a:gd name="connsiteX1" fmla="*/ 11177 w 11177"/>
                <a:gd name="connsiteY1" fmla="*/ 0 h 667901"/>
                <a:gd name="connsiteX2" fmla="*/ 11177 w 11177"/>
                <a:gd name="connsiteY2" fmla="*/ 667902 h 667901"/>
                <a:gd name="connsiteX3" fmla="*/ 0 w 11177"/>
                <a:gd name="connsiteY3" fmla="*/ 667902 h 66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67901">
                  <a:moveTo>
                    <a:pt x="0" y="0"/>
                  </a:moveTo>
                  <a:lnTo>
                    <a:pt x="11177" y="0"/>
                  </a:lnTo>
                  <a:lnTo>
                    <a:pt x="11177" y="667902"/>
                  </a:lnTo>
                  <a:lnTo>
                    <a:pt x="0" y="667902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52" name="Freeform 2851">
              <a:extLst>
                <a:ext uri="{FF2B5EF4-FFF2-40B4-BE49-F238E27FC236}">
                  <a16:creationId xmlns:a16="http://schemas.microsoft.com/office/drawing/2014/main" id="{6C7E308F-A5DA-8F62-02C5-C06D9CFE7F98}"/>
                </a:ext>
              </a:extLst>
            </p:cNvPr>
            <p:cNvSpPr/>
            <p:nvPr/>
          </p:nvSpPr>
          <p:spPr>
            <a:xfrm>
              <a:off x="3669624" y="2552306"/>
              <a:ext cx="11177" cy="671748"/>
            </a:xfrm>
            <a:custGeom>
              <a:avLst/>
              <a:gdLst>
                <a:gd name="connsiteX0" fmla="*/ 0 w 11177"/>
                <a:gd name="connsiteY0" fmla="*/ 0 h 671748"/>
                <a:gd name="connsiteX1" fmla="*/ 11178 w 11177"/>
                <a:gd name="connsiteY1" fmla="*/ 0 h 671748"/>
                <a:gd name="connsiteX2" fmla="*/ 11178 w 11177"/>
                <a:gd name="connsiteY2" fmla="*/ 671748 h 671748"/>
                <a:gd name="connsiteX3" fmla="*/ 0 w 11177"/>
                <a:gd name="connsiteY3" fmla="*/ 671748 h 6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71748">
                  <a:moveTo>
                    <a:pt x="0" y="0"/>
                  </a:moveTo>
                  <a:lnTo>
                    <a:pt x="11178" y="0"/>
                  </a:lnTo>
                  <a:lnTo>
                    <a:pt x="11178" y="671748"/>
                  </a:lnTo>
                  <a:lnTo>
                    <a:pt x="0" y="67174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53" name="Freeform 2852">
              <a:extLst>
                <a:ext uri="{FF2B5EF4-FFF2-40B4-BE49-F238E27FC236}">
                  <a16:creationId xmlns:a16="http://schemas.microsoft.com/office/drawing/2014/main" id="{9F7D9002-04F7-C817-6E30-6589777FD645}"/>
                </a:ext>
              </a:extLst>
            </p:cNvPr>
            <p:cNvSpPr/>
            <p:nvPr/>
          </p:nvSpPr>
          <p:spPr>
            <a:xfrm>
              <a:off x="3681310" y="2552306"/>
              <a:ext cx="11177" cy="675595"/>
            </a:xfrm>
            <a:custGeom>
              <a:avLst/>
              <a:gdLst>
                <a:gd name="connsiteX0" fmla="*/ 0 w 11177"/>
                <a:gd name="connsiteY0" fmla="*/ 0 h 675595"/>
                <a:gd name="connsiteX1" fmla="*/ 11178 w 11177"/>
                <a:gd name="connsiteY1" fmla="*/ 0 h 675595"/>
                <a:gd name="connsiteX2" fmla="*/ 11178 w 11177"/>
                <a:gd name="connsiteY2" fmla="*/ 675595 h 675595"/>
                <a:gd name="connsiteX3" fmla="*/ 0 w 11177"/>
                <a:gd name="connsiteY3" fmla="*/ 675595 h 67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75595">
                  <a:moveTo>
                    <a:pt x="0" y="0"/>
                  </a:moveTo>
                  <a:lnTo>
                    <a:pt x="11178" y="0"/>
                  </a:lnTo>
                  <a:lnTo>
                    <a:pt x="11178" y="675595"/>
                  </a:lnTo>
                  <a:lnTo>
                    <a:pt x="0" y="67559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54" name="Freeform 2853">
              <a:extLst>
                <a:ext uri="{FF2B5EF4-FFF2-40B4-BE49-F238E27FC236}">
                  <a16:creationId xmlns:a16="http://schemas.microsoft.com/office/drawing/2014/main" id="{20EC4071-1F4F-DE98-5E1D-A40CC5862D59}"/>
                </a:ext>
              </a:extLst>
            </p:cNvPr>
            <p:cNvSpPr/>
            <p:nvPr/>
          </p:nvSpPr>
          <p:spPr>
            <a:xfrm>
              <a:off x="3693504" y="2552306"/>
              <a:ext cx="11177" cy="682807"/>
            </a:xfrm>
            <a:custGeom>
              <a:avLst/>
              <a:gdLst>
                <a:gd name="connsiteX0" fmla="*/ 0 w 11177"/>
                <a:gd name="connsiteY0" fmla="*/ 0 h 682807"/>
                <a:gd name="connsiteX1" fmla="*/ 11178 w 11177"/>
                <a:gd name="connsiteY1" fmla="*/ 0 h 682807"/>
                <a:gd name="connsiteX2" fmla="*/ 11178 w 11177"/>
                <a:gd name="connsiteY2" fmla="*/ 682808 h 682807"/>
                <a:gd name="connsiteX3" fmla="*/ 0 w 11177"/>
                <a:gd name="connsiteY3" fmla="*/ 682808 h 68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82807">
                  <a:moveTo>
                    <a:pt x="0" y="0"/>
                  </a:moveTo>
                  <a:lnTo>
                    <a:pt x="11178" y="0"/>
                  </a:lnTo>
                  <a:lnTo>
                    <a:pt x="11178" y="682808"/>
                  </a:lnTo>
                  <a:lnTo>
                    <a:pt x="0" y="68280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55" name="Freeform 2854">
              <a:extLst>
                <a:ext uri="{FF2B5EF4-FFF2-40B4-BE49-F238E27FC236}">
                  <a16:creationId xmlns:a16="http://schemas.microsoft.com/office/drawing/2014/main" id="{9B42F0E3-1EE3-C572-529F-DACA7B8B30CF}"/>
                </a:ext>
              </a:extLst>
            </p:cNvPr>
            <p:cNvSpPr/>
            <p:nvPr/>
          </p:nvSpPr>
          <p:spPr>
            <a:xfrm>
              <a:off x="3705189" y="2552306"/>
              <a:ext cx="11177" cy="682807"/>
            </a:xfrm>
            <a:custGeom>
              <a:avLst/>
              <a:gdLst>
                <a:gd name="connsiteX0" fmla="*/ 0 w 11177"/>
                <a:gd name="connsiteY0" fmla="*/ 0 h 682807"/>
                <a:gd name="connsiteX1" fmla="*/ 11178 w 11177"/>
                <a:gd name="connsiteY1" fmla="*/ 0 h 682807"/>
                <a:gd name="connsiteX2" fmla="*/ 11178 w 11177"/>
                <a:gd name="connsiteY2" fmla="*/ 682808 h 682807"/>
                <a:gd name="connsiteX3" fmla="*/ 0 w 11177"/>
                <a:gd name="connsiteY3" fmla="*/ 682808 h 68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82807">
                  <a:moveTo>
                    <a:pt x="0" y="0"/>
                  </a:moveTo>
                  <a:lnTo>
                    <a:pt x="11178" y="0"/>
                  </a:lnTo>
                  <a:lnTo>
                    <a:pt x="11178" y="682808"/>
                  </a:lnTo>
                  <a:lnTo>
                    <a:pt x="0" y="68280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56" name="Freeform 2855">
              <a:extLst>
                <a:ext uri="{FF2B5EF4-FFF2-40B4-BE49-F238E27FC236}">
                  <a16:creationId xmlns:a16="http://schemas.microsoft.com/office/drawing/2014/main" id="{08F405B5-DDEB-3C86-102F-E4E6C784307F}"/>
                </a:ext>
              </a:extLst>
            </p:cNvPr>
            <p:cNvSpPr/>
            <p:nvPr/>
          </p:nvSpPr>
          <p:spPr>
            <a:xfrm>
              <a:off x="3717383" y="2552306"/>
              <a:ext cx="11177" cy="696752"/>
            </a:xfrm>
            <a:custGeom>
              <a:avLst/>
              <a:gdLst>
                <a:gd name="connsiteX0" fmla="*/ 0 w 11177"/>
                <a:gd name="connsiteY0" fmla="*/ 0 h 696752"/>
                <a:gd name="connsiteX1" fmla="*/ 11177 w 11177"/>
                <a:gd name="connsiteY1" fmla="*/ 0 h 696752"/>
                <a:gd name="connsiteX2" fmla="*/ 11177 w 11177"/>
                <a:gd name="connsiteY2" fmla="*/ 696753 h 696752"/>
                <a:gd name="connsiteX3" fmla="*/ 0 w 11177"/>
                <a:gd name="connsiteY3" fmla="*/ 696753 h 69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696752">
                  <a:moveTo>
                    <a:pt x="0" y="0"/>
                  </a:moveTo>
                  <a:lnTo>
                    <a:pt x="11177" y="0"/>
                  </a:lnTo>
                  <a:lnTo>
                    <a:pt x="11177" y="696753"/>
                  </a:lnTo>
                  <a:lnTo>
                    <a:pt x="0" y="69675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57" name="Freeform 2856">
              <a:extLst>
                <a:ext uri="{FF2B5EF4-FFF2-40B4-BE49-F238E27FC236}">
                  <a16:creationId xmlns:a16="http://schemas.microsoft.com/office/drawing/2014/main" id="{8D60D582-EB08-824F-63C4-9EC69F5A2F87}"/>
                </a:ext>
              </a:extLst>
            </p:cNvPr>
            <p:cNvSpPr/>
            <p:nvPr/>
          </p:nvSpPr>
          <p:spPr>
            <a:xfrm>
              <a:off x="3729576" y="2552306"/>
              <a:ext cx="11177" cy="701080"/>
            </a:xfrm>
            <a:custGeom>
              <a:avLst/>
              <a:gdLst>
                <a:gd name="connsiteX0" fmla="*/ 0 w 11177"/>
                <a:gd name="connsiteY0" fmla="*/ 0 h 701080"/>
                <a:gd name="connsiteX1" fmla="*/ 11178 w 11177"/>
                <a:gd name="connsiteY1" fmla="*/ 0 h 701080"/>
                <a:gd name="connsiteX2" fmla="*/ 11178 w 11177"/>
                <a:gd name="connsiteY2" fmla="*/ 701080 h 701080"/>
                <a:gd name="connsiteX3" fmla="*/ 0 w 11177"/>
                <a:gd name="connsiteY3" fmla="*/ 701080 h 70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01080">
                  <a:moveTo>
                    <a:pt x="0" y="0"/>
                  </a:moveTo>
                  <a:lnTo>
                    <a:pt x="11178" y="0"/>
                  </a:lnTo>
                  <a:lnTo>
                    <a:pt x="11178" y="701080"/>
                  </a:lnTo>
                  <a:lnTo>
                    <a:pt x="0" y="701080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58" name="Freeform 2857">
              <a:extLst>
                <a:ext uri="{FF2B5EF4-FFF2-40B4-BE49-F238E27FC236}">
                  <a16:creationId xmlns:a16="http://schemas.microsoft.com/office/drawing/2014/main" id="{915B79DD-FB17-4D57-4A90-D3961F2239F1}"/>
                </a:ext>
              </a:extLst>
            </p:cNvPr>
            <p:cNvSpPr/>
            <p:nvPr/>
          </p:nvSpPr>
          <p:spPr>
            <a:xfrm>
              <a:off x="3741262" y="2552306"/>
              <a:ext cx="11177" cy="710216"/>
            </a:xfrm>
            <a:custGeom>
              <a:avLst/>
              <a:gdLst>
                <a:gd name="connsiteX0" fmla="*/ 0 w 11177"/>
                <a:gd name="connsiteY0" fmla="*/ 0 h 710216"/>
                <a:gd name="connsiteX1" fmla="*/ 11177 w 11177"/>
                <a:gd name="connsiteY1" fmla="*/ 0 h 710216"/>
                <a:gd name="connsiteX2" fmla="*/ 11177 w 11177"/>
                <a:gd name="connsiteY2" fmla="*/ 710217 h 710216"/>
                <a:gd name="connsiteX3" fmla="*/ 0 w 11177"/>
                <a:gd name="connsiteY3" fmla="*/ 710217 h 71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10216">
                  <a:moveTo>
                    <a:pt x="0" y="0"/>
                  </a:moveTo>
                  <a:lnTo>
                    <a:pt x="11177" y="0"/>
                  </a:lnTo>
                  <a:lnTo>
                    <a:pt x="11177" y="710217"/>
                  </a:lnTo>
                  <a:lnTo>
                    <a:pt x="0" y="710217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59" name="Freeform 2858">
              <a:extLst>
                <a:ext uri="{FF2B5EF4-FFF2-40B4-BE49-F238E27FC236}">
                  <a16:creationId xmlns:a16="http://schemas.microsoft.com/office/drawing/2014/main" id="{A09B56B5-6FBD-96AA-D922-8BF9BA3C194E}"/>
                </a:ext>
              </a:extLst>
            </p:cNvPr>
            <p:cNvSpPr/>
            <p:nvPr/>
          </p:nvSpPr>
          <p:spPr>
            <a:xfrm>
              <a:off x="3753456" y="2552306"/>
              <a:ext cx="11177" cy="710216"/>
            </a:xfrm>
            <a:custGeom>
              <a:avLst/>
              <a:gdLst>
                <a:gd name="connsiteX0" fmla="*/ 0 w 11177"/>
                <a:gd name="connsiteY0" fmla="*/ 0 h 710216"/>
                <a:gd name="connsiteX1" fmla="*/ 11178 w 11177"/>
                <a:gd name="connsiteY1" fmla="*/ 0 h 710216"/>
                <a:gd name="connsiteX2" fmla="*/ 11178 w 11177"/>
                <a:gd name="connsiteY2" fmla="*/ 710217 h 710216"/>
                <a:gd name="connsiteX3" fmla="*/ 0 w 11177"/>
                <a:gd name="connsiteY3" fmla="*/ 710217 h 71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10216">
                  <a:moveTo>
                    <a:pt x="0" y="0"/>
                  </a:moveTo>
                  <a:lnTo>
                    <a:pt x="11178" y="0"/>
                  </a:lnTo>
                  <a:lnTo>
                    <a:pt x="11178" y="710217"/>
                  </a:lnTo>
                  <a:lnTo>
                    <a:pt x="0" y="710217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0" name="Freeform 2859">
              <a:extLst>
                <a:ext uri="{FF2B5EF4-FFF2-40B4-BE49-F238E27FC236}">
                  <a16:creationId xmlns:a16="http://schemas.microsoft.com/office/drawing/2014/main" id="{993732C3-88E4-CD19-2376-79965FF70CCD}"/>
                </a:ext>
              </a:extLst>
            </p:cNvPr>
            <p:cNvSpPr/>
            <p:nvPr/>
          </p:nvSpPr>
          <p:spPr>
            <a:xfrm>
              <a:off x="3765649" y="2552306"/>
              <a:ext cx="11177" cy="714063"/>
            </a:xfrm>
            <a:custGeom>
              <a:avLst/>
              <a:gdLst>
                <a:gd name="connsiteX0" fmla="*/ 0 w 11177"/>
                <a:gd name="connsiteY0" fmla="*/ 0 h 714063"/>
                <a:gd name="connsiteX1" fmla="*/ 11177 w 11177"/>
                <a:gd name="connsiteY1" fmla="*/ 0 h 714063"/>
                <a:gd name="connsiteX2" fmla="*/ 11177 w 11177"/>
                <a:gd name="connsiteY2" fmla="*/ 714063 h 714063"/>
                <a:gd name="connsiteX3" fmla="*/ 0 w 11177"/>
                <a:gd name="connsiteY3" fmla="*/ 714063 h 71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14063">
                  <a:moveTo>
                    <a:pt x="0" y="0"/>
                  </a:moveTo>
                  <a:lnTo>
                    <a:pt x="11177" y="0"/>
                  </a:lnTo>
                  <a:lnTo>
                    <a:pt x="11177" y="714063"/>
                  </a:lnTo>
                  <a:lnTo>
                    <a:pt x="0" y="71406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1" name="Freeform 2860">
              <a:extLst>
                <a:ext uri="{FF2B5EF4-FFF2-40B4-BE49-F238E27FC236}">
                  <a16:creationId xmlns:a16="http://schemas.microsoft.com/office/drawing/2014/main" id="{55E230FB-0568-D118-7660-38239BA9A397}"/>
                </a:ext>
              </a:extLst>
            </p:cNvPr>
            <p:cNvSpPr/>
            <p:nvPr/>
          </p:nvSpPr>
          <p:spPr>
            <a:xfrm>
              <a:off x="3777335" y="2552306"/>
              <a:ext cx="11177" cy="718390"/>
            </a:xfrm>
            <a:custGeom>
              <a:avLst/>
              <a:gdLst>
                <a:gd name="connsiteX0" fmla="*/ 0 w 11177"/>
                <a:gd name="connsiteY0" fmla="*/ 0 h 718390"/>
                <a:gd name="connsiteX1" fmla="*/ 11178 w 11177"/>
                <a:gd name="connsiteY1" fmla="*/ 0 h 718390"/>
                <a:gd name="connsiteX2" fmla="*/ 11178 w 11177"/>
                <a:gd name="connsiteY2" fmla="*/ 718391 h 718390"/>
                <a:gd name="connsiteX3" fmla="*/ 0 w 11177"/>
                <a:gd name="connsiteY3" fmla="*/ 718391 h 71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18390">
                  <a:moveTo>
                    <a:pt x="0" y="0"/>
                  </a:moveTo>
                  <a:lnTo>
                    <a:pt x="11178" y="0"/>
                  </a:lnTo>
                  <a:lnTo>
                    <a:pt x="11178" y="718391"/>
                  </a:lnTo>
                  <a:lnTo>
                    <a:pt x="0" y="71839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2" name="Freeform 2861">
              <a:extLst>
                <a:ext uri="{FF2B5EF4-FFF2-40B4-BE49-F238E27FC236}">
                  <a16:creationId xmlns:a16="http://schemas.microsoft.com/office/drawing/2014/main" id="{51DB4407-1A9B-B78C-AFFF-C9B02D4A27D0}"/>
                </a:ext>
              </a:extLst>
            </p:cNvPr>
            <p:cNvSpPr/>
            <p:nvPr/>
          </p:nvSpPr>
          <p:spPr>
            <a:xfrm>
              <a:off x="3789528" y="2552306"/>
              <a:ext cx="11177" cy="718390"/>
            </a:xfrm>
            <a:custGeom>
              <a:avLst/>
              <a:gdLst>
                <a:gd name="connsiteX0" fmla="*/ 0 w 11177"/>
                <a:gd name="connsiteY0" fmla="*/ 0 h 718390"/>
                <a:gd name="connsiteX1" fmla="*/ 11177 w 11177"/>
                <a:gd name="connsiteY1" fmla="*/ 0 h 718390"/>
                <a:gd name="connsiteX2" fmla="*/ 11177 w 11177"/>
                <a:gd name="connsiteY2" fmla="*/ 718391 h 718390"/>
                <a:gd name="connsiteX3" fmla="*/ 0 w 11177"/>
                <a:gd name="connsiteY3" fmla="*/ 718391 h 71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18390">
                  <a:moveTo>
                    <a:pt x="0" y="0"/>
                  </a:moveTo>
                  <a:lnTo>
                    <a:pt x="11177" y="0"/>
                  </a:lnTo>
                  <a:lnTo>
                    <a:pt x="11177" y="718391"/>
                  </a:lnTo>
                  <a:lnTo>
                    <a:pt x="0" y="718391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3" name="Freeform 2862">
              <a:extLst>
                <a:ext uri="{FF2B5EF4-FFF2-40B4-BE49-F238E27FC236}">
                  <a16:creationId xmlns:a16="http://schemas.microsoft.com/office/drawing/2014/main" id="{54FC04D5-E279-13AA-8B95-F2925368FD1F}"/>
                </a:ext>
              </a:extLst>
            </p:cNvPr>
            <p:cNvSpPr/>
            <p:nvPr/>
          </p:nvSpPr>
          <p:spPr>
            <a:xfrm>
              <a:off x="3801722" y="2552306"/>
              <a:ext cx="11177" cy="721756"/>
            </a:xfrm>
            <a:custGeom>
              <a:avLst/>
              <a:gdLst>
                <a:gd name="connsiteX0" fmla="*/ 0 w 11177"/>
                <a:gd name="connsiteY0" fmla="*/ 0 h 721756"/>
                <a:gd name="connsiteX1" fmla="*/ 11178 w 11177"/>
                <a:gd name="connsiteY1" fmla="*/ 0 h 721756"/>
                <a:gd name="connsiteX2" fmla="*/ 11178 w 11177"/>
                <a:gd name="connsiteY2" fmla="*/ 721757 h 721756"/>
                <a:gd name="connsiteX3" fmla="*/ 0 w 11177"/>
                <a:gd name="connsiteY3" fmla="*/ 721757 h 72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21756">
                  <a:moveTo>
                    <a:pt x="0" y="0"/>
                  </a:moveTo>
                  <a:lnTo>
                    <a:pt x="11178" y="0"/>
                  </a:lnTo>
                  <a:lnTo>
                    <a:pt x="11178" y="721757"/>
                  </a:lnTo>
                  <a:lnTo>
                    <a:pt x="0" y="721757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4" name="Freeform 2863">
              <a:extLst>
                <a:ext uri="{FF2B5EF4-FFF2-40B4-BE49-F238E27FC236}">
                  <a16:creationId xmlns:a16="http://schemas.microsoft.com/office/drawing/2014/main" id="{780C5E3E-2DE3-B119-9AC0-66B73D95F0A2}"/>
                </a:ext>
              </a:extLst>
            </p:cNvPr>
            <p:cNvSpPr/>
            <p:nvPr/>
          </p:nvSpPr>
          <p:spPr>
            <a:xfrm>
              <a:off x="3813408" y="2552306"/>
              <a:ext cx="11177" cy="731854"/>
            </a:xfrm>
            <a:custGeom>
              <a:avLst/>
              <a:gdLst>
                <a:gd name="connsiteX0" fmla="*/ 0 w 11177"/>
                <a:gd name="connsiteY0" fmla="*/ 0 h 731854"/>
                <a:gd name="connsiteX1" fmla="*/ 11178 w 11177"/>
                <a:gd name="connsiteY1" fmla="*/ 0 h 731854"/>
                <a:gd name="connsiteX2" fmla="*/ 11178 w 11177"/>
                <a:gd name="connsiteY2" fmla="*/ 731855 h 731854"/>
                <a:gd name="connsiteX3" fmla="*/ 0 w 11177"/>
                <a:gd name="connsiteY3" fmla="*/ 731855 h 73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31854">
                  <a:moveTo>
                    <a:pt x="0" y="0"/>
                  </a:moveTo>
                  <a:lnTo>
                    <a:pt x="11178" y="0"/>
                  </a:lnTo>
                  <a:lnTo>
                    <a:pt x="11178" y="731855"/>
                  </a:lnTo>
                  <a:lnTo>
                    <a:pt x="0" y="73185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5" name="Freeform 2864">
              <a:extLst>
                <a:ext uri="{FF2B5EF4-FFF2-40B4-BE49-F238E27FC236}">
                  <a16:creationId xmlns:a16="http://schemas.microsoft.com/office/drawing/2014/main" id="{66898C1E-9FD6-2961-B014-33828FD97582}"/>
                </a:ext>
              </a:extLst>
            </p:cNvPr>
            <p:cNvSpPr/>
            <p:nvPr/>
          </p:nvSpPr>
          <p:spPr>
            <a:xfrm>
              <a:off x="3825601" y="2552306"/>
              <a:ext cx="11177" cy="734258"/>
            </a:xfrm>
            <a:custGeom>
              <a:avLst/>
              <a:gdLst>
                <a:gd name="connsiteX0" fmla="*/ 0 w 11177"/>
                <a:gd name="connsiteY0" fmla="*/ 0 h 734258"/>
                <a:gd name="connsiteX1" fmla="*/ 11178 w 11177"/>
                <a:gd name="connsiteY1" fmla="*/ 0 h 734258"/>
                <a:gd name="connsiteX2" fmla="*/ 11178 w 11177"/>
                <a:gd name="connsiteY2" fmla="*/ 734259 h 734258"/>
                <a:gd name="connsiteX3" fmla="*/ 0 w 11177"/>
                <a:gd name="connsiteY3" fmla="*/ 734259 h 73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34258">
                  <a:moveTo>
                    <a:pt x="0" y="0"/>
                  </a:moveTo>
                  <a:lnTo>
                    <a:pt x="11178" y="0"/>
                  </a:lnTo>
                  <a:lnTo>
                    <a:pt x="11178" y="734259"/>
                  </a:lnTo>
                  <a:lnTo>
                    <a:pt x="0" y="734259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6" name="Freeform 2865">
              <a:extLst>
                <a:ext uri="{FF2B5EF4-FFF2-40B4-BE49-F238E27FC236}">
                  <a16:creationId xmlns:a16="http://schemas.microsoft.com/office/drawing/2014/main" id="{F95FBEE0-D9B5-BFEE-6BE9-CCDC9B4BFBB6}"/>
                </a:ext>
              </a:extLst>
            </p:cNvPr>
            <p:cNvSpPr/>
            <p:nvPr/>
          </p:nvSpPr>
          <p:spPr>
            <a:xfrm>
              <a:off x="3837795" y="2552306"/>
              <a:ext cx="11177" cy="754454"/>
            </a:xfrm>
            <a:custGeom>
              <a:avLst/>
              <a:gdLst>
                <a:gd name="connsiteX0" fmla="*/ 0 w 11177"/>
                <a:gd name="connsiteY0" fmla="*/ 0 h 754454"/>
                <a:gd name="connsiteX1" fmla="*/ 11177 w 11177"/>
                <a:gd name="connsiteY1" fmla="*/ 0 h 754454"/>
                <a:gd name="connsiteX2" fmla="*/ 11177 w 11177"/>
                <a:gd name="connsiteY2" fmla="*/ 754455 h 754454"/>
                <a:gd name="connsiteX3" fmla="*/ 0 w 11177"/>
                <a:gd name="connsiteY3" fmla="*/ 754455 h 75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54454">
                  <a:moveTo>
                    <a:pt x="0" y="0"/>
                  </a:moveTo>
                  <a:lnTo>
                    <a:pt x="11177" y="0"/>
                  </a:lnTo>
                  <a:lnTo>
                    <a:pt x="11177" y="754455"/>
                  </a:lnTo>
                  <a:lnTo>
                    <a:pt x="0" y="75445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7" name="Freeform 2866">
              <a:extLst>
                <a:ext uri="{FF2B5EF4-FFF2-40B4-BE49-F238E27FC236}">
                  <a16:creationId xmlns:a16="http://schemas.microsoft.com/office/drawing/2014/main" id="{03F515F7-511D-00BC-DEF2-0EEC6027B5B1}"/>
                </a:ext>
              </a:extLst>
            </p:cNvPr>
            <p:cNvSpPr/>
            <p:nvPr/>
          </p:nvSpPr>
          <p:spPr>
            <a:xfrm>
              <a:off x="3849480" y="2552306"/>
              <a:ext cx="11177" cy="754454"/>
            </a:xfrm>
            <a:custGeom>
              <a:avLst/>
              <a:gdLst>
                <a:gd name="connsiteX0" fmla="*/ 0 w 11177"/>
                <a:gd name="connsiteY0" fmla="*/ 0 h 754454"/>
                <a:gd name="connsiteX1" fmla="*/ 11177 w 11177"/>
                <a:gd name="connsiteY1" fmla="*/ 0 h 754454"/>
                <a:gd name="connsiteX2" fmla="*/ 11177 w 11177"/>
                <a:gd name="connsiteY2" fmla="*/ 754455 h 754454"/>
                <a:gd name="connsiteX3" fmla="*/ 0 w 11177"/>
                <a:gd name="connsiteY3" fmla="*/ 754455 h 75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754454">
                  <a:moveTo>
                    <a:pt x="0" y="0"/>
                  </a:moveTo>
                  <a:lnTo>
                    <a:pt x="11177" y="0"/>
                  </a:lnTo>
                  <a:lnTo>
                    <a:pt x="11177" y="754455"/>
                  </a:lnTo>
                  <a:lnTo>
                    <a:pt x="0" y="75445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8" name="Freeform 2867">
              <a:extLst>
                <a:ext uri="{FF2B5EF4-FFF2-40B4-BE49-F238E27FC236}">
                  <a16:creationId xmlns:a16="http://schemas.microsoft.com/office/drawing/2014/main" id="{0736FB89-350F-6BEA-E294-F69BDCF40F83}"/>
                </a:ext>
              </a:extLst>
            </p:cNvPr>
            <p:cNvSpPr/>
            <p:nvPr/>
          </p:nvSpPr>
          <p:spPr>
            <a:xfrm>
              <a:off x="3861674" y="2552306"/>
              <a:ext cx="11177" cy="812156"/>
            </a:xfrm>
            <a:custGeom>
              <a:avLst/>
              <a:gdLst>
                <a:gd name="connsiteX0" fmla="*/ 0 w 11177"/>
                <a:gd name="connsiteY0" fmla="*/ 0 h 812156"/>
                <a:gd name="connsiteX1" fmla="*/ 11178 w 11177"/>
                <a:gd name="connsiteY1" fmla="*/ 0 h 812156"/>
                <a:gd name="connsiteX2" fmla="*/ 11178 w 11177"/>
                <a:gd name="connsiteY2" fmla="*/ 812157 h 812156"/>
                <a:gd name="connsiteX3" fmla="*/ 0 w 11177"/>
                <a:gd name="connsiteY3" fmla="*/ 812157 h 812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812156">
                  <a:moveTo>
                    <a:pt x="0" y="0"/>
                  </a:moveTo>
                  <a:lnTo>
                    <a:pt x="11178" y="0"/>
                  </a:lnTo>
                  <a:lnTo>
                    <a:pt x="11178" y="812157"/>
                  </a:lnTo>
                  <a:lnTo>
                    <a:pt x="0" y="812157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9" name="Freeform 2868">
              <a:extLst>
                <a:ext uri="{FF2B5EF4-FFF2-40B4-BE49-F238E27FC236}">
                  <a16:creationId xmlns:a16="http://schemas.microsoft.com/office/drawing/2014/main" id="{A35EF694-D756-34B5-0ACA-C547194BC4DB}"/>
                </a:ext>
              </a:extLst>
            </p:cNvPr>
            <p:cNvSpPr/>
            <p:nvPr/>
          </p:nvSpPr>
          <p:spPr>
            <a:xfrm>
              <a:off x="3873868" y="2552306"/>
              <a:ext cx="11177" cy="819369"/>
            </a:xfrm>
            <a:custGeom>
              <a:avLst/>
              <a:gdLst>
                <a:gd name="connsiteX0" fmla="*/ 0 w 11177"/>
                <a:gd name="connsiteY0" fmla="*/ 0 h 819369"/>
                <a:gd name="connsiteX1" fmla="*/ 11178 w 11177"/>
                <a:gd name="connsiteY1" fmla="*/ 0 h 819369"/>
                <a:gd name="connsiteX2" fmla="*/ 11178 w 11177"/>
                <a:gd name="connsiteY2" fmla="*/ 819370 h 819369"/>
                <a:gd name="connsiteX3" fmla="*/ 0 w 11177"/>
                <a:gd name="connsiteY3" fmla="*/ 819370 h 81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819369">
                  <a:moveTo>
                    <a:pt x="0" y="0"/>
                  </a:moveTo>
                  <a:lnTo>
                    <a:pt x="11178" y="0"/>
                  </a:lnTo>
                  <a:lnTo>
                    <a:pt x="11178" y="819370"/>
                  </a:lnTo>
                  <a:lnTo>
                    <a:pt x="0" y="819370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0" name="Freeform 2869">
              <a:extLst>
                <a:ext uri="{FF2B5EF4-FFF2-40B4-BE49-F238E27FC236}">
                  <a16:creationId xmlns:a16="http://schemas.microsoft.com/office/drawing/2014/main" id="{6269F29B-91FB-72B6-5FE9-9AAC7AA353C3}"/>
                </a:ext>
              </a:extLst>
            </p:cNvPr>
            <p:cNvSpPr/>
            <p:nvPr/>
          </p:nvSpPr>
          <p:spPr>
            <a:xfrm>
              <a:off x="3885553" y="2552306"/>
              <a:ext cx="11177" cy="863126"/>
            </a:xfrm>
            <a:custGeom>
              <a:avLst/>
              <a:gdLst>
                <a:gd name="connsiteX0" fmla="*/ 0 w 11177"/>
                <a:gd name="connsiteY0" fmla="*/ 0 h 863126"/>
                <a:gd name="connsiteX1" fmla="*/ 11178 w 11177"/>
                <a:gd name="connsiteY1" fmla="*/ 0 h 863126"/>
                <a:gd name="connsiteX2" fmla="*/ 11178 w 11177"/>
                <a:gd name="connsiteY2" fmla="*/ 863127 h 863126"/>
                <a:gd name="connsiteX3" fmla="*/ 0 w 11177"/>
                <a:gd name="connsiteY3" fmla="*/ 863127 h 86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863126">
                  <a:moveTo>
                    <a:pt x="0" y="0"/>
                  </a:moveTo>
                  <a:lnTo>
                    <a:pt x="11178" y="0"/>
                  </a:lnTo>
                  <a:lnTo>
                    <a:pt x="11178" y="863127"/>
                  </a:lnTo>
                  <a:lnTo>
                    <a:pt x="0" y="863127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1" name="Freeform 2870">
              <a:extLst>
                <a:ext uri="{FF2B5EF4-FFF2-40B4-BE49-F238E27FC236}">
                  <a16:creationId xmlns:a16="http://schemas.microsoft.com/office/drawing/2014/main" id="{1C880FF2-A4D7-2D96-0705-4FA707FB4F66}"/>
                </a:ext>
              </a:extLst>
            </p:cNvPr>
            <p:cNvSpPr/>
            <p:nvPr/>
          </p:nvSpPr>
          <p:spPr>
            <a:xfrm>
              <a:off x="3897747" y="2552306"/>
              <a:ext cx="11177" cy="884765"/>
            </a:xfrm>
            <a:custGeom>
              <a:avLst/>
              <a:gdLst>
                <a:gd name="connsiteX0" fmla="*/ 0 w 11177"/>
                <a:gd name="connsiteY0" fmla="*/ 0 h 884765"/>
                <a:gd name="connsiteX1" fmla="*/ 11177 w 11177"/>
                <a:gd name="connsiteY1" fmla="*/ 0 h 884765"/>
                <a:gd name="connsiteX2" fmla="*/ 11177 w 11177"/>
                <a:gd name="connsiteY2" fmla="*/ 884765 h 884765"/>
                <a:gd name="connsiteX3" fmla="*/ 0 w 11177"/>
                <a:gd name="connsiteY3" fmla="*/ 884765 h 88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884765">
                  <a:moveTo>
                    <a:pt x="0" y="0"/>
                  </a:moveTo>
                  <a:lnTo>
                    <a:pt x="11177" y="0"/>
                  </a:lnTo>
                  <a:lnTo>
                    <a:pt x="11177" y="884765"/>
                  </a:lnTo>
                  <a:lnTo>
                    <a:pt x="0" y="884765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2" name="Freeform 2871">
              <a:extLst>
                <a:ext uri="{FF2B5EF4-FFF2-40B4-BE49-F238E27FC236}">
                  <a16:creationId xmlns:a16="http://schemas.microsoft.com/office/drawing/2014/main" id="{445F2690-9C97-C2F5-9297-DA4595248B28}"/>
                </a:ext>
              </a:extLst>
            </p:cNvPr>
            <p:cNvSpPr/>
            <p:nvPr/>
          </p:nvSpPr>
          <p:spPr>
            <a:xfrm>
              <a:off x="3909941" y="2552306"/>
              <a:ext cx="11177" cy="917462"/>
            </a:xfrm>
            <a:custGeom>
              <a:avLst/>
              <a:gdLst>
                <a:gd name="connsiteX0" fmla="*/ 0 w 11177"/>
                <a:gd name="connsiteY0" fmla="*/ 0 h 917462"/>
                <a:gd name="connsiteX1" fmla="*/ 11178 w 11177"/>
                <a:gd name="connsiteY1" fmla="*/ 0 h 917462"/>
                <a:gd name="connsiteX2" fmla="*/ 11178 w 11177"/>
                <a:gd name="connsiteY2" fmla="*/ 917463 h 917462"/>
                <a:gd name="connsiteX3" fmla="*/ 0 w 11177"/>
                <a:gd name="connsiteY3" fmla="*/ 917463 h 9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7462">
                  <a:moveTo>
                    <a:pt x="0" y="0"/>
                  </a:moveTo>
                  <a:lnTo>
                    <a:pt x="11178" y="0"/>
                  </a:lnTo>
                  <a:lnTo>
                    <a:pt x="11178" y="917463"/>
                  </a:lnTo>
                  <a:lnTo>
                    <a:pt x="0" y="91746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3" name="Freeform 2872">
              <a:extLst>
                <a:ext uri="{FF2B5EF4-FFF2-40B4-BE49-F238E27FC236}">
                  <a16:creationId xmlns:a16="http://schemas.microsoft.com/office/drawing/2014/main" id="{3A1DA425-4EC4-BBDA-89D6-9AB33A11F938}"/>
                </a:ext>
              </a:extLst>
            </p:cNvPr>
            <p:cNvSpPr/>
            <p:nvPr/>
          </p:nvSpPr>
          <p:spPr>
            <a:xfrm>
              <a:off x="3921626" y="2552306"/>
              <a:ext cx="11177" cy="917462"/>
            </a:xfrm>
            <a:custGeom>
              <a:avLst/>
              <a:gdLst>
                <a:gd name="connsiteX0" fmla="*/ 0 w 11177"/>
                <a:gd name="connsiteY0" fmla="*/ 0 h 917462"/>
                <a:gd name="connsiteX1" fmla="*/ 11177 w 11177"/>
                <a:gd name="connsiteY1" fmla="*/ 0 h 917462"/>
                <a:gd name="connsiteX2" fmla="*/ 11177 w 11177"/>
                <a:gd name="connsiteY2" fmla="*/ 917463 h 917462"/>
                <a:gd name="connsiteX3" fmla="*/ 0 w 11177"/>
                <a:gd name="connsiteY3" fmla="*/ 917463 h 9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7462">
                  <a:moveTo>
                    <a:pt x="0" y="0"/>
                  </a:moveTo>
                  <a:lnTo>
                    <a:pt x="11177" y="0"/>
                  </a:lnTo>
                  <a:lnTo>
                    <a:pt x="11177" y="917463"/>
                  </a:lnTo>
                  <a:lnTo>
                    <a:pt x="0" y="91746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4" name="Freeform 2873">
              <a:extLst>
                <a:ext uri="{FF2B5EF4-FFF2-40B4-BE49-F238E27FC236}">
                  <a16:creationId xmlns:a16="http://schemas.microsoft.com/office/drawing/2014/main" id="{B0167ADA-3094-45CC-3B7A-55A1B260C6F0}"/>
                </a:ext>
              </a:extLst>
            </p:cNvPr>
            <p:cNvSpPr/>
            <p:nvPr/>
          </p:nvSpPr>
          <p:spPr>
            <a:xfrm>
              <a:off x="3933820" y="2552306"/>
              <a:ext cx="11177" cy="917462"/>
            </a:xfrm>
            <a:custGeom>
              <a:avLst/>
              <a:gdLst>
                <a:gd name="connsiteX0" fmla="*/ 0 w 11177"/>
                <a:gd name="connsiteY0" fmla="*/ 0 h 917462"/>
                <a:gd name="connsiteX1" fmla="*/ 11178 w 11177"/>
                <a:gd name="connsiteY1" fmla="*/ 0 h 917462"/>
                <a:gd name="connsiteX2" fmla="*/ 11178 w 11177"/>
                <a:gd name="connsiteY2" fmla="*/ 917463 h 917462"/>
                <a:gd name="connsiteX3" fmla="*/ 0 w 11177"/>
                <a:gd name="connsiteY3" fmla="*/ 917463 h 9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7462">
                  <a:moveTo>
                    <a:pt x="0" y="0"/>
                  </a:moveTo>
                  <a:lnTo>
                    <a:pt x="11178" y="0"/>
                  </a:lnTo>
                  <a:lnTo>
                    <a:pt x="11178" y="917463"/>
                  </a:lnTo>
                  <a:lnTo>
                    <a:pt x="0" y="91746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5" name="Freeform 2874">
              <a:extLst>
                <a:ext uri="{FF2B5EF4-FFF2-40B4-BE49-F238E27FC236}">
                  <a16:creationId xmlns:a16="http://schemas.microsoft.com/office/drawing/2014/main" id="{B520E5C3-825D-EA51-ABBE-76F172D868C3}"/>
                </a:ext>
              </a:extLst>
            </p:cNvPr>
            <p:cNvSpPr/>
            <p:nvPr/>
          </p:nvSpPr>
          <p:spPr>
            <a:xfrm>
              <a:off x="3946013" y="2552306"/>
              <a:ext cx="11177" cy="917462"/>
            </a:xfrm>
            <a:custGeom>
              <a:avLst/>
              <a:gdLst>
                <a:gd name="connsiteX0" fmla="*/ 0 w 11177"/>
                <a:gd name="connsiteY0" fmla="*/ 0 h 917462"/>
                <a:gd name="connsiteX1" fmla="*/ 11177 w 11177"/>
                <a:gd name="connsiteY1" fmla="*/ 0 h 917462"/>
                <a:gd name="connsiteX2" fmla="*/ 11177 w 11177"/>
                <a:gd name="connsiteY2" fmla="*/ 917463 h 917462"/>
                <a:gd name="connsiteX3" fmla="*/ 0 w 11177"/>
                <a:gd name="connsiteY3" fmla="*/ 917463 h 9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7462">
                  <a:moveTo>
                    <a:pt x="0" y="0"/>
                  </a:moveTo>
                  <a:lnTo>
                    <a:pt x="11177" y="0"/>
                  </a:lnTo>
                  <a:lnTo>
                    <a:pt x="11177" y="917463"/>
                  </a:lnTo>
                  <a:lnTo>
                    <a:pt x="0" y="91746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6" name="Freeform 2875">
              <a:extLst>
                <a:ext uri="{FF2B5EF4-FFF2-40B4-BE49-F238E27FC236}">
                  <a16:creationId xmlns:a16="http://schemas.microsoft.com/office/drawing/2014/main" id="{7F5316AC-DF0C-3793-49FA-FD3E98D274D0}"/>
                </a:ext>
              </a:extLst>
            </p:cNvPr>
            <p:cNvSpPr/>
            <p:nvPr/>
          </p:nvSpPr>
          <p:spPr>
            <a:xfrm>
              <a:off x="3957699" y="2552306"/>
              <a:ext cx="11177" cy="917462"/>
            </a:xfrm>
            <a:custGeom>
              <a:avLst/>
              <a:gdLst>
                <a:gd name="connsiteX0" fmla="*/ 0 w 11177"/>
                <a:gd name="connsiteY0" fmla="*/ 0 h 917462"/>
                <a:gd name="connsiteX1" fmla="*/ 11178 w 11177"/>
                <a:gd name="connsiteY1" fmla="*/ 0 h 917462"/>
                <a:gd name="connsiteX2" fmla="*/ 11178 w 11177"/>
                <a:gd name="connsiteY2" fmla="*/ 917463 h 917462"/>
                <a:gd name="connsiteX3" fmla="*/ 0 w 11177"/>
                <a:gd name="connsiteY3" fmla="*/ 917463 h 9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7462">
                  <a:moveTo>
                    <a:pt x="0" y="0"/>
                  </a:moveTo>
                  <a:lnTo>
                    <a:pt x="11178" y="0"/>
                  </a:lnTo>
                  <a:lnTo>
                    <a:pt x="11178" y="917463"/>
                  </a:lnTo>
                  <a:lnTo>
                    <a:pt x="0" y="91746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7" name="Freeform 2876">
              <a:extLst>
                <a:ext uri="{FF2B5EF4-FFF2-40B4-BE49-F238E27FC236}">
                  <a16:creationId xmlns:a16="http://schemas.microsoft.com/office/drawing/2014/main" id="{EF70D697-1606-5802-C1EB-B957765AB286}"/>
                </a:ext>
              </a:extLst>
            </p:cNvPr>
            <p:cNvSpPr/>
            <p:nvPr/>
          </p:nvSpPr>
          <p:spPr>
            <a:xfrm>
              <a:off x="3969893" y="2552306"/>
              <a:ext cx="11177" cy="917462"/>
            </a:xfrm>
            <a:custGeom>
              <a:avLst/>
              <a:gdLst>
                <a:gd name="connsiteX0" fmla="*/ 0 w 11177"/>
                <a:gd name="connsiteY0" fmla="*/ 0 h 917462"/>
                <a:gd name="connsiteX1" fmla="*/ 11177 w 11177"/>
                <a:gd name="connsiteY1" fmla="*/ 0 h 917462"/>
                <a:gd name="connsiteX2" fmla="*/ 11177 w 11177"/>
                <a:gd name="connsiteY2" fmla="*/ 917463 h 917462"/>
                <a:gd name="connsiteX3" fmla="*/ 0 w 11177"/>
                <a:gd name="connsiteY3" fmla="*/ 917463 h 9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7462">
                  <a:moveTo>
                    <a:pt x="0" y="0"/>
                  </a:moveTo>
                  <a:lnTo>
                    <a:pt x="11177" y="0"/>
                  </a:lnTo>
                  <a:lnTo>
                    <a:pt x="11177" y="917463"/>
                  </a:lnTo>
                  <a:lnTo>
                    <a:pt x="0" y="91746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8" name="Freeform 2877">
              <a:extLst>
                <a:ext uri="{FF2B5EF4-FFF2-40B4-BE49-F238E27FC236}">
                  <a16:creationId xmlns:a16="http://schemas.microsoft.com/office/drawing/2014/main" id="{ED87E880-6935-13BA-2CAE-D460A4F88859}"/>
                </a:ext>
              </a:extLst>
            </p:cNvPr>
            <p:cNvSpPr/>
            <p:nvPr/>
          </p:nvSpPr>
          <p:spPr>
            <a:xfrm>
              <a:off x="3981578" y="2552306"/>
              <a:ext cx="11177" cy="917462"/>
            </a:xfrm>
            <a:custGeom>
              <a:avLst/>
              <a:gdLst>
                <a:gd name="connsiteX0" fmla="*/ 0 w 11177"/>
                <a:gd name="connsiteY0" fmla="*/ 0 h 917462"/>
                <a:gd name="connsiteX1" fmla="*/ 11177 w 11177"/>
                <a:gd name="connsiteY1" fmla="*/ 0 h 917462"/>
                <a:gd name="connsiteX2" fmla="*/ 11177 w 11177"/>
                <a:gd name="connsiteY2" fmla="*/ 917463 h 917462"/>
                <a:gd name="connsiteX3" fmla="*/ 0 w 11177"/>
                <a:gd name="connsiteY3" fmla="*/ 917463 h 9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7462">
                  <a:moveTo>
                    <a:pt x="0" y="0"/>
                  </a:moveTo>
                  <a:lnTo>
                    <a:pt x="11177" y="0"/>
                  </a:lnTo>
                  <a:lnTo>
                    <a:pt x="11177" y="917463"/>
                  </a:lnTo>
                  <a:lnTo>
                    <a:pt x="0" y="91746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79" name="Freeform 2878">
              <a:extLst>
                <a:ext uri="{FF2B5EF4-FFF2-40B4-BE49-F238E27FC236}">
                  <a16:creationId xmlns:a16="http://schemas.microsoft.com/office/drawing/2014/main" id="{FA3C761E-26FF-66D2-14DF-CFFAC39B0F14}"/>
                </a:ext>
              </a:extLst>
            </p:cNvPr>
            <p:cNvSpPr/>
            <p:nvPr/>
          </p:nvSpPr>
          <p:spPr>
            <a:xfrm>
              <a:off x="3993772" y="2552306"/>
              <a:ext cx="11177" cy="917462"/>
            </a:xfrm>
            <a:custGeom>
              <a:avLst/>
              <a:gdLst>
                <a:gd name="connsiteX0" fmla="*/ 0 w 11177"/>
                <a:gd name="connsiteY0" fmla="*/ 0 h 917462"/>
                <a:gd name="connsiteX1" fmla="*/ 11178 w 11177"/>
                <a:gd name="connsiteY1" fmla="*/ 0 h 917462"/>
                <a:gd name="connsiteX2" fmla="*/ 11178 w 11177"/>
                <a:gd name="connsiteY2" fmla="*/ 917463 h 917462"/>
                <a:gd name="connsiteX3" fmla="*/ 0 w 11177"/>
                <a:gd name="connsiteY3" fmla="*/ 917463 h 9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7462">
                  <a:moveTo>
                    <a:pt x="0" y="0"/>
                  </a:moveTo>
                  <a:lnTo>
                    <a:pt x="11178" y="0"/>
                  </a:lnTo>
                  <a:lnTo>
                    <a:pt x="11178" y="917463"/>
                  </a:lnTo>
                  <a:lnTo>
                    <a:pt x="0" y="91746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0" name="Freeform 2879">
              <a:extLst>
                <a:ext uri="{FF2B5EF4-FFF2-40B4-BE49-F238E27FC236}">
                  <a16:creationId xmlns:a16="http://schemas.microsoft.com/office/drawing/2014/main" id="{179A24DB-D631-242A-665B-28626960B38A}"/>
                </a:ext>
              </a:extLst>
            </p:cNvPr>
            <p:cNvSpPr/>
            <p:nvPr/>
          </p:nvSpPr>
          <p:spPr>
            <a:xfrm>
              <a:off x="4005965" y="2552306"/>
              <a:ext cx="11177" cy="917462"/>
            </a:xfrm>
            <a:custGeom>
              <a:avLst/>
              <a:gdLst>
                <a:gd name="connsiteX0" fmla="*/ 0 w 11177"/>
                <a:gd name="connsiteY0" fmla="*/ 0 h 917462"/>
                <a:gd name="connsiteX1" fmla="*/ 11178 w 11177"/>
                <a:gd name="connsiteY1" fmla="*/ 0 h 917462"/>
                <a:gd name="connsiteX2" fmla="*/ 11178 w 11177"/>
                <a:gd name="connsiteY2" fmla="*/ 917463 h 917462"/>
                <a:gd name="connsiteX3" fmla="*/ 0 w 11177"/>
                <a:gd name="connsiteY3" fmla="*/ 917463 h 9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7462">
                  <a:moveTo>
                    <a:pt x="0" y="0"/>
                  </a:moveTo>
                  <a:lnTo>
                    <a:pt x="11178" y="0"/>
                  </a:lnTo>
                  <a:lnTo>
                    <a:pt x="11178" y="917463"/>
                  </a:lnTo>
                  <a:lnTo>
                    <a:pt x="0" y="91746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1" name="Freeform 2880">
              <a:extLst>
                <a:ext uri="{FF2B5EF4-FFF2-40B4-BE49-F238E27FC236}">
                  <a16:creationId xmlns:a16="http://schemas.microsoft.com/office/drawing/2014/main" id="{868B8114-8AD8-B0A3-C189-44A0BFBA803A}"/>
                </a:ext>
              </a:extLst>
            </p:cNvPr>
            <p:cNvSpPr/>
            <p:nvPr/>
          </p:nvSpPr>
          <p:spPr>
            <a:xfrm>
              <a:off x="4017651" y="2552306"/>
              <a:ext cx="11177" cy="917462"/>
            </a:xfrm>
            <a:custGeom>
              <a:avLst/>
              <a:gdLst>
                <a:gd name="connsiteX0" fmla="*/ 0 w 11177"/>
                <a:gd name="connsiteY0" fmla="*/ 0 h 917462"/>
                <a:gd name="connsiteX1" fmla="*/ 11178 w 11177"/>
                <a:gd name="connsiteY1" fmla="*/ 0 h 917462"/>
                <a:gd name="connsiteX2" fmla="*/ 11178 w 11177"/>
                <a:gd name="connsiteY2" fmla="*/ 917463 h 917462"/>
                <a:gd name="connsiteX3" fmla="*/ 0 w 11177"/>
                <a:gd name="connsiteY3" fmla="*/ 917463 h 9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7462">
                  <a:moveTo>
                    <a:pt x="0" y="0"/>
                  </a:moveTo>
                  <a:lnTo>
                    <a:pt x="11178" y="0"/>
                  </a:lnTo>
                  <a:lnTo>
                    <a:pt x="11178" y="917463"/>
                  </a:lnTo>
                  <a:lnTo>
                    <a:pt x="0" y="91746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2" name="Freeform 2881">
              <a:extLst>
                <a:ext uri="{FF2B5EF4-FFF2-40B4-BE49-F238E27FC236}">
                  <a16:creationId xmlns:a16="http://schemas.microsoft.com/office/drawing/2014/main" id="{25BED4C8-C485-B0F1-B2A2-1E8489A3FE8E}"/>
                </a:ext>
              </a:extLst>
            </p:cNvPr>
            <p:cNvSpPr/>
            <p:nvPr/>
          </p:nvSpPr>
          <p:spPr>
            <a:xfrm>
              <a:off x="4029845" y="2552306"/>
              <a:ext cx="11177" cy="917462"/>
            </a:xfrm>
            <a:custGeom>
              <a:avLst/>
              <a:gdLst>
                <a:gd name="connsiteX0" fmla="*/ 0 w 11177"/>
                <a:gd name="connsiteY0" fmla="*/ 0 h 917462"/>
                <a:gd name="connsiteX1" fmla="*/ 11177 w 11177"/>
                <a:gd name="connsiteY1" fmla="*/ 0 h 917462"/>
                <a:gd name="connsiteX2" fmla="*/ 11177 w 11177"/>
                <a:gd name="connsiteY2" fmla="*/ 917463 h 917462"/>
                <a:gd name="connsiteX3" fmla="*/ 0 w 11177"/>
                <a:gd name="connsiteY3" fmla="*/ 917463 h 9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917462">
                  <a:moveTo>
                    <a:pt x="0" y="0"/>
                  </a:moveTo>
                  <a:lnTo>
                    <a:pt x="11177" y="0"/>
                  </a:lnTo>
                  <a:lnTo>
                    <a:pt x="11177" y="917463"/>
                  </a:lnTo>
                  <a:lnTo>
                    <a:pt x="0" y="917463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3" name="Freeform 2882">
              <a:extLst>
                <a:ext uri="{FF2B5EF4-FFF2-40B4-BE49-F238E27FC236}">
                  <a16:creationId xmlns:a16="http://schemas.microsoft.com/office/drawing/2014/main" id="{C017F121-3B8B-A1E5-7638-7FE2EFE1CD08}"/>
                </a:ext>
              </a:extLst>
            </p:cNvPr>
            <p:cNvSpPr/>
            <p:nvPr/>
          </p:nvSpPr>
          <p:spPr>
            <a:xfrm>
              <a:off x="1926951" y="2552306"/>
              <a:ext cx="11177" cy="321208"/>
            </a:xfrm>
            <a:custGeom>
              <a:avLst/>
              <a:gdLst>
                <a:gd name="connsiteX0" fmla="*/ 0 w 11177"/>
                <a:gd name="connsiteY0" fmla="*/ 0 h 321208"/>
                <a:gd name="connsiteX1" fmla="*/ 11178 w 11177"/>
                <a:gd name="connsiteY1" fmla="*/ 0 h 321208"/>
                <a:gd name="connsiteX2" fmla="*/ 11178 w 11177"/>
                <a:gd name="connsiteY2" fmla="*/ 321208 h 321208"/>
                <a:gd name="connsiteX3" fmla="*/ 0 w 11177"/>
                <a:gd name="connsiteY3" fmla="*/ 321208 h 32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7" h="321208">
                  <a:moveTo>
                    <a:pt x="0" y="0"/>
                  </a:moveTo>
                  <a:lnTo>
                    <a:pt x="11178" y="0"/>
                  </a:lnTo>
                  <a:lnTo>
                    <a:pt x="11178" y="321208"/>
                  </a:lnTo>
                  <a:lnTo>
                    <a:pt x="0" y="321208"/>
                  </a:lnTo>
                  <a:close/>
                </a:path>
              </a:pathLst>
            </a:custGeom>
            <a:solidFill>
              <a:srgbClr val="6CBE56">
                <a:alpha val="50000"/>
              </a:srgbClr>
            </a:solidFill>
            <a:ln w="50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8" name="Freeform 2887">
              <a:extLst>
                <a:ext uri="{FF2B5EF4-FFF2-40B4-BE49-F238E27FC236}">
                  <a16:creationId xmlns:a16="http://schemas.microsoft.com/office/drawing/2014/main" id="{C7235205-4A4B-F420-5C64-471A69CF1B76}"/>
                </a:ext>
              </a:extLst>
            </p:cNvPr>
            <p:cNvSpPr/>
            <p:nvPr/>
          </p:nvSpPr>
          <p:spPr>
            <a:xfrm>
              <a:off x="4030861" y="2830238"/>
              <a:ext cx="10161" cy="4808"/>
            </a:xfrm>
            <a:custGeom>
              <a:avLst/>
              <a:gdLst>
                <a:gd name="connsiteX0" fmla="*/ 0 w 10161"/>
                <a:gd name="connsiteY0" fmla="*/ 0 h 4808"/>
                <a:gd name="connsiteX1" fmla="*/ 10161 w 10161"/>
                <a:gd name="connsiteY1" fmla="*/ 0 h 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61" h="4808">
                  <a:moveTo>
                    <a:pt x="0" y="0"/>
                  </a:moveTo>
                  <a:lnTo>
                    <a:pt x="10161" y="0"/>
                  </a:lnTo>
                </a:path>
              </a:pathLst>
            </a:custGeom>
            <a:ln w="5079" cap="flat">
              <a:solidFill>
                <a:srgbClr val="00548F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75" name="Group 874">
            <a:extLst>
              <a:ext uri="{FF2B5EF4-FFF2-40B4-BE49-F238E27FC236}">
                <a16:creationId xmlns:a16="http://schemas.microsoft.com/office/drawing/2014/main" id="{D600CD52-CFD0-0F41-93DE-A6B947B6DD6C}"/>
              </a:ext>
            </a:extLst>
          </p:cNvPr>
          <p:cNvGrpSpPr/>
          <p:nvPr/>
        </p:nvGrpSpPr>
        <p:grpSpPr>
          <a:xfrm>
            <a:off x="594646" y="1548413"/>
            <a:ext cx="2439703" cy="1061612"/>
            <a:chOff x="792861" y="2064550"/>
            <a:chExt cx="3252937" cy="1415483"/>
          </a:xfrm>
        </p:grpSpPr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C2BD55BF-80BB-A98E-79CF-89C0915E0589}"/>
                </a:ext>
              </a:extLst>
            </p:cNvPr>
            <p:cNvGrpSpPr/>
            <p:nvPr/>
          </p:nvGrpSpPr>
          <p:grpSpPr>
            <a:xfrm>
              <a:off x="792861" y="2064550"/>
              <a:ext cx="3252937" cy="1414996"/>
              <a:chOff x="792861" y="2064550"/>
              <a:chExt cx="3252937" cy="1414996"/>
            </a:xfrm>
            <a:solidFill>
              <a:srgbClr val="4472C4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C7D0B7F9-38AD-7781-5877-461EB44DF4A4}"/>
                  </a:ext>
                </a:extLst>
              </p:cNvPr>
              <p:cNvSpPr/>
              <p:nvPr/>
            </p:nvSpPr>
            <p:spPr>
              <a:xfrm>
                <a:off x="834005" y="2548551"/>
                <a:ext cx="11174" cy="42362"/>
              </a:xfrm>
              <a:custGeom>
                <a:avLst/>
                <a:gdLst>
                  <a:gd name="connsiteX0" fmla="*/ 0 w 11174"/>
                  <a:gd name="connsiteY0" fmla="*/ 0 h 42362"/>
                  <a:gd name="connsiteX1" fmla="*/ 11175 w 11174"/>
                  <a:gd name="connsiteY1" fmla="*/ 0 h 42362"/>
                  <a:gd name="connsiteX2" fmla="*/ 11175 w 11174"/>
                  <a:gd name="connsiteY2" fmla="*/ 42362 h 42362"/>
                  <a:gd name="connsiteX3" fmla="*/ 0 w 11174"/>
                  <a:gd name="connsiteY3" fmla="*/ 42362 h 42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2362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2362"/>
                    </a:lnTo>
                    <a:lnTo>
                      <a:pt x="0" y="4236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53FD2512-D691-F219-1765-1D31B65471BF}"/>
                  </a:ext>
                </a:extLst>
              </p:cNvPr>
              <p:cNvSpPr/>
              <p:nvPr/>
            </p:nvSpPr>
            <p:spPr>
              <a:xfrm>
                <a:off x="820290" y="2474539"/>
                <a:ext cx="11174" cy="74012"/>
              </a:xfrm>
              <a:custGeom>
                <a:avLst/>
                <a:gdLst>
                  <a:gd name="connsiteX0" fmla="*/ 0 w 11174"/>
                  <a:gd name="connsiteY0" fmla="*/ 0 h 74012"/>
                  <a:gd name="connsiteX1" fmla="*/ 11175 w 11174"/>
                  <a:gd name="connsiteY1" fmla="*/ 0 h 74012"/>
                  <a:gd name="connsiteX2" fmla="*/ 11175 w 11174"/>
                  <a:gd name="connsiteY2" fmla="*/ 74012 h 74012"/>
                  <a:gd name="connsiteX3" fmla="*/ 0 w 11174"/>
                  <a:gd name="connsiteY3" fmla="*/ 74012 h 7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4012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4012"/>
                    </a:lnTo>
                    <a:lnTo>
                      <a:pt x="0" y="7401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B6A0AB42-D3F7-15B2-327E-39D2A11F0AF9}"/>
                  </a:ext>
                </a:extLst>
              </p:cNvPr>
              <p:cNvSpPr/>
              <p:nvPr/>
            </p:nvSpPr>
            <p:spPr>
              <a:xfrm>
                <a:off x="806575" y="2317263"/>
                <a:ext cx="11174" cy="231288"/>
              </a:xfrm>
              <a:custGeom>
                <a:avLst/>
                <a:gdLst>
                  <a:gd name="connsiteX0" fmla="*/ 0 w 11174"/>
                  <a:gd name="connsiteY0" fmla="*/ 0 h 231288"/>
                  <a:gd name="connsiteX1" fmla="*/ 11175 w 11174"/>
                  <a:gd name="connsiteY1" fmla="*/ 0 h 231288"/>
                  <a:gd name="connsiteX2" fmla="*/ 11175 w 11174"/>
                  <a:gd name="connsiteY2" fmla="*/ 231288 h 231288"/>
                  <a:gd name="connsiteX3" fmla="*/ 0 w 11174"/>
                  <a:gd name="connsiteY3" fmla="*/ 231288 h 23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231288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231288"/>
                    </a:lnTo>
                    <a:lnTo>
                      <a:pt x="0" y="231288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FA6A854A-CF3C-6449-22DE-AB6FD6DDB9BF}"/>
                  </a:ext>
                </a:extLst>
              </p:cNvPr>
              <p:cNvSpPr/>
              <p:nvPr/>
            </p:nvSpPr>
            <p:spPr>
              <a:xfrm>
                <a:off x="792861" y="2064550"/>
                <a:ext cx="11174" cy="484000"/>
              </a:xfrm>
              <a:custGeom>
                <a:avLst/>
                <a:gdLst>
                  <a:gd name="connsiteX0" fmla="*/ 0 w 11174"/>
                  <a:gd name="connsiteY0" fmla="*/ 0 h 484000"/>
                  <a:gd name="connsiteX1" fmla="*/ 11175 w 11174"/>
                  <a:gd name="connsiteY1" fmla="*/ 0 h 484000"/>
                  <a:gd name="connsiteX2" fmla="*/ 11175 w 11174"/>
                  <a:gd name="connsiteY2" fmla="*/ 484001 h 484000"/>
                  <a:gd name="connsiteX3" fmla="*/ 0 w 11174"/>
                  <a:gd name="connsiteY3" fmla="*/ 484001 h 48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84000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84001"/>
                    </a:lnTo>
                    <a:lnTo>
                      <a:pt x="0" y="484001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EEEB0E72-3351-E027-EE20-E0227F4BA24E}"/>
                  </a:ext>
                </a:extLst>
              </p:cNvPr>
              <p:cNvSpPr/>
              <p:nvPr/>
            </p:nvSpPr>
            <p:spPr>
              <a:xfrm>
                <a:off x="847720" y="2548551"/>
                <a:ext cx="11174" cy="44309"/>
              </a:xfrm>
              <a:custGeom>
                <a:avLst/>
                <a:gdLst>
                  <a:gd name="connsiteX0" fmla="*/ 0 w 11174"/>
                  <a:gd name="connsiteY0" fmla="*/ 0 h 44309"/>
                  <a:gd name="connsiteX1" fmla="*/ 11175 w 11174"/>
                  <a:gd name="connsiteY1" fmla="*/ 0 h 44309"/>
                  <a:gd name="connsiteX2" fmla="*/ 11175 w 11174"/>
                  <a:gd name="connsiteY2" fmla="*/ 44310 h 44309"/>
                  <a:gd name="connsiteX3" fmla="*/ 0 w 11174"/>
                  <a:gd name="connsiteY3" fmla="*/ 44310 h 44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430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4310"/>
                    </a:lnTo>
                    <a:lnTo>
                      <a:pt x="0" y="4431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E0E6199-7DDE-D8E1-9EC8-53C2FF405A3C}"/>
                  </a:ext>
                </a:extLst>
              </p:cNvPr>
              <p:cNvSpPr/>
              <p:nvPr/>
            </p:nvSpPr>
            <p:spPr>
              <a:xfrm>
                <a:off x="861434" y="2548551"/>
                <a:ext cx="11174" cy="122704"/>
              </a:xfrm>
              <a:custGeom>
                <a:avLst/>
                <a:gdLst>
                  <a:gd name="connsiteX0" fmla="*/ 0 w 11174"/>
                  <a:gd name="connsiteY0" fmla="*/ 0 h 122704"/>
                  <a:gd name="connsiteX1" fmla="*/ 11175 w 11174"/>
                  <a:gd name="connsiteY1" fmla="*/ 0 h 122704"/>
                  <a:gd name="connsiteX2" fmla="*/ 11175 w 11174"/>
                  <a:gd name="connsiteY2" fmla="*/ 122704 h 122704"/>
                  <a:gd name="connsiteX3" fmla="*/ 0 w 11174"/>
                  <a:gd name="connsiteY3" fmla="*/ 122704 h 12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122704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122704"/>
                    </a:lnTo>
                    <a:lnTo>
                      <a:pt x="0" y="122704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9643BECD-9DB0-EFEA-E1E2-16EFED653D57}"/>
                  </a:ext>
                </a:extLst>
              </p:cNvPr>
              <p:cNvSpPr/>
              <p:nvPr/>
            </p:nvSpPr>
            <p:spPr>
              <a:xfrm>
                <a:off x="875149" y="2548551"/>
                <a:ext cx="11174" cy="124165"/>
              </a:xfrm>
              <a:custGeom>
                <a:avLst/>
                <a:gdLst>
                  <a:gd name="connsiteX0" fmla="*/ 0 w 11174"/>
                  <a:gd name="connsiteY0" fmla="*/ 0 h 124165"/>
                  <a:gd name="connsiteX1" fmla="*/ 11175 w 11174"/>
                  <a:gd name="connsiteY1" fmla="*/ 0 h 124165"/>
                  <a:gd name="connsiteX2" fmla="*/ 11175 w 11174"/>
                  <a:gd name="connsiteY2" fmla="*/ 124165 h 124165"/>
                  <a:gd name="connsiteX3" fmla="*/ 0 w 11174"/>
                  <a:gd name="connsiteY3" fmla="*/ 124165 h 124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12416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124165"/>
                    </a:lnTo>
                    <a:lnTo>
                      <a:pt x="0" y="12416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B665C8F9-9085-9C88-D9C9-9995C6BCBD8A}"/>
                  </a:ext>
                </a:extLst>
              </p:cNvPr>
              <p:cNvSpPr/>
              <p:nvPr/>
            </p:nvSpPr>
            <p:spPr>
              <a:xfrm>
                <a:off x="888864" y="2548551"/>
                <a:ext cx="11174" cy="133416"/>
              </a:xfrm>
              <a:custGeom>
                <a:avLst/>
                <a:gdLst>
                  <a:gd name="connsiteX0" fmla="*/ 0 w 11174"/>
                  <a:gd name="connsiteY0" fmla="*/ 0 h 133416"/>
                  <a:gd name="connsiteX1" fmla="*/ 11175 w 11174"/>
                  <a:gd name="connsiteY1" fmla="*/ 0 h 133416"/>
                  <a:gd name="connsiteX2" fmla="*/ 11175 w 11174"/>
                  <a:gd name="connsiteY2" fmla="*/ 133417 h 133416"/>
                  <a:gd name="connsiteX3" fmla="*/ 0 w 11174"/>
                  <a:gd name="connsiteY3" fmla="*/ 133417 h 13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13341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133417"/>
                    </a:lnTo>
                    <a:lnTo>
                      <a:pt x="0" y="133417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F14DC968-3674-5389-F8C4-D1317981D3BF}"/>
                  </a:ext>
                </a:extLst>
              </p:cNvPr>
              <p:cNvSpPr/>
              <p:nvPr/>
            </p:nvSpPr>
            <p:spPr>
              <a:xfrm>
                <a:off x="902071" y="2548551"/>
                <a:ext cx="11174" cy="141207"/>
              </a:xfrm>
              <a:custGeom>
                <a:avLst/>
                <a:gdLst>
                  <a:gd name="connsiteX0" fmla="*/ 0 w 11174"/>
                  <a:gd name="connsiteY0" fmla="*/ 0 h 141207"/>
                  <a:gd name="connsiteX1" fmla="*/ 11175 w 11174"/>
                  <a:gd name="connsiteY1" fmla="*/ 0 h 141207"/>
                  <a:gd name="connsiteX2" fmla="*/ 11175 w 11174"/>
                  <a:gd name="connsiteY2" fmla="*/ 141208 h 141207"/>
                  <a:gd name="connsiteX3" fmla="*/ 0 w 11174"/>
                  <a:gd name="connsiteY3" fmla="*/ 141208 h 141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141207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141208"/>
                    </a:lnTo>
                    <a:lnTo>
                      <a:pt x="0" y="141208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0E7EA354-340E-765A-BF9A-00E3FB7F5B00}"/>
                  </a:ext>
                </a:extLst>
              </p:cNvPr>
              <p:cNvSpPr/>
              <p:nvPr/>
            </p:nvSpPr>
            <p:spPr>
              <a:xfrm>
                <a:off x="915786" y="2548551"/>
                <a:ext cx="11174" cy="144615"/>
              </a:xfrm>
              <a:custGeom>
                <a:avLst/>
                <a:gdLst>
                  <a:gd name="connsiteX0" fmla="*/ 0 w 11174"/>
                  <a:gd name="connsiteY0" fmla="*/ 0 h 144615"/>
                  <a:gd name="connsiteX1" fmla="*/ 11175 w 11174"/>
                  <a:gd name="connsiteY1" fmla="*/ 0 h 144615"/>
                  <a:gd name="connsiteX2" fmla="*/ 11175 w 11174"/>
                  <a:gd name="connsiteY2" fmla="*/ 144616 h 144615"/>
                  <a:gd name="connsiteX3" fmla="*/ 0 w 11174"/>
                  <a:gd name="connsiteY3" fmla="*/ 144616 h 144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14461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144616"/>
                    </a:lnTo>
                    <a:lnTo>
                      <a:pt x="0" y="144616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97FFD9CC-61F3-FFD6-CD1D-8F8AD1DA523E}"/>
                  </a:ext>
                </a:extLst>
              </p:cNvPr>
              <p:cNvSpPr/>
              <p:nvPr/>
            </p:nvSpPr>
            <p:spPr>
              <a:xfrm>
                <a:off x="929500" y="2548551"/>
                <a:ext cx="11174" cy="146076"/>
              </a:xfrm>
              <a:custGeom>
                <a:avLst/>
                <a:gdLst>
                  <a:gd name="connsiteX0" fmla="*/ 0 w 11174"/>
                  <a:gd name="connsiteY0" fmla="*/ 0 h 146076"/>
                  <a:gd name="connsiteX1" fmla="*/ 11175 w 11174"/>
                  <a:gd name="connsiteY1" fmla="*/ 0 h 146076"/>
                  <a:gd name="connsiteX2" fmla="*/ 11175 w 11174"/>
                  <a:gd name="connsiteY2" fmla="*/ 146077 h 146076"/>
                  <a:gd name="connsiteX3" fmla="*/ 0 w 11174"/>
                  <a:gd name="connsiteY3" fmla="*/ 146077 h 14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14607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146077"/>
                    </a:lnTo>
                    <a:lnTo>
                      <a:pt x="0" y="146077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F17F2CD-7F71-CE4F-5830-8A1B9A350AA4}"/>
                  </a:ext>
                </a:extLst>
              </p:cNvPr>
              <p:cNvSpPr/>
              <p:nvPr/>
            </p:nvSpPr>
            <p:spPr>
              <a:xfrm>
                <a:off x="943215" y="2548551"/>
                <a:ext cx="11174" cy="153380"/>
              </a:xfrm>
              <a:custGeom>
                <a:avLst/>
                <a:gdLst>
                  <a:gd name="connsiteX0" fmla="*/ 0 w 11174"/>
                  <a:gd name="connsiteY0" fmla="*/ 0 h 153380"/>
                  <a:gd name="connsiteX1" fmla="*/ 11175 w 11174"/>
                  <a:gd name="connsiteY1" fmla="*/ 0 h 153380"/>
                  <a:gd name="connsiteX2" fmla="*/ 11175 w 11174"/>
                  <a:gd name="connsiteY2" fmla="*/ 153381 h 153380"/>
                  <a:gd name="connsiteX3" fmla="*/ 0 w 11174"/>
                  <a:gd name="connsiteY3" fmla="*/ 153381 h 15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153380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153381"/>
                    </a:lnTo>
                    <a:lnTo>
                      <a:pt x="0" y="153381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00A6E33F-EEF0-5E8E-CB42-36099C7248CA}"/>
                  </a:ext>
                </a:extLst>
              </p:cNvPr>
              <p:cNvSpPr/>
              <p:nvPr/>
            </p:nvSpPr>
            <p:spPr>
              <a:xfrm>
                <a:off x="956930" y="2548551"/>
                <a:ext cx="11174" cy="155328"/>
              </a:xfrm>
              <a:custGeom>
                <a:avLst/>
                <a:gdLst>
                  <a:gd name="connsiteX0" fmla="*/ 0 w 11174"/>
                  <a:gd name="connsiteY0" fmla="*/ 0 h 155328"/>
                  <a:gd name="connsiteX1" fmla="*/ 11175 w 11174"/>
                  <a:gd name="connsiteY1" fmla="*/ 0 h 155328"/>
                  <a:gd name="connsiteX2" fmla="*/ 11175 w 11174"/>
                  <a:gd name="connsiteY2" fmla="*/ 155328 h 155328"/>
                  <a:gd name="connsiteX3" fmla="*/ 0 w 11174"/>
                  <a:gd name="connsiteY3" fmla="*/ 155328 h 15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155328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155328"/>
                    </a:lnTo>
                    <a:lnTo>
                      <a:pt x="0" y="155328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DD0FB021-8EF6-5835-92AB-8C35CEB9A77A}"/>
                  </a:ext>
                </a:extLst>
              </p:cNvPr>
              <p:cNvSpPr/>
              <p:nvPr/>
            </p:nvSpPr>
            <p:spPr>
              <a:xfrm>
                <a:off x="970645" y="2548551"/>
                <a:ext cx="11174" cy="158736"/>
              </a:xfrm>
              <a:custGeom>
                <a:avLst/>
                <a:gdLst>
                  <a:gd name="connsiteX0" fmla="*/ 0 w 11174"/>
                  <a:gd name="connsiteY0" fmla="*/ 0 h 158736"/>
                  <a:gd name="connsiteX1" fmla="*/ 11175 w 11174"/>
                  <a:gd name="connsiteY1" fmla="*/ 0 h 158736"/>
                  <a:gd name="connsiteX2" fmla="*/ 11175 w 11174"/>
                  <a:gd name="connsiteY2" fmla="*/ 158737 h 158736"/>
                  <a:gd name="connsiteX3" fmla="*/ 0 w 11174"/>
                  <a:gd name="connsiteY3" fmla="*/ 158737 h 158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15873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158737"/>
                    </a:lnTo>
                    <a:lnTo>
                      <a:pt x="0" y="158737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97F53E14-C9B3-AC24-0DBE-CE5A15F3F2B6}"/>
                  </a:ext>
                </a:extLst>
              </p:cNvPr>
              <p:cNvSpPr/>
              <p:nvPr/>
            </p:nvSpPr>
            <p:spPr>
              <a:xfrm>
                <a:off x="984359" y="2548551"/>
                <a:ext cx="11174" cy="167988"/>
              </a:xfrm>
              <a:custGeom>
                <a:avLst/>
                <a:gdLst>
                  <a:gd name="connsiteX0" fmla="*/ 0 w 11174"/>
                  <a:gd name="connsiteY0" fmla="*/ 0 h 167988"/>
                  <a:gd name="connsiteX1" fmla="*/ 11175 w 11174"/>
                  <a:gd name="connsiteY1" fmla="*/ 0 h 167988"/>
                  <a:gd name="connsiteX2" fmla="*/ 11175 w 11174"/>
                  <a:gd name="connsiteY2" fmla="*/ 167988 h 167988"/>
                  <a:gd name="connsiteX3" fmla="*/ 0 w 11174"/>
                  <a:gd name="connsiteY3" fmla="*/ 167988 h 167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167988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167988"/>
                    </a:lnTo>
                    <a:lnTo>
                      <a:pt x="0" y="167988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9DB427DA-248C-9BB8-D807-8B7B9BBF4601}"/>
                  </a:ext>
                </a:extLst>
              </p:cNvPr>
              <p:cNvSpPr/>
              <p:nvPr/>
            </p:nvSpPr>
            <p:spPr>
              <a:xfrm>
                <a:off x="998074" y="2548551"/>
                <a:ext cx="11174" cy="167988"/>
              </a:xfrm>
              <a:custGeom>
                <a:avLst/>
                <a:gdLst>
                  <a:gd name="connsiteX0" fmla="*/ 0 w 11174"/>
                  <a:gd name="connsiteY0" fmla="*/ 0 h 167988"/>
                  <a:gd name="connsiteX1" fmla="*/ 11175 w 11174"/>
                  <a:gd name="connsiteY1" fmla="*/ 0 h 167988"/>
                  <a:gd name="connsiteX2" fmla="*/ 11175 w 11174"/>
                  <a:gd name="connsiteY2" fmla="*/ 167988 h 167988"/>
                  <a:gd name="connsiteX3" fmla="*/ 0 w 11174"/>
                  <a:gd name="connsiteY3" fmla="*/ 167988 h 167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167988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167988"/>
                    </a:lnTo>
                    <a:lnTo>
                      <a:pt x="0" y="167988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0D39A52C-59C6-5DA5-FA61-6E66515FC806}"/>
                  </a:ext>
                </a:extLst>
              </p:cNvPr>
              <p:cNvSpPr/>
              <p:nvPr/>
            </p:nvSpPr>
            <p:spPr>
              <a:xfrm>
                <a:off x="1011789" y="2548551"/>
                <a:ext cx="11174" cy="201098"/>
              </a:xfrm>
              <a:custGeom>
                <a:avLst/>
                <a:gdLst>
                  <a:gd name="connsiteX0" fmla="*/ 0 w 11174"/>
                  <a:gd name="connsiteY0" fmla="*/ 0 h 201098"/>
                  <a:gd name="connsiteX1" fmla="*/ 11175 w 11174"/>
                  <a:gd name="connsiteY1" fmla="*/ 0 h 201098"/>
                  <a:gd name="connsiteX2" fmla="*/ 11175 w 11174"/>
                  <a:gd name="connsiteY2" fmla="*/ 201099 h 201098"/>
                  <a:gd name="connsiteX3" fmla="*/ 0 w 11174"/>
                  <a:gd name="connsiteY3" fmla="*/ 201099 h 20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201098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201099"/>
                    </a:lnTo>
                    <a:lnTo>
                      <a:pt x="0" y="201099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F00FCB28-71C8-F4AC-6BDF-2D2FBF38DFA7}"/>
                  </a:ext>
                </a:extLst>
              </p:cNvPr>
              <p:cNvSpPr/>
              <p:nvPr/>
            </p:nvSpPr>
            <p:spPr>
              <a:xfrm>
                <a:off x="1025504" y="2548551"/>
                <a:ext cx="11174" cy="204994"/>
              </a:xfrm>
              <a:custGeom>
                <a:avLst/>
                <a:gdLst>
                  <a:gd name="connsiteX0" fmla="*/ 0 w 11174"/>
                  <a:gd name="connsiteY0" fmla="*/ 0 h 204994"/>
                  <a:gd name="connsiteX1" fmla="*/ 11175 w 11174"/>
                  <a:gd name="connsiteY1" fmla="*/ 0 h 204994"/>
                  <a:gd name="connsiteX2" fmla="*/ 11175 w 11174"/>
                  <a:gd name="connsiteY2" fmla="*/ 204994 h 204994"/>
                  <a:gd name="connsiteX3" fmla="*/ 0 w 11174"/>
                  <a:gd name="connsiteY3" fmla="*/ 204994 h 204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204994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204994"/>
                    </a:lnTo>
                    <a:lnTo>
                      <a:pt x="0" y="204994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B67BAED3-02D5-BD4C-82E9-C9417DFCDB4D}"/>
                  </a:ext>
                </a:extLst>
              </p:cNvPr>
              <p:cNvSpPr/>
              <p:nvPr/>
            </p:nvSpPr>
            <p:spPr>
              <a:xfrm>
                <a:off x="1039218" y="2548551"/>
                <a:ext cx="11174" cy="210837"/>
              </a:xfrm>
              <a:custGeom>
                <a:avLst/>
                <a:gdLst>
                  <a:gd name="connsiteX0" fmla="*/ 0 w 11174"/>
                  <a:gd name="connsiteY0" fmla="*/ 0 h 210837"/>
                  <a:gd name="connsiteX1" fmla="*/ 11175 w 11174"/>
                  <a:gd name="connsiteY1" fmla="*/ 0 h 210837"/>
                  <a:gd name="connsiteX2" fmla="*/ 11175 w 11174"/>
                  <a:gd name="connsiteY2" fmla="*/ 210837 h 210837"/>
                  <a:gd name="connsiteX3" fmla="*/ 0 w 11174"/>
                  <a:gd name="connsiteY3" fmla="*/ 210837 h 21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210837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210837"/>
                    </a:lnTo>
                    <a:lnTo>
                      <a:pt x="0" y="210837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B9C1215-6E7E-3E80-19D9-92922048C59F}"/>
                  </a:ext>
                </a:extLst>
              </p:cNvPr>
              <p:cNvSpPr/>
              <p:nvPr/>
            </p:nvSpPr>
            <p:spPr>
              <a:xfrm>
                <a:off x="1052933" y="2548551"/>
                <a:ext cx="11174" cy="212298"/>
              </a:xfrm>
              <a:custGeom>
                <a:avLst/>
                <a:gdLst>
                  <a:gd name="connsiteX0" fmla="*/ 0 w 11174"/>
                  <a:gd name="connsiteY0" fmla="*/ 0 h 212298"/>
                  <a:gd name="connsiteX1" fmla="*/ 11175 w 11174"/>
                  <a:gd name="connsiteY1" fmla="*/ 0 h 212298"/>
                  <a:gd name="connsiteX2" fmla="*/ 11175 w 11174"/>
                  <a:gd name="connsiteY2" fmla="*/ 212298 h 212298"/>
                  <a:gd name="connsiteX3" fmla="*/ 0 w 11174"/>
                  <a:gd name="connsiteY3" fmla="*/ 212298 h 21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212298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212298"/>
                    </a:lnTo>
                    <a:lnTo>
                      <a:pt x="0" y="212298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1C794ACD-E143-6C18-B98D-73BA69E6A6D7}"/>
                  </a:ext>
                </a:extLst>
              </p:cNvPr>
              <p:cNvSpPr/>
              <p:nvPr/>
            </p:nvSpPr>
            <p:spPr>
              <a:xfrm>
                <a:off x="1066648" y="2548551"/>
                <a:ext cx="11174" cy="215706"/>
              </a:xfrm>
              <a:custGeom>
                <a:avLst/>
                <a:gdLst>
                  <a:gd name="connsiteX0" fmla="*/ 0 w 11174"/>
                  <a:gd name="connsiteY0" fmla="*/ 0 h 215706"/>
                  <a:gd name="connsiteX1" fmla="*/ 11175 w 11174"/>
                  <a:gd name="connsiteY1" fmla="*/ 0 h 215706"/>
                  <a:gd name="connsiteX2" fmla="*/ 11175 w 11174"/>
                  <a:gd name="connsiteY2" fmla="*/ 215707 h 215706"/>
                  <a:gd name="connsiteX3" fmla="*/ 0 w 11174"/>
                  <a:gd name="connsiteY3" fmla="*/ 215707 h 215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21570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215707"/>
                    </a:lnTo>
                    <a:lnTo>
                      <a:pt x="0" y="215707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C9A949A1-6FCF-1F26-DC76-1009AD78C429}"/>
                  </a:ext>
                </a:extLst>
              </p:cNvPr>
              <p:cNvSpPr/>
              <p:nvPr/>
            </p:nvSpPr>
            <p:spPr>
              <a:xfrm>
                <a:off x="1080363" y="2548551"/>
                <a:ext cx="11174" cy="224471"/>
              </a:xfrm>
              <a:custGeom>
                <a:avLst/>
                <a:gdLst>
                  <a:gd name="connsiteX0" fmla="*/ 0 w 11174"/>
                  <a:gd name="connsiteY0" fmla="*/ 0 h 224471"/>
                  <a:gd name="connsiteX1" fmla="*/ 11175 w 11174"/>
                  <a:gd name="connsiteY1" fmla="*/ 0 h 224471"/>
                  <a:gd name="connsiteX2" fmla="*/ 11175 w 11174"/>
                  <a:gd name="connsiteY2" fmla="*/ 224471 h 224471"/>
                  <a:gd name="connsiteX3" fmla="*/ 0 w 11174"/>
                  <a:gd name="connsiteY3" fmla="*/ 224471 h 22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22447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224471"/>
                    </a:lnTo>
                    <a:lnTo>
                      <a:pt x="0" y="224471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82821E65-7273-2ABF-E30D-452DAA663DD0}"/>
                  </a:ext>
                </a:extLst>
              </p:cNvPr>
              <p:cNvSpPr/>
              <p:nvPr/>
            </p:nvSpPr>
            <p:spPr>
              <a:xfrm>
                <a:off x="1093569" y="2548551"/>
                <a:ext cx="11174" cy="232748"/>
              </a:xfrm>
              <a:custGeom>
                <a:avLst/>
                <a:gdLst>
                  <a:gd name="connsiteX0" fmla="*/ 0 w 11174"/>
                  <a:gd name="connsiteY0" fmla="*/ 0 h 232748"/>
                  <a:gd name="connsiteX1" fmla="*/ 11175 w 11174"/>
                  <a:gd name="connsiteY1" fmla="*/ 0 h 232748"/>
                  <a:gd name="connsiteX2" fmla="*/ 11175 w 11174"/>
                  <a:gd name="connsiteY2" fmla="*/ 232749 h 232748"/>
                  <a:gd name="connsiteX3" fmla="*/ 0 w 11174"/>
                  <a:gd name="connsiteY3" fmla="*/ 232749 h 23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232748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232749"/>
                    </a:lnTo>
                    <a:lnTo>
                      <a:pt x="0" y="232749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6B6286F1-8799-DF5B-8C74-6EED7FB32DA4}"/>
                  </a:ext>
                </a:extLst>
              </p:cNvPr>
              <p:cNvSpPr/>
              <p:nvPr/>
            </p:nvSpPr>
            <p:spPr>
              <a:xfrm>
                <a:off x="1107284" y="2548551"/>
                <a:ext cx="11174" cy="255147"/>
              </a:xfrm>
              <a:custGeom>
                <a:avLst/>
                <a:gdLst>
                  <a:gd name="connsiteX0" fmla="*/ 0 w 11174"/>
                  <a:gd name="connsiteY0" fmla="*/ 0 h 255147"/>
                  <a:gd name="connsiteX1" fmla="*/ 11175 w 11174"/>
                  <a:gd name="connsiteY1" fmla="*/ 0 h 255147"/>
                  <a:gd name="connsiteX2" fmla="*/ 11175 w 11174"/>
                  <a:gd name="connsiteY2" fmla="*/ 255147 h 255147"/>
                  <a:gd name="connsiteX3" fmla="*/ 0 w 11174"/>
                  <a:gd name="connsiteY3" fmla="*/ 255147 h 255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255147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255147"/>
                    </a:lnTo>
                    <a:lnTo>
                      <a:pt x="0" y="255147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73991854-801B-B154-04BC-9345A52C7541}"/>
                  </a:ext>
                </a:extLst>
              </p:cNvPr>
              <p:cNvSpPr/>
              <p:nvPr/>
            </p:nvSpPr>
            <p:spPr>
              <a:xfrm>
                <a:off x="1120999" y="2548551"/>
                <a:ext cx="11174" cy="255147"/>
              </a:xfrm>
              <a:custGeom>
                <a:avLst/>
                <a:gdLst>
                  <a:gd name="connsiteX0" fmla="*/ 0 w 11174"/>
                  <a:gd name="connsiteY0" fmla="*/ 0 h 255147"/>
                  <a:gd name="connsiteX1" fmla="*/ 11175 w 11174"/>
                  <a:gd name="connsiteY1" fmla="*/ 0 h 255147"/>
                  <a:gd name="connsiteX2" fmla="*/ 11175 w 11174"/>
                  <a:gd name="connsiteY2" fmla="*/ 255147 h 255147"/>
                  <a:gd name="connsiteX3" fmla="*/ 0 w 11174"/>
                  <a:gd name="connsiteY3" fmla="*/ 255147 h 255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255147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255147"/>
                    </a:lnTo>
                    <a:lnTo>
                      <a:pt x="0" y="255147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231D1287-59F0-FCA0-572E-2BC069BF9CB7}"/>
                  </a:ext>
                </a:extLst>
              </p:cNvPr>
              <p:cNvSpPr/>
              <p:nvPr/>
            </p:nvSpPr>
            <p:spPr>
              <a:xfrm>
                <a:off x="1134714" y="2548551"/>
                <a:ext cx="11174" cy="279980"/>
              </a:xfrm>
              <a:custGeom>
                <a:avLst/>
                <a:gdLst>
                  <a:gd name="connsiteX0" fmla="*/ 0 w 11174"/>
                  <a:gd name="connsiteY0" fmla="*/ 0 h 279980"/>
                  <a:gd name="connsiteX1" fmla="*/ 11175 w 11174"/>
                  <a:gd name="connsiteY1" fmla="*/ 0 h 279980"/>
                  <a:gd name="connsiteX2" fmla="*/ 11175 w 11174"/>
                  <a:gd name="connsiteY2" fmla="*/ 279980 h 279980"/>
                  <a:gd name="connsiteX3" fmla="*/ 0 w 11174"/>
                  <a:gd name="connsiteY3" fmla="*/ 279980 h 279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279980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279980"/>
                    </a:lnTo>
                    <a:lnTo>
                      <a:pt x="0" y="27998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9FA5A1D8-E713-F303-EE33-EE4017D37BC0}"/>
                  </a:ext>
                </a:extLst>
              </p:cNvPr>
              <p:cNvSpPr/>
              <p:nvPr/>
            </p:nvSpPr>
            <p:spPr>
              <a:xfrm>
                <a:off x="1148428" y="2548551"/>
                <a:ext cx="11174" cy="281441"/>
              </a:xfrm>
              <a:custGeom>
                <a:avLst/>
                <a:gdLst>
                  <a:gd name="connsiteX0" fmla="*/ 0 w 11174"/>
                  <a:gd name="connsiteY0" fmla="*/ 0 h 281441"/>
                  <a:gd name="connsiteX1" fmla="*/ 11175 w 11174"/>
                  <a:gd name="connsiteY1" fmla="*/ 0 h 281441"/>
                  <a:gd name="connsiteX2" fmla="*/ 11175 w 11174"/>
                  <a:gd name="connsiteY2" fmla="*/ 281441 h 281441"/>
                  <a:gd name="connsiteX3" fmla="*/ 0 w 11174"/>
                  <a:gd name="connsiteY3" fmla="*/ 281441 h 281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28144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281441"/>
                    </a:lnTo>
                    <a:lnTo>
                      <a:pt x="0" y="281441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7647549-0B50-FDCE-C3E8-8494A0C2D68B}"/>
                  </a:ext>
                </a:extLst>
              </p:cNvPr>
              <p:cNvSpPr/>
              <p:nvPr/>
            </p:nvSpPr>
            <p:spPr>
              <a:xfrm>
                <a:off x="1162143" y="2548551"/>
                <a:ext cx="11174" cy="281441"/>
              </a:xfrm>
              <a:custGeom>
                <a:avLst/>
                <a:gdLst>
                  <a:gd name="connsiteX0" fmla="*/ 0 w 11174"/>
                  <a:gd name="connsiteY0" fmla="*/ 0 h 281441"/>
                  <a:gd name="connsiteX1" fmla="*/ 11175 w 11174"/>
                  <a:gd name="connsiteY1" fmla="*/ 0 h 281441"/>
                  <a:gd name="connsiteX2" fmla="*/ 11175 w 11174"/>
                  <a:gd name="connsiteY2" fmla="*/ 281441 h 281441"/>
                  <a:gd name="connsiteX3" fmla="*/ 0 w 11174"/>
                  <a:gd name="connsiteY3" fmla="*/ 281441 h 281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28144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281441"/>
                    </a:lnTo>
                    <a:lnTo>
                      <a:pt x="0" y="281441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853C61F7-10AF-67AC-1CC7-A25E7EC2031F}"/>
                  </a:ext>
                </a:extLst>
              </p:cNvPr>
              <p:cNvSpPr/>
              <p:nvPr/>
            </p:nvSpPr>
            <p:spPr>
              <a:xfrm>
                <a:off x="1175858" y="2548551"/>
                <a:ext cx="11174" cy="294101"/>
              </a:xfrm>
              <a:custGeom>
                <a:avLst/>
                <a:gdLst>
                  <a:gd name="connsiteX0" fmla="*/ 0 w 11174"/>
                  <a:gd name="connsiteY0" fmla="*/ 0 h 294101"/>
                  <a:gd name="connsiteX1" fmla="*/ 11175 w 11174"/>
                  <a:gd name="connsiteY1" fmla="*/ 0 h 294101"/>
                  <a:gd name="connsiteX2" fmla="*/ 11175 w 11174"/>
                  <a:gd name="connsiteY2" fmla="*/ 294101 h 294101"/>
                  <a:gd name="connsiteX3" fmla="*/ 0 w 11174"/>
                  <a:gd name="connsiteY3" fmla="*/ 294101 h 29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29410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294101"/>
                    </a:lnTo>
                    <a:lnTo>
                      <a:pt x="0" y="294101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AEA491D7-70FE-5885-F0FB-1F677217BC9F}"/>
                  </a:ext>
                </a:extLst>
              </p:cNvPr>
              <p:cNvSpPr/>
              <p:nvPr/>
            </p:nvSpPr>
            <p:spPr>
              <a:xfrm>
                <a:off x="1189573" y="2548551"/>
                <a:ext cx="11174" cy="296535"/>
              </a:xfrm>
              <a:custGeom>
                <a:avLst/>
                <a:gdLst>
                  <a:gd name="connsiteX0" fmla="*/ 0 w 11174"/>
                  <a:gd name="connsiteY0" fmla="*/ 0 h 296535"/>
                  <a:gd name="connsiteX1" fmla="*/ 11175 w 11174"/>
                  <a:gd name="connsiteY1" fmla="*/ 0 h 296535"/>
                  <a:gd name="connsiteX2" fmla="*/ 11175 w 11174"/>
                  <a:gd name="connsiteY2" fmla="*/ 296536 h 296535"/>
                  <a:gd name="connsiteX3" fmla="*/ 0 w 11174"/>
                  <a:gd name="connsiteY3" fmla="*/ 296536 h 29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29653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296536"/>
                    </a:lnTo>
                    <a:lnTo>
                      <a:pt x="0" y="296536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A2B9FC5B-6A17-2431-FCE7-428CE28EA620}"/>
                  </a:ext>
                </a:extLst>
              </p:cNvPr>
              <p:cNvSpPr/>
              <p:nvPr/>
            </p:nvSpPr>
            <p:spPr>
              <a:xfrm>
                <a:off x="1203287" y="2548551"/>
                <a:ext cx="11174" cy="296535"/>
              </a:xfrm>
              <a:custGeom>
                <a:avLst/>
                <a:gdLst>
                  <a:gd name="connsiteX0" fmla="*/ 0 w 11174"/>
                  <a:gd name="connsiteY0" fmla="*/ 0 h 296535"/>
                  <a:gd name="connsiteX1" fmla="*/ 11175 w 11174"/>
                  <a:gd name="connsiteY1" fmla="*/ 0 h 296535"/>
                  <a:gd name="connsiteX2" fmla="*/ 11175 w 11174"/>
                  <a:gd name="connsiteY2" fmla="*/ 296536 h 296535"/>
                  <a:gd name="connsiteX3" fmla="*/ 0 w 11174"/>
                  <a:gd name="connsiteY3" fmla="*/ 296536 h 29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29653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296536"/>
                    </a:lnTo>
                    <a:lnTo>
                      <a:pt x="0" y="296536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CDA272A9-BA76-D1EE-F1E6-DFC6A8575FCB}"/>
                  </a:ext>
                </a:extLst>
              </p:cNvPr>
              <p:cNvSpPr/>
              <p:nvPr/>
            </p:nvSpPr>
            <p:spPr>
              <a:xfrm>
                <a:off x="1217002" y="2548551"/>
                <a:ext cx="11174" cy="310656"/>
              </a:xfrm>
              <a:custGeom>
                <a:avLst/>
                <a:gdLst>
                  <a:gd name="connsiteX0" fmla="*/ 0 w 11174"/>
                  <a:gd name="connsiteY0" fmla="*/ 0 h 310656"/>
                  <a:gd name="connsiteX1" fmla="*/ 11175 w 11174"/>
                  <a:gd name="connsiteY1" fmla="*/ 0 h 310656"/>
                  <a:gd name="connsiteX2" fmla="*/ 11175 w 11174"/>
                  <a:gd name="connsiteY2" fmla="*/ 310657 h 310656"/>
                  <a:gd name="connsiteX3" fmla="*/ 0 w 11174"/>
                  <a:gd name="connsiteY3" fmla="*/ 310657 h 3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31065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310657"/>
                    </a:lnTo>
                    <a:lnTo>
                      <a:pt x="0" y="310657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79D73921-96F3-D94F-A786-E51C9D556A26}"/>
                  </a:ext>
                </a:extLst>
              </p:cNvPr>
              <p:cNvSpPr/>
              <p:nvPr/>
            </p:nvSpPr>
            <p:spPr>
              <a:xfrm>
                <a:off x="1230717" y="2548551"/>
                <a:ext cx="11174" cy="319908"/>
              </a:xfrm>
              <a:custGeom>
                <a:avLst/>
                <a:gdLst>
                  <a:gd name="connsiteX0" fmla="*/ 0 w 11174"/>
                  <a:gd name="connsiteY0" fmla="*/ 0 h 319908"/>
                  <a:gd name="connsiteX1" fmla="*/ 11175 w 11174"/>
                  <a:gd name="connsiteY1" fmla="*/ 0 h 319908"/>
                  <a:gd name="connsiteX2" fmla="*/ 11175 w 11174"/>
                  <a:gd name="connsiteY2" fmla="*/ 319908 h 319908"/>
                  <a:gd name="connsiteX3" fmla="*/ 0 w 11174"/>
                  <a:gd name="connsiteY3" fmla="*/ 319908 h 31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319908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319908"/>
                    </a:lnTo>
                    <a:lnTo>
                      <a:pt x="0" y="319908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CE2BB2A3-B179-320D-EE77-B372B1FDC86C}"/>
                  </a:ext>
                </a:extLst>
              </p:cNvPr>
              <p:cNvSpPr/>
              <p:nvPr/>
            </p:nvSpPr>
            <p:spPr>
              <a:xfrm>
                <a:off x="1244432" y="2548551"/>
                <a:ext cx="11174" cy="325264"/>
              </a:xfrm>
              <a:custGeom>
                <a:avLst/>
                <a:gdLst>
                  <a:gd name="connsiteX0" fmla="*/ 0 w 11174"/>
                  <a:gd name="connsiteY0" fmla="*/ 0 h 325264"/>
                  <a:gd name="connsiteX1" fmla="*/ 11175 w 11174"/>
                  <a:gd name="connsiteY1" fmla="*/ 0 h 325264"/>
                  <a:gd name="connsiteX2" fmla="*/ 11175 w 11174"/>
                  <a:gd name="connsiteY2" fmla="*/ 325264 h 325264"/>
                  <a:gd name="connsiteX3" fmla="*/ 0 w 11174"/>
                  <a:gd name="connsiteY3" fmla="*/ 325264 h 3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325264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325264"/>
                    </a:lnTo>
                    <a:lnTo>
                      <a:pt x="0" y="325264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03F2F04C-D85B-8F99-7F90-7A9431CEFCF4}"/>
                  </a:ext>
                </a:extLst>
              </p:cNvPr>
              <p:cNvSpPr/>
              <p:nvPr/>
            </p:nvSpPr>
            <p:spPr>
              <a:xfrm>
                <a:off x="1258146" y="2548551"/>
                <a:ext cx="11174" cy="340358"/>
              </a:xfrm>
              <a:custGeom>
                <a:avLst/>
                <a:gdLst>
                  <a:gd name="connsiteX0" fmla="*/ 0 w 11174"/>
                  <a:gd name="connsiteY0" fmla="*/ 0 h 340358"/>
                  <a:gd name="connsiteX1" fmla="*/ 11175 w 11174"/>
                  <a:gd name="connsiteY1" fmla="*/ 0 h 340358"/>
                  <a:gd name="connsiteX2" fmla="*/ 11175 w 11174"/>
                  <a:gd name="connsiteY2" fmla="*/ 340359 h 340358"/>
                  <a:gd name="connsiteX3" fmla="*/ 0 w 11174"/>
                  <a:gd name="connsiteY3" fmla="*/ 340359 h 340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340358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340359"/>
                    </a:lnTo>
                    <a:lnTo>
                      <a:pt x="0" y="340359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333D7067-6853-F79B-A452-8B337359125C}"/>
                  </a:ext>
                </a:extLst>
              </p:cNvPr>
              <p:cNvSpPr/>
              <p:nvPr/>
            </p:nvSpPr>
            <p:spPr>
              <a:xfrm>
                <a:off x="1271861" y="2548551"/>
                <a:ext cx="11174" cy="346201"/>
              </a:xfrm>
              <a:custGeom>
                <a:avLst/>
                <a:gdLst>
                  <a:gd name="connsiteX0" fmla="*/ 0 w 11174"/>
                  <a:gd name="connsiteY0" fmla="*/ 0 h 346201"/>
                  <a:gd name="connsiteX1" fmla="*/ 11175 w 11174"/>
                  <a:gd name="connsiteY1" fmla="*/ 0 h 346201"/>
                  <a:gd name="connsiteX2" fmla="*/ 11175 w 11174"/>
                  <a:gd name="connsiteY2" fmla="*/ 346202 h 346201"/>
                  <a:gd name="connsiteX3" fmla="*/ 0 w 11174"/>
                  <a:gd name="connsiteY3" fmla="*/ 346202 h 34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34620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346202"/>
                    </a:lnTo>
                    <a:lnTo>
                      <a:pt x="0" y="34620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BA13E27D-4AFB-6B52-0069-F276333566D6}"/>
                  </a:ext>
                </a:extLst>
              </p:cNvPr>
              <p:cNvSpPr/>
              <p:nvPr/>
            </p:nvSpPr>
            <p:spPr>
              <a:xfrm>
                <a:off x="1285068" y="2548551"/>
                <a:ext cx="11174" cy="347662"/>
              </a:xfrm>
              <a:custGeom>
                <a:avLst/>
                <a:gdLst>
                  <a:gd name="connsiteX0" fmla="*/ 0 w 11174"/>
                  <a:gd name="connsiteY0" fmla="*/ 0 h 347662"/>
                  <a:gd name="connsiteX1" fmla="*/ 11175 w 11174"/>
                  <a:gd name="connsiteY1" fmla="*/ 0 h 347662"/>
                  <a:gd name="connsiteX2" fmla="*/ 11175 w 11174"/>
                  <a:gd name="connsiteY2" fmla="*/ 347663 h 347662"/>
                  <a:gd name="connsiteX3" fmla="*/ 0 w 11174"/>
                  <a:gd name="connsiteY3" fmla="*/ 347663 h 347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347662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347663"/>
                    </a:lnTo>
                    <a:lnTo>
                      <a:pt x="0" y="347663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4DF6F23A-C424-C196-3050-AD8C343E349C}"/>
                  </a:ext>
                </a:extLst>
              </p:cNvPr>
              <p:cNvSpPr/>
              <p:nvPr/>
            </p:nvSpPr>
            <p:spPr>
              <a:xfrm>
                <a:off x="1298783" y="2548551"/>
                <a:ext cx="11174" cy="349123"/>
              </a:xfrm>
              <a:custGeom>
                <a:avLst/>
                <a:gdLst>
                  <a:gd name="connsiteX0" fmla="*/ 0 w 11174"/>
                  <a:gd name="connsiteY0" fmla="*/ 0 h 349123"/>
                  <a:gd name="connsiteX1" fmla="*/ 11175 w 11174"/>
                  <a:gd name="connsiteY1" fmla="*/ 0 h 349123"/>
                  <a:gd name="connsiteX2" fmla="*/ 11175 w 11174"/>
                  <a:gd name="connsiteY2" fmla="*/ 349123 h 349123"/>
                  <a:gd name="connsiteX3" fmla="*/ 0 w 11174"/>
                  <a:gd name="connsiteY3" fmla="*/ 349123 h 349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34912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349123"/>
                    </a:lnTo>
                    <a:lnTo>
                      <a:pt x="0" y="349123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90ACAB18-AC2E-C8FE-D157-D753FD1EEA31}"/>
                  </a:ext>
                </a:extLst>
              </p:cNvPr>
              <p:cNvSpPr/>
              <p:nvPr/>
            </p:nvSpPr>
            <p:spPr>
              <a:xfrm>
                <a:off x="1312498" y="2548551"/>
                <a:ext cx="11174" cy="361783"/>
              </a:xfrm>
              <a:custGeom>
                <a:avLst/>
                <a:gdLst>
                  <a:gd name="connsiteX0" fmla="*/ 0 w 11174"/>
                  <a:gd name="connsiteY0" fmla="*/ 0 h 361783"/>
                  <a:gd name="connsiteX1" fmla="*/ 11175 w 11174"/>
                  <a:gd name="connsiteY1" fmla="*/ 0 h 361783"/>
                  <a:gd name="connsiteX2" fmla="*/ 11175 w 11174"/>
                  <a:gd name="connsiteY2" fmla="*/ 361783 h 361783"/>
                  <a:gd name="connsiteX3" fmla="*/ 0 w 11174"/>
                  <a:gd name="connsiteY3" fmla="*/ 361783 h 36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36178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361783"/>
                    </a:lnTo>
                    <a:lnTo>
                      <a:pt x="0" y="361783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BDF65697-1E60-F9E5-017B-A401F47FD52A}"/>
                  </a:ext>
                </a:extLst>
              </p:cNvPr>
              <p:cNvSpPr/>
              <p:nvPr/>
            </p:nvSpPr>
            <p:spPr>
              <a:xfrm>
                <a:off x="1326212" y="2548551"/>
                <a:ext cx="11174" cy="361783"/>
              </a:xfrm>
              <a:custGeom>
                <a:avLst/>
                <a:gdLst>
                  <a:gd name="connsiteX0" fmla="*/ 0 w 11174"/>
                  <a:gd name="connsiteY0" fmla="*/ 0 h 361783"/>
                  <a:gd name="connsiteX1" fmla="*/ 11175 w 11174"/>
                  <a:gd name="connsiteY1" fmla="*/ 0 h 361783"/>
                  <a:gd name="connsiteX2" fmla="*/ 11175 w 11174"/>
                  <a:gd name="connsiteY2" fmla="*/ 361783 h 361783"/>
                  <a:gd name="connsiteX3" fmla="*/ 0 w 11174"/>
                  <a:gd name="connsiteY3" fmla="*/ 361783 h 36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36178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361783"/>
                    </a:lnTo>
                    <a:lnTo>
                      <a:pt x="0" y="361783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0EB4F569-F975-ED11-FB31-F06EACE38A67}"/>
                  </a:ext>
                </a:extLst>
              </p:cNvPr>
              <p:cNvSpPr/>
              <p:nvPr/>
            </p:nvSpPr>
            <p:spPr>
              <a:xfrm>
                <a:off x="1339927" y="2548551"/>
                <a:ext cx="11174" cy="370547"/>
              </a:xfrm>
              <a:custGeom>
                <a:avLst/>
                <a:gdLst>
                  <a:gd name="connsiteX0" fmla="*/ 0 w 11174"/>
                  <a:gd name="connsiteY0" fmla="*/ 0 h 370547"/>
                  <a:gd name="connsiteX1" fmla="*/ 11175 w 11174"/>
                  <a:gd name="connsiteY1" fmla="*/ 0 h 370547"/>
                  <a:gd name="connsiteX2" fmla="*/ 11175 w 11174"/>
                  <a:gd name="connsiteY2" fmla="*/ 370548 h 370547"/>
                  <a:gd name="connsiteX3" fmla="*/ 0 w 11174"/>
                  <a:gd name="connsiteY3" fmla="*/ 370548 h 370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370547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370548"/>
                    </a:lnTo>
                    <a:lnTo>
                      <a:pt x="0" y="370548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B241DA69-F7B8-F836-9713-8826B701901D}"/>
                  </a:ext>
                </a:extLst>
              </p:cNvPr>
              <p:cNvSpPr/>
              <p:nvPr/>
            </p:nvSpPr>
            <p:spPr>
              <a:xfrm>
                <a:off x="1353642" y="2548551"/>
                <a:ext cx="11174" cy="372495"/>
              </a:xfrm>
              <a:custGeom>
                <a:avLst/>
                <a:gdLst>
                  <a:gd name="connsiteX0" fmla="*/ 0 w 11174"/>
                  <a:gd name="connsiteY0" fmla="*/ 0 h 372495"/>
                  <a:gd name="connsiteX1" fmla="*/ 11175 w 11174"/>
                  <a:gd name="connsiteY1" fmla="*/ 0 h 372495"/>
                  <a:gd name="connsiteX2" fmla="*/ 11175 w 11174"/>
                  <a:gd name="connsiteY2" fmla="*/ 372496 h 372495"/>
                  <a:gd name="connsiteX3" fmla="*/ 0 w 11174"/>
                  <a:gd name="connsiteY3" fmla="*/ 372496 h 372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37249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372496"/>
                    </a:lnTo>
                    <a:lnTo>
                      <a:pt x="0" y="372496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F073A562-810C-7D10-43DD-458987379D93}"/>
                  </a:ext>
                </a:extLst>
              </p:cNvPr>
              <p:cNvSpPr/>
              <p:nvPr/>
            </p:nvSpPr>
            <p:spPr>
              <a:xfrm>
                <a:off x="1367357" y="2548551"/>
                <a:ext cx="11174" cy="372495"/>
              </a:xfrm>
              <a:custGeom>
                <a:avLst/>
                <a:gdLst>
                  <a:gd name="connsiteX0" fmla="*/ 0 w 11174"/>
                  <a:gd name="connsiteY0" fmla="*/ 0 h 372495"/>
                  <a:gd name="connsiteX1" fmla="*/ 11175 w 11174"/>
                  <a:gd name="connsiteY1" fmla="*/ 0 h 372495"/>
                  <a:gd name="connsiteX2" fmla="*/ 11175 w 11174"/>
                  <a:gd name="connsiteY2" fmla="*/ 372496 h 372495"/>
                  <a:gd name="connsiteX3" fmla="*/ 0 w 11174"/>
                  <a:gd name="connsiteY3" fmla="*/ 372496 h 372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37249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372496"/>
                    </a:lnTo>
                    <a:lnTo>
                      <a:pt x="0" y="372496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4694BD34-BB31-A76A-0E36-22AD053399AE}"/>
                  </a:ext>
                </a:extLst>
              </p:cNvPr>
              <p:cNvSpPr/>
              <p:nvPr/>
            </p:nvSpPr>
            <p:spPr>
              <a:xfrm>
                <a:off x="1381071" y="2548551"/>
                <a:ext cx="11174" cy="372495"/>
              </a:xfrm>
              <a:custGeom>
                <a:avLst/>
                <a:gdLst>
                  <a:gd name="connsiteX0" fmla="*/ 0 w 11174"/>
                  <a:gd name="connsiteY0" fmla="*/ 0 h 372495"/>
                  <a:gd name="connsiteX1" fmla="*/ 11175 w 11174"/>
                  <a:gd name="connsiteY1" fmla="*/ 0 h 372495"/>
                  <a:gd name="connsiteX2" fmla="*/ 11175 w 11174"/>
                  <a:gd name="connsiteY2" fmla="*/ 372496 h 372495"/>
                  <a:gd name="connsiteX3" fmla="*/ 0 w 11174"/>
                  <a:gd name="connsiteY3" fmla="*/ 372496 h 372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37249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372496"/>
                    </a:lnTo>
                    <a:lnTo>
                      <a:pt x="0" y="372496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CFB230CB-025C-A556-7734-C9D866EDCE88}"/>
                  </a:ext>
                </a:extLst>
              </p:cNvPr>
              <p:cNvSpPr/>
              <p:nvPr/>
            </p:nvSpPr>
            <p:spPr>
              <a:xfrm>
                <a:off x="1394786" y="2548551"/>
                <a:ext cx="11174" cy="374443"/>
              </a:xfrm>
              <a:custGeom>
                <a:avLst/>
                <a:gdLst>
                  <a:gd name="connsiteX0" fmla="*/ 0 w 11174"/>
                  <a:gd name="connsiteY0" fmla="*/ 0 h 374443"/>
                  <a:gd name="connsiteX1" fmla="*/ 11175 w 11174"/>
                  <a:gd name="connsiteY1" fmla="*/ 0 h 374443"/>
                  <a:gd name="connsiteX2" fmla="*/ 11175 w 11174"/>
                  <a:gd name="connsiteY2" fmla="*/ 374443 h 374443"/>
                  <a:gd name="connsiteX3" fmla="*/ 0 w 11174"/>
                  <a:gd name="connsiteY3" fmla="*/ 374443 h 374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37444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374443"/>
                    </a:lnTo>
                    <a:lnTo>
                      <a:pt x="0" y="374443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9647F7B8-6D72-068A-7A19-4F77C0E2C29F}"/>
                  </a:ext>
                </a:extLst>
              </p:cNvPr>
              <p:cNvSpPr/>
              <p:nvPr/>
            </p:nvSpPr>
            <p:spPr>
              <a:xfrm>
                <a:off x="1408501" y="2548551"/>
                <a:ext cx="11174" cy="376391"/>
              </a:xfrm>
              <a:custGeom>
                <a:avLst/>
                <a:gdLst>
                  <a:gd name="connsiteX0" fmla="*/ 0 w 11174"/>
                  <a:gd name="connsiteY0" fmla="*/ 0 h 376391"/>
                  <a:gd name="connsiteX1" fmla="*/ 11175 w 11174"/>
                  <a:gd name="connsiteY1" fmla="*/ 0 h 376391"/>
                  <a:gd name="connsiteX2" fmla="*/ 11175 w 11174"/>
                  <a:gd name="connsiteY2" fmla="*/ 376391 h 376391"/>
                  <a:gd name="connsiteX3" fmla="*/ 0 w 11174"/>
                  <a:gd name="connsiteY3" fmla="*/ 376391 h 376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37639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376391"/>
                    </a:lnTo>
                    <a:lnTo>
                      <a:pt x="0" y="376391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ADACCB87-B6B7-B88E-D5C7-716674EC22CC}"/>
                  </a:ext>
                </a:extLst>
              </p:cNvPr>
              <p:cNvSpPr/>
              <p:nvPr/>
            </p:nvSpPr>
            <p:spPr>
              <a:xfrm>
                <a:off x="1422216" y="2548551"/>
                <a:ext cx="11174" cy="380286"/>
              </a:xfrm>
              <a:custGeom>
                <a:avLst/>
                <a:gdLst>
                  <a:gd name="connsiteX0" fmla="*/ 0 w 11174"/>
                  <a:gd name="connsiteY0" fmla="*/ 0 h 380286"/>
                  <a:gd name="connsiteX1" fmla="*/ 11175 w 11174"/>
                  <a:gd name="connsiteY1" fmla="*/ 0 h 380286"/>
                  <a:gd name="connsiteX2" fmla="*/ 11175 w 11174"/>
                  <a:gd name="connsiteY2" fmla="*/ 380286 h 380286"/>
                  <a:gd name="connsiteX3" fmla="*/ 0 w 11174"/>
                  <a:gd name="connsiteY3" fmla="*/ 380286 h 380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38028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380286"/>
                    </a:lnTo>
                    <a:lnTo>
                      <a:pt x="0" y="380286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E531E5C7-F0B7-14AF-EADC-E80A6BC2B3A3}"/>
                  </a:ext>
                </a:extLst>
              </p:cNvPr>
              <p:cNvSpPr/>
              <p:nvPr/>
            </p:nvSpPr>
            <p:spPr>
              <a:xfrm>
                <a:off x="1435930" y="2548551"/>
                <a:ext cx="11174" cy="390998"/>
              </a:xfrm>
              <a:custGeom>
                <a:avLst/>
                <a:gdLst>
                  <a:gd name="connsiteX0" fmla="*/ 0 w 11174"/>
                  <a:gd name="connsiteY0" fmla="*/ 0 h 390998"/>
                  <a:gd name="connsiteX1" fmla="*/ 11175 w 11174"/>
                  <a:gd name="connsiteY1" fmla="*/ 0 h 390998"/>
                  <a:gd name="connsiteX2" fmla="*/ 11175 w 11174"/>
                  <a:gd name="connsiteY2" fmla="*/ 390999 h 390998"/>
                  <a:gd name="connsiteX3" fmla="*/ 0 w 11174"/>
                  <a:gd name="connsiteY3" fmla="*/ 390999 h 39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390998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390999"/>
                    </a:lnTo>
                    <a:lnTo>
                      <a:pt x="0" y="390999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9341594E-93A9-AA9D-E098-BD44AB0DB311}"/>
                  </a:ext>
                </a:extLst>
              </p:cNvPr>
              <p:cNvSpPr/>
              <p:nvPr/>
            </p:nvSpPr>
            <p:spPr>
              <a:xfrm>
                <a:off x="1449645" y="2548551"/>
                <a:ext cx="11174" cy="399763"/>
              </a:xfrm>
              <a:custGeom>
                <a:avLst/>
                <a:gdLst>
                  <a:gd name="connsiteX0" fmla="*/ 0 w 11174"/>
                  <a:gd name="connsiteY0" fmla="*/ 0 h 399763"/>
                  <a:gd name="connsiteX1" fmla="*/ 11175 w 11174"/>
                  <a:gd name="connsiteY1" fmla="*/ 0 h 399763"/>
                  <a:gd name="connsiteX2" fmla="*/ 11175 w 11174"/>
                  <a:gd name="connsiteY2" fmla="*/ 399763 h 399763"/>
                  <a:gd name="connsiteX3" fmla="*/ 0 w 11174"/>
                  <a:gd name="connsiteY3" fmla="*/ 399763 h 39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39976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399763"/>
                    </a:lnTo>
                    <a:lnTo>
                      <a:pt x="0" y="399763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BB86D701-F4C3-059A-7DB1-49299690812A}"/>
                  </a:ext>
                </a:extLst>
              </p:cNvPr>
              <p:cNvSpPr/>
              <p:nvPr/>
            </p:nvSpPr>
            <p:spPr>
              <a:xfrm>
                <a:off x="1463360" y="2547577"/>
                <a:ext cx="11174" cy="405606"/>
              </a:xfrm>
              <a:custGeom>
                <a:avLst/>
                <a:gdLst>
                  <a:gd name="connsiteX0" fmla="*/ 0 w 11174"/>
                  <a:gd name="connsiteY0" fmla="*/ 0 h 405606"/>
                  <a:gd name="connsiteX1" fmla="*/ 11175 w 11174"/>
                  <a:gd name="connsiteY1" fmla="*/ 0 h 405606"/>
                  <a:gd name="connsiteX2" fmla="*/ 11175 w 11174"/>
                  <a:gd name="connsiteY2" fmla="*/ 405606 h 405606"/>
                  <a:gd name="connsiteX3" fmla="*/ 0 w 11174"/>
                  <a:gd name="connsiteY3" fmla="*/ 405606 h 40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0560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05606"/>
                    </a:lnTo>
                    <a:lnTo>
                      <a:pt x="0" y="405606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662D918B-4567-C046-A655-2F8FC57843E9}"/>
                  </a:ext>
                </a:extLst>
              </p:cNvPr>
              <p:cNvSpPr/>
              <p:nvPr/>
            </p:nvSpPr>
            <p:spPr>
              <a:xfrm>
                <a:off x="1476567" y="2547577"/>
                <a:ext cx="11174" cy="408041"/>
              </a:xfrm>
              <a:custGeom>
                <a:avLst/>
                <a:gdLst>
                  <a:gd name="connsiteX0" fmla="*/ 0 w 11174"/>
                  <a:gd name="connsiteY0" fmla="*/ 0 h 408041"/>
                  <a:gd name="connsiteX1" fmla="*/ 11175 w 11174"/>
                  <a:gd name="connsiteY1" fmla="*/ 0 h 408041"/>
                  <a:gd name="connsiteX2" fmla="*/ 11175 w 11174"/>
                  <a:gd name="connsiteY2" fmla="*/ 408041 h 408041"/>
                  <a:gd name="connsiteX3" fmla="*/ 0 w 11174"/>
                  <a:gd name="connsiteY3" fmla="*/ 408041 h 408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0804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08041"/>
                    </a:lnTo>
                    <a:lnTo>
                      <a:pt x="0" y="408041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35D4515A-261F-E48B-7A25-F4814128E86E}"/>
                  </a:ext>
                </a:extLst>
              </p:cNvPr>
              <p:cNvSpPr/>
              <p:nvPr/>
            </p:nvSpPr>
            <p:spPr>
              <a:xfrm>
                <a:off x="1490281" y="2547577"/>
                <a:ext cx="11174" cy="408041"/>
              </a:xfrm>
              <a:custGeom>
                <a:avLst/>
                <a:gdLst>
                  <a:gd name="connsiteX0" fmla="*/ 0 w 11174"/>
                  <a:gd name="connsiteY0" fmla="*/ 0 h 408041"/>
                  <a:gd name="connsiteX1" fmla="*/ 11175 w 11174"/>
                  <a:gd name="connsiteY1" fmla="*/ 0 h 408041"/>
                  <a:gd name="connsiteX2" fmla="*/ 11175 w 11174"/>
                  <a:gd name="connsiteY2" fmla="*/ 408041 h 408041"/>
                  <a:gd name="connsiteX3" fmla="*/ 0 w 11174"/>
                  <a:gd name="connsiteY3" fmla="*/ 408041 h 408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0804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08041"/>
                    </a:lnTo>
                    <a:lnTo>
                      <a:pt x="0" y="408041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AD8096E5-361D-2CD1-DEDC-7266CFDA323D}"/>
                  </a:ext>
                </a:extLst>
              </p:cNvPr>
              <p:cNvSpPr/>
              <p:nvPr/>
            </p:nvSpPr>
            <p:spPr>
              <a:xfrm>
                <a:off x="1503996" y="2547577"/>
                <a:ext cx="11174" cy="409988"/>
              </a:xfrm>
              <a:custGeom>
                <a:avLst/>
                <a:gdLst>
                  <a:gd name="connsiteX0" fmla="*/ 0 w 11174"/>
                  <a:gd name="connsiteY0" fmla="*/ 0 h 409988"/>
                  <a:gd name="connsiteX1" fmla="*/ 11175 w 11174"/>
                  <a:gd name="connsiteY1" fmla="*/ 0 h 409988"/>
                  <a:gd name="connsiteX2" fmla="*/ 11175 w 11174"/>
                  <a:gd name="connsiteY2" fmla="*/ 409989 h 409988"/>
                  <a:gd name="connsiteX3" fmla="*/ 0 w 11174"/>
                  <a:gd name="connsiteY3" fmla="*/ 409989 h 40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09988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09989"/>
                    </a:lnTo>
                    <a:lnTo>
                      <a:pt x="0" y="409989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597FFCD6-A09A-357D-9E94-50E63A9B8105}"/>
                  </a:ext>
                </a:extLst>
              </p:cNvPr>
              <p:cNvSpPr/>
              <p:nvPr/>
            </p:nvSpPr>
            <p:spPr>
              <a:xfrm>
                <a:off x="1517711" y="2547577"/>
                <a:ext cx="11174" cy="409988"/>
              </a:xfrm>
              <a:custGeom>
                <a:avLst/>
                <a:gdLst>
                  <a:gd name="connsiteX0" fmla="*/ 0 w 11174"/>
                  <a:gd name="connsiteY0" fmla="*/ 0 h 409988"/>
                  <a:gd name="connsiteX1" fmla="*/ 11175 w 11174"/>
                  <a:gd name="connsiteY1" fmla="*/ 0 h 409988"/>
                  <a:gd name="connsiteX2" fmla="*/ 11175 w 11174"/>
                  <a:gd name="connsiteY2" fmla="*/ 409989 h 409988"/>
                  <a:gd name="connsiteX3" fmla="*/ 0 w 11174"/>
                  <a:gd name="connsiteY3" fmla="*/ 409989 h 40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09988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09989"/>
                    </a:lnTo>
                    <a:lnTo>
                      <a:pt x="0" y="409989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FD3077EF-748C-D5DC-DD72-61F518F6F650}"/>
                  </a:ext>
                </a:extLst>
              </p:cNvPr>
              <p:cNvSpPr/>
              <p:nvPr/>
            </p:nvSpPr>
            <p:spPr>
              <a:xfrm>
                <a:off x="1531426" y="2547577"/>
                <a:ext cx="11174" cy="411936"/>
              </a:xfrm>
              <a:custGeom>
                <a:avLst/>
                <a:gdLst>
                  <a:gd name="connsiteX0" fmla="*/ 0 w 11174"/>
                  <a:gd name="connsiteY0" fmla="*/ 0 h 411936"/>
                  <a:gd name="connsiteX1" fmla="*/ 11175 w 11174"/>
                  <a:gd name="connsiteY1" fmla="*/ 0 h 411936"/>
                  <a:gd name="connsiteX2" fmla="*/ 11175 w 11174"/>
                  <a:gd name="connsiteY2" fmla="*/ 411936 h 411936"/>
                  <a:gd name="connsiteX3" fmla="*/ 0 w 11174"/>
                  <a:gd name="connsiteY3" fmla="*/ 411936 h 411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1193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11936"/>
                    </a:lnTo>
                    <a:lnTo>
                      <a:pt x="0" y="411936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20F18026-3E19-635E-26AF-2515D289D349}"/>
                  </a:ext>
                </a:extLst>
              </p:cNvPr>
              <p:cNvSpPr/>
              <p:nvPr/>
            </p:nvSpPr>
            <p:spPr>
              <a:xfrm>
                <a:off x="1545140" y="2547577"/>
                <a:ext cx="11174" cy="418753"/>
              </a:xfrm>
              <a:custGeom>
                <a:avLst/>
                <a:gdLst>
                  <a:gd name="connsiteX0" fmla="*/ 0 w 11174"/>
                  <a:gd name="connsiteY0" fmla="*/ 0 h 418753"/>
                  <a:gd name="connsiteX1" fmla="*/ 11175 w 11174"/>
                  <a:gd name="connsiteY1" fmla="*/ 0 h 418753"/>
                  <a:gd name="connsiteX2" fmla="*/ 11175 w 11174"/>
                  <a:gd name="connsiteY2" fmla="*/ 418753 h 418753"/>
                  <a:gd name="connsiteX3" fmla="*/ 0 w 11174"/>
                  <a:gd name="connsiteY3" fmla="*/ 418753 h 418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1875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18753"/>
                    </a:lnTo>
                    <a:lnTo>
                      <a:pt x="0" y="418753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7A9DD15F-6623-A8B9-F180-4B1EADCFD58E}"/>
                  </a:ext>
                </a:extLst>
              </p:cNvPr>
              <p:cNvSpPr/>
              <p:nvPr/>
            </p:nvSpPr>
            <p:spPr>
              <a:xfrm>
                <a:off x="1558855" y="2547577"/>
                <a:ext cx="11174" cy="424596"/>
              </a:xfrm>
              <a:custGeom>
                <a:avLst/>
                <a:gdLst>
                  <a:gd name="connsiteX0" fmla="*/ 0 w 11174"/>
                  <a:gd name="connsiteY0" fmla="*/ 0 h 424596"/>
                  <a:gd name="connsiteX1" fmla="*/ 11175 w 11174"/>
                  <a:gd name="connsiteY1" fmla="*/ 0 h 424596"/>
                  <a:gd name="connsiteX2" fmla="*/ 11175 w 11174"/>
                  <a:gd name="connsiteY2" fmla="*/ 424596 h 424596"/>
                  <a:gd name="connsiteX3" fmla="*/ 0 w 11174"/>
                  <a:gd name="connsiteY3" fmla="*/ 424596 h 42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2459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24596"/>
                    </a:lnTo>
                    <a:lnTo>
                      <a:pt x="0" y="424596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1DD4FB5D-E23E-3BEE-2EAF-EC8FD0B0493D}"/>
                  </a:ext>
                </a:extLst>
              </p:cNvPr>
              <p:cNvSpPr/>
              <p:nvPr/>
            </p:nvSpPr>
            <p:spPr>
              <a:xfrm>
                <a:off x="1572570" y="2547577"/>
                <a:ext cx="11174" cy="424596"/>
              </a:xfrm>
              <a:custGeom>
                <a:avLst/>
                <a:gdLst>
                  <a:gd name="connsiteX0" fmla="*/ 0 w 11174"/>
                  <a:gd name="connsiteY0" fmla="*/ 0 h 424596"/>
                  <a:gd name="connsiteX1" fmla="*/ 11175 w 11174"/>
                  <a:gd name="connsiteY1" fmla="*/ 0 h 424596"/>
                  <a:gd name="connsiteX2" fmla="*/ 11175 w 11174"/>
                  <a:gd name="connsiteY2" fmla="*/ 424596 h 424596"/>
                  <a:gd name="connsiteX3" fmla="*/ 0 w 11174"/>
                  <a:gd name="connsiteY3" fmla="*/ 424596 h 42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2459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24596"/>
                    </a:lnTo>
                    <a:lnTo>
                      <a:pt x="0" y="424596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5DEF972D-5F7B-D720-DFBB-6DF58186FA9B}"/>
                  </a:ext>
                </a:extLst>
              </p:cNvPr>
              <p:cNvSpPr/>
              <p:nvPr/>
            </p:nvSpPr>
            <p:spPr>
              <a:xfrm>
                <a:off x="1586285" y="2547577"/>
                <a:ext cx="11174" cy="424596"/>
              </a:xfrm>
              <a:custGeom>
                <a:avLst/>
                <a:gdLst>
                  <a:gd name="connsiteX0" fmla="*/ 0 w 11174"/>
                  <a:gd name="connsiteY0" fmla="*/ 0 h 424596"/>
                  <a:gd name="connsiteX1" fmla="*/ 11175 w 11174"/>
                  <a:gd name="connsiteY1" fmla="*/ 0 h 424596"/>
                  <a:gd name="connsiteX2" fmla="*/ 11175 w 11174"/>
                  <a:gd name="connsiteY2" fmla="*/ 424596 h 424596"/>
                  <a:gd name="connsiteX3" fmla="*/ 0 w 11174"/>
                  <a:gd name="connsiteY3" fmla="*/ 424596 h 42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2459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24596"/>
                    </a:lnTo>
                    <a:lnTo>
                      <a:pt x="0" y="424596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D2D351AF-249B-4C72-A6C2-8C4411AF3742}"/>
                  </a:ext>
                </a:extLst>
              </p:cNvPr>
              <p:cNvSpPr/>
              <p:nvPr/>
            </p:nvSpPr>
            <p:spPr>
              <a:xfrm>
                <a:off x="1600000" y="2547577"/>
                <a:ext cx="11174" cy="430439"/>
              </a:xfrm>
              <a:custGeom>
                <a:avLst/>
                <a:gdLst>
                  <a:gd name="connsiteX0" fmla="*/ 0 w 11174"/>
                  <a:gd name="connsiteY0" fmla="*/ 0 h 430439"/>
                  <a:gd name="connsiteX1" fmla="*/ 11175 w 11174"/>
                  <a:gd name="connsiteY1" fmla="*/ 0 h 430439"/>
                  <a:gd name="connsiteX2" fmla="*/ 11175 w 11174"/>
                  <a:gd name="connsiteY2" fmla="*/ 430439 h 430439"/>
                  <a:gd name="connsiteX3" fmla="*/ 0 w 11174"/>
                  <a:gd name="connsiteY3" fmla="*/ 430439 h 43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3043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30439"/>
                    </a:lnTo>
                    <a:lnTo>
                      <a:pt x="0" y="430439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A613BBE6-7915-9414-C334-00958BC511FF}"/>
                  </a:ext>
                </a:extLst>
              </p:cNvPr>
              <p:cNvSpPr/>
              <p:nvPr/>
            </p:nvSpPr>
            <p:spPr>
              <a:xfrm>
                <a:off x="1613714" y="2547577"/>
                <a:ext cx="11174" cy="431900"/>
              </a:xfrm>
              <a:custGeom>
                <a:avLst/>
                <a:gdLst>
                  <a:gd name="connsiteX0" fmla="*/ 0 w 11174"/>
                  <a:gd name="connsiteY0" fmla="*/ 0 h 431900"/>
                  <a:gd name="connsiteX1" fmla="*/ 11175 w 11174"/>
                  <a:gd name="connsiteY1" fmla="*/ 0 h 431900"/>
                  <a:gd name="connsiteX2" fmla="*/ 11175 w 11174"/>
                  <a:gd name="connsiteY2" fmla="*/ 431900 h 431900"/>
                  <a:gd name="connsiteX3" fmla="*/ 0 w 11174"/>
                  <a:gd name="connsiteY3" fmla="*/ 431900 h 43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31900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31900"/>
                    </a:lnTo>
                    <a:lnTo>
                      <a:pt x="0" y="43190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07179D15-11AE-31C0-A3B9-612AB84211B9}"/>
                  </a:ext>
                </a:extLst>
              </p:cNvPr>
              <p:cNvSpPr/>
              <p:nvPr/>
            </p:nvSpPr>
            <p:spPr>
              <a:xfrm>
                <a:off x="1627429" y="2547577"/>
                <a:ext cx="11174" cy="441151"/>
              </a:xfrm>
              <a:custGeom>
                <a:avLst/>
                <a:gdLst>
                  <a:gd name="connsiteX0" fmla="*/ 0 w 11174"/>
                  <a:gd name="connsiteY0" fmla="*/ 0 h 441151"/>
                  <a:gd name="connsiteX1" fmla="*/ 11175 w 11174"/>
                  <a:gd name="connsiteY1" fmla="*/ 0 h 441151"/>
                  <a:gd name="connsiteX2" fmla="*/ 11175 w 11174"/>
                  <a:gd name="connsiteY2" fmla="*/ 441152 h 441151"/>
                  <a:gd name="connsiteX3" fmla="*/ 0 w 11174"/>
                  <a:gd name="connsiteY3" fmla="*/ 441152 h 44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4115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41152"/>
                    </a:lnTo>
                    <a:lnTo>
                      <a:pt x="0" y="44115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C2DE27A2-8345-9D5E-D082-3E9ED959A91D}"/>
                  </a:ext>
                </a:extLst>
              </p:cNvPr>
              <p:cNvSpPr/>
              <p:nvPr/>
            </p:nvSpPr>
            <p:spPr>
              <a:xfrm>
                <a:off x="1641144" y="2547577"/>
                <a:ext cx="11174" cy="445047"/>
              </a:xfrm>
              <a:custGeom>
                <a:avLst/>
                <a:gdLst>
                  <a:gd name="connsiteX0" fmla="*/ 0 w 11174"/>
                  <a:gd name="connsiteY0" fmla="*/ 0 h 445047"/>
                  <a:gd name="connsiteX1" fmla="*/ 11175 w 11174"/>
                  <a:gd name="connsiteY1" fmla="*/ 0 h 445047"/>
                  <a:gd name="connsiteX2" fmla="*/ 11175 w 11174"/>
                  <a:gd name="connsiteY2" fmla="*/ 445047 h 445047"/>
                  <a:gd name="connsiteX3" fmla="*/ 0 w 11174"/>
                  <a:gd name="connsiteY3" fmla="*/ 445047 h 44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45047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45047"/>
                    </a:lnTo>
                    <a:lnTo>
                      <a:pt x="0" y="445047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8D5CFFF5-B060-5359-C3B7-9A7FC0A96E3A}"/>
                  </a:ext>
                </a:extLst>
              </p:cNvPr>
              <p:cNvSpPr/>
              <p:nvPr/>
            </p:nvSpPr>
            <p:spPr>
              <a:xfrm>
                <a:off x="1654351" y="2547577"/>
                <a:ext cx="11174" cy="452837"/>
              </a:xfrm>
              <a:custGeom>
                <a:avLst/>
                <a:gdLst>
                  <a:gd name="connsiteX0" fmla="*/ 0 w 11174"/>
                  <a:gd name="connsiteY0" fmla="*/ 0 h 452837"/>
                  <a:gd name="connsiteX1" fmla="*/ 11175 w 11174"/>
                  <a:gd name="connsiteY1" fmla="*/ 0 h 452837"/>
                  <a:gd name="connsiteX2" fmla="*/ 11175 w 11174"/>
                  <a:gd name="connsiteY2" fmla="*/ 452838 h 452837"/>
                  <a:gd name="connsiteX3" fmla="*/ 0 w 11174"/>
                  <a:gd name="connsiteY3" fmla="*/ 452838 h 452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52837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52838"/>
                    </a:lnTo>
                    <a:lnTo>
                      <a:pt x="0" y="452838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2616E876-814A-14D0-C53A-7A2BEAD8E39B}"/>
                  </a:ext>
                </a:extLst>
              </p:cNvPr>
              <p:cNvSpPr/>
              <p:nvPr/>
            </p:nvSpPr>
            <p:spPr>
              <a:xfrm>
                <a:off x="1668065" y="2547577"/>
                <a:ext cx="11174" cy="455759"/>
              </a:xfrm>
              <a:custGeom>
                <a:avLst/>
                <a:gdLst>
                  <a:gd name="connsiteX0" fmla="*/ 0 w 11174"/>
                  <a:gd name="connsiteY0" fmla="*/ 0 h 455759"/>
                  <a:gd name="connsiteX1" fmla="*/ 11175 w 11174"/>
                  <a:gd name="connsiteY1" fmla="*/ 0 h 455759"/>
                  <a:gd name="connsiteX2" fmla="*/ 11175 w 11174"/>
                  <a:gd name="connsiteY2" fmla="*/ 455759 h 455759"/>
                  <a:gd name="connsiteX3" fmla="*/ 0 w 11174"/>
                  <a:gd name="connsiteY3" fmla="*/ 455759 h 45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5575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55759"/>
                    </a:lnTo>
                    <a:lnTo>
                      <a:pt x="0" y="455759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A19470AE-350D-EE92-3F9B-BBE62474EE1F}"/>
                  </a:ext>
                </a:extLst>
              </p:cNvPr>
              <p:cNvSpPr/>
              <p:nvPr/>
            </p:nvSpPr>
            <p:spPr>
              <a:xfrm>
                <a:off x="1681780" y="2547577"/>
                <a:ext cx="11174" cy="457707"/>
              </a:xfrm>
              <a:custGeom>
                <a:avLst/>
                <a:gdLst>
                  <a:gd name="connsiteX0" fmla="*/ 0 w 11174"/>
                  <a:gd name="connsiteY0" fmla="*/ 0 h 457707"/>
                  <a:gd name="connsiteX1" fmla="*/ 11175 w 11174"/>
                  <a:gd name="connsiteY1" fmla="*/ 0 h 457707"/>
                  <a:gd name="connsiteX2" fmla="*/ 11175 w 11174"/>
                  <a:gd name="connsiteY2" fmla="*/ 457707 h 457707"/>
                  <a:gd name="connsiteX3" fmla="*/ 0 w 11174"/>
                  <a:gd name="connsiteY3" fmla="*/ 457707 h 4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57707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57707"/>
                    </a:lnTo>
                    <a:lnTo>
                      <a:pt x="0" y="457707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F4584716-13EB-E732-4C47-63608DA20E0C}"/>
                  </a:ext>
                </a:extLst>
              </p:cNvPr>
              <p:cNvSpPr/>
              <p:nvPr/>
            </p:nvSpPr>
            <p:spPr>
              <a:xfrm>
                <a:off x="1695495" y="2547577"/>
                <a:ext cx="11174" cy="463550"/>
              </a:xfrm>
              <a:custGeom>
                <a:avLst/>
                <a:gdLst>
                  <a:gd name="connsiteX0" fmla="*/ 0 w 11174"/>
                  <a:gd name="connsiteY0" fmla="*/ 0 h 463550"/>
                  <a:gd name="connsiteX1" fmla="*/ 11175 w 11174"/>
                  <a:gd name="connsiteY1" fmla="*/ 0 h 463550"/>
                  <a:gd name="connsiteX2" fmla="*/ 11175 w 11174"/>
                  <a:gd name="connsiteY2" fmla="*/ 463550 h 463550"/>
                  <a:gd name="connsiteX3" fmla="*/ 0 w 11174"/>
                  <a:gd name="connsiteY3" fmla="*/ 463550 h 46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63550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63550"/>
                    </a:lnTo>
                    <a:lnTo>
                      <a:pt x="0" y="46355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98D671C-B3B3-5B20-469A-501CA56E935E}"/>
                  </a:ext>
                </a:extLst>
              </p:cNvPr>
              <p:cNvSpPr/>
              <p:nvPr/>
            </p:nvSpPr>
            <p:spPr>
              <a:xfrm>
                <a:off x="1709210" y="2547577"/>
                <a:ext cx="11174" cy="465984"/>
              </a:xfrm>
              <a:custGeom>
                <a:avLst/>
                <a:gdLst>
                  <a:gd name="connsiteX0" fmla="*/ 0 w 11174"/>
                  <a:gd name="connsiteY0" fmla="*/ 0 h 465984"/>
                  <a:gd name="connsiteX1" fmla="*/ 11175 w 11174"/>
                  <a:gd name="connsiteY1" fmla="*/ 0 h 465984"/>
                  <a:gd name="connsiteX2" fmla="*/ 11175 w 11174"/>
                  <a:gd name="connsiteY2" fmla="*/ 465985 h 465984"/>
                  <a:gd name="connsiteX3" fmla="*/ 0 w 11174"/>
                  <a:gd name="connsiteY3" fmla="*/ 465985 h 46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65984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65985"/>
                    </a:lnTo>
                    <a:lnTo>
                      <a:pt x="0" y="46598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0FE89440-C01A-0B5F-28B6-A5D68F9BB096}"/>
                  </a:ext>
                </a:extLst>
              </p:cNvPr>
              <p:cNvSpPr/>
              <p:nvPr/>
            </p:nvSpPr>
            <p:spPr>
              <a:xfrm>
                <a:off x="1722924" y="2547577"/>
                <a:ext cx="11174" cy="465984"/>
              </a:xfrm>
              <a:custGeom>
                <a:avLst/>
                <a:gdLst>
                  <a:gd name="connsiteX0" fmla="*/ 0 w 11174"/>
                  <a:gd name="connsiteY0" fmla="*/ 0 h 465984"/>
                  <a:gd name="connsiteX1" fmla="*/ 11175 w 11174"/>
                  <a:gd name="connsiteY1" fmla="*/ 0 h 465984"/>
                  <a:gd name="connsiteX2" fmla="*/ 11175 w 11174"/>
                  <a:gd name="connsiteY2" fmla="*/ 465985 h 465984"/>
                  <a:gd name="connsiteX3" fmla="*/ 0 w 11174"/>
                  <a:gd name="connsiteY3" fmla="*/ 465985 h 46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65984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65985"/>
                    </a:lnTo>
                    <a:lnTo>
                      <a:pt x="0" y="46598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7080F85C-F48D-D664-A97B-C7988582C8F0}"/>
                  </a:ext>
                </a:extLst>
              </p:cNvPr>
              <p:cNvSpPr/>
              <p:nvPr/>
            </p:nvSpPr>
            <p:spPr>
              <a:xfrm>
                <a:off x="1736639" y="2547577"/>
                <a:ext cx="11174" cy="465984"/>
              </a:xfrm>
              <a:custGeom>
                <a:avLst/>
                <a:gdLst>
                  <a:gd name="connsiteX0" fmla="*/ 0 w 11174"/>
                  <a:gd name="connsiteY0" fmla="*/ 0 h 465984"/>
                  <a:gd name="connsiteX1" fmla="*/ 11175 w 11174"/>
                  <a:gd name="connsiteY1" fmla="*/ 0 h 465984"/>
                  <a:gd name="connsiteX2" fmla="*/ 11175 w 11174"/>
                  <a:gd name="connsiteY2" fmla="*/ 465985 h 465984"/>
                  <a:gd name="connsiteX3" fmla="*/ 0 w 11174"/>
                  <a:gd name="connsiteY3" fmla="*/ 465985 h 46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65984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65985"/>
                    </a:lnTo>
                    <a:lnTo>
                      <a:pt x="0" y="46598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A1D156D6-7398-23E4-C347-5B2D9ED5EF5B}"/>
                  </a:ext>
                </a:extLst>
              </p:cNvPr>
              <p:cNvSpPr/>
              <p:nvPr/>
            </p:nvSpPr>
            <p:spPr>
              <a:xfrm>
                <a:off x="1750354" y="2547577"/>
                <a:ext cx="11174" cy="465984"/>
              </a:xfrm>
              <a:custGeom>
                <a:avLst/>
                <a:gdLst>
                  <a:gd name="connsiteX0" fmla="*/ 0 w 11174"/>
                  <a:gd name="connsiteY0" fmla="*/ 0 h 465984"/>
                  <a:gd name="connsiteX1" fmla="*/ 11175 w 11174"/>
                  <a:gd name="connsiteY1" fmla="*/ 0 h 465984"/>
                  <a:gd name="connsiteX2" fmla="*/ 11175 w 11174"/>
                  <a:gd name="connsiteY2" fmla="*/ 465985 h 465984"/>
                  <a:gd name="connsiteX3" fmla="*/ 0 w 11174"/>
                  <a:gd name="connsiteY3" fmla="*/ 465985 h 46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65984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65985"/>
                    </a:lnTo>
                    <a:lnTo>
                      <a:pt x="0" y="46598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0930A769-DC6A-EB68-86CF-02C393EAE9B5}"/>
                  </a:ext>
                </a:extLst>
              </p:cNvPr>
              <p:cNvSpPr/>
              <p:nvPr/>
            </p:nvSpPr>
            <p:spPr>
              <a:xfrm>
                <a:off x="1764069" y="2547577"/>
                <a:ext cx="11174" cy="465984"/>
              </a:xfrm>
              <a:custGeom>
                <a:avLst/>
                <a:gdLst>
                  <a:gd name="connsiteX0" fmla="*/ 0 w 11174"/>
                  <a:gd name="connsiteY0" fmla="*/ 0 h 465984"/>
                  <a:gd name="connsiteX1" fmla="*/ 11175 w 11174"/>
                  <a:gd name="connsiteY1" fmla="*/ 0 h 465984"/>
                  <a:gd name="connsiteX2" fmla="*/ 11175 w 11174"/>
                  <a:gd name="connsiteY2" fmla="*/ 465985 h 465984"/>
                  <a:gd name="connsiteX3" fmla="*/ 0 w 11174"/>
                  <a:gd name="connsiteY3" fmla="*/ 465985 h 46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65984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65985"/>
                    </a:lnTo>
                    <a:lnTo>
                      <a:pt x="0" y="46598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6B846AC0-BA16-3FC7-9749-E7F3CB136122}"/>
                  </a:ext>
                </a:extLst>
              </p:cNvPr>
              <p:cNvSpPr/>
              <p:nvPr/>
            </p:nvSpPr>
            <p:spPr>
              <a:xfrm>
                <a:off x="1777783" y="2547577"/>
                <a:ext cx="11174" cy="473775"/>
              </a:xfrm>
              <a:custGeom>
                <a:avLst/>
                <a:gdLst>
                  <a:gd name="connsiteX0" fmla="*/ 0 w 11174"/>
                  <a:gd name="connsiteY0" fmla="*/ 0 h 473775"/>
                  <a:gd name="connsiteX1" fmla="*/ 11175 w 11174"/>
                  <a:gd name="connsiteY1" fmla="*/ 0 h 473775"/>
                  <a:gd name="connsiteX2" fmla="*/ 11175 w 11174"/>
                  <a:gd name="connsiteY2" fmla="*/ 473776 h 473775"/>
                  <a:gd name="connsiteX3" fmla="*/ 0 w 11174"/>
                  <a:gd name="connsiteY3" fmla="*/ 473776 h 47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7377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73776"/>
                    </a:lnTo>
                    <a:lnTo>
                      <a:pt x="0" y="473776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FE2563E9-94A8-7528-17A3-FF90C5B7CA8B}"/>
                  </a:ext>
                </a:extLst>
              </p:cNvPr>
              <p:cNvSpPr/>
              <p:nvPr/>
            </p:nvSpPr>
            <p:spPr>
              <a:xfrm>
                <a:off x="1791498" y="2547577"/>
                <a:ext cx="11174" cy="479618"/>
              </a:xfrm>
              <a:custGeom>
                <a:avLst/>
                <a:gdLst>
                  <a:gd name="connsiteX0" fmla="*/ 0 w 11174"/>
                  <a:gd name="connsiteY0" fmla="*/ 0 h 479618"/>
                  <a:gd name="connsiteX1" fmla="*/ 11175 w 11174"/>
                  <a:gd name="connsiteY1" fmla="*/ 0 h 479618"/>
                  <a:gd name="connsiteX2" fmla="*/ 11175 w 11174"/>
                  <a:gd name="connsiteY2" fmla="*/ 479619 h 479618"/>
                  <a:gd name="connsiteX3" fmla="*/ 0 w 11174"/>
                  <a:gd name="connsiteY3" fmla="*/ 479619 h 479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79618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79619"/>
                    </a:lnTo>
                    <a:lnTo>
                      <a:pt x="0" y="479619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04D43D7A-A397-F8BA-5591-B9BB9C8713D9}"/>
                  </a:ext>
                </a:extLst>
              </p:cNvPr>
              <p:cNvSpPr/>
              <p:nvPr/>
            </p:nvSpPr>
            <p:spPr>
              <a:xfrm>
                <a:off x="1805213" y="2547577"/>
                <a:ext cx="11174" cy="487409"/>
              </a:xfrm>
              <a:custGeom>
                <a:avLst/>
                <a:gdLst>
                  <a:gd name="connsiteX0" fmla="*/ 0 w 11174"/>
                  <a:gd name="connsiteY0" fmla="*/ 0 h 487409"/>
                  <a:gd name="connsiteX1" fmla="*/ 11175 w 11174"/>
                  <a:gd name="connsiteY1" fmla="*/ 0 h 487409"/>
                  <a:gd name="connsiteX2" fmla="*/ 11175 w 11174"/>
                  <a:gd name="connsiteY2" fmla="*/ 487409 h 487409"/>
                  <a:gd name="connsiteX3" fmla="*/ 0 w 11174"/>
                  <a:gd name="connsiteY3" fmla="*/ 487409 h 48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8740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87409"/>
                    </a:lnTo>
                    <a:lnTo>
                      <a:pt x="0" y="487409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9286D9B1-CEA8-40D1-3689-96FC28C59EFE}"/>
                  </a:ext>
                </a:extLst>
              </p:cNvPr>
              <p:cNvSpPr/>
              <p:nvPr/>
            </p:nvSpPr>
            <p:spPr>
              <a:xfrm>
                <a:off x="1818928" y="2547577"/>
                <a:ext cx="11174" cy="488383"/>
              </a:xfrm>
              <a:custGeom>
                <a:avLst/>
                <a:gdLst>
                  <a:gd name="connsiteX0" fmla="*/ 0 w 11174"/>
                  <a:gd name="connsiteY0" fmla="*/ 0 h 488383"/>
                  <a:gd name="connsiteX1" fmla="*/ 11175 w 11174"/>
                  <a:gd name="connsiteY1" fmla="*/ 0 h 488383"/>
                  <a:gd name="connsiteX2" fmla="*/ 11175 w 11174"/>
                  <a:gd name="connsiteY2" fmla="*/ 488383 h 488383"/>
                  <a:gd name="connsiteX3" fmla="*/ 0 w 11174"/>
                  <a:gd name="connsiteY3" fmla="*/ 488383 h 48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8838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88383"/>
                    </a:lnTo>
                    <a:lnTo>
                      <a:pt x="0" y="488383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E364DE73-61FB-9F68-06CD-021452AE7B86}"/>
                  </a:ext>
                </a:extLst>
              </p:cNvPr>
              <p:cNvSpPr/>
              <p:nvPr/>
            </p:nvSpPr>
            <p:spPr>
              <a:xfrm>
                <a:off x="1832642" y="2547577"/>
                <a:ext cx="11174" cy="491791"/>
              </a:xfrm>
              <a:custGeom>
                <a:avLst/>
                <a:gdLst>
                  <a:gd name="connsiteX0" fmla="*/ 0 w 11174"/>
                  <a:gd name="connsiteY0" fmla="*/ 0 h 491791"/>
                  <a:gd name="connsiteX1" fmla="*/ 11175 w 11174"/>
                  <a:gd name="connsiteY1" fmla="*/ 0 h 491791"/>
                  <a:gd name="connsiteX2" fmla="*/ 11175 w 11174"/>
                  <a:gd name="connsiteY2" fmla="*/ 491792 h 491791"/>
                  <a:gd name="connsiteX3" fmla="*/ 0 w 11174"/>
                  <a:gd name="connsiteY3" fmla="*/ 491792 h 49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9179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91792"/>
                    </a:lnTo>
                    <a:lnTo>
                      <a:pt x="0" y="49179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BFB02DCC-A8A4-2C95-B31B-6A968D1C93BE}"/>
                  </a:ext>
                </a:extLst>
              </p:cNvPr>
              <p:cNvSpPr/>
              <p:nvPr/>
            </p:nvSpPr>
            <p:spPr>
              <a:xfrm>
                <a:off x="1845849" y="2547577"/>
                <a:ext cx="11174" cy="491791"/>
              </a:xfrm>
              <a:custGeom>
                <a:avLst/>
                <a:gdLst>
                  <a:gd name="connsiteX0" fmla="*/ 0 w 11174"/>
                  <a:gd name="connsiteY0" fmla="*/ 0 h 491791"/>
                  <a:gd name="connsiteX1" fmla="*/ 11175 w 11174"/>
                  <a:gd name="connsiteY1" fmla="*/ 0 h 491791"/>
                  <a:gd name="connsiteX2" fmla="*/ 11175 w 11174"/>
                  <a:gd name="connsiteY2" fmla="*/ 491792 h 491791"/>
                  <a:gd name="connsiteX3" fmla="*/ 0 w 11174"/>
                  <a:gd name="connsiteY3" fmla="*/ 491792 h 49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9179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91792"/>
                    </a:lnTo>
                    <a:lnTo>
                      <a:pt x="0" y="49179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6588B95E-4FC0-779B-3E64-6141822FB657}"/>
                  </a:ext>
                </a:extLst>
              </p:cNvPr>
              <p:cNvSpPr/>
              <p:nvPr/>
            </p:nvSpPr>
            <p:spPr>
              <a:xfrm>
                <a:off x="1859564" y="2547577"/>
                <a:ext cx="11174" cy="491791"/>
              </a:xfrm>
              <a:custGeom>
                <a:avLst/>
                <a:gdLst>
                  <a:gd name="connsiteX0" fmla="*/ 0 w 11174"/>
                  <a:gd name="connsiteY0" fmla="*/ 0 h 491791"/>
                  <a:gd name="connsiteX1" fmla="*/ 11175 w 11174"/>
                  <a:gd name="connsiteY1" fmla="*/ 0 h 491791"/>
                  <a:gd name="connsiteX2" fmla="*/ 11175 w 11174"/>
                  <a:gd name="connsiteY2" fmla="*/ 491792 h 491791"/>
                  <a:gd name="connsiteX3" fmla="*/ 0 w 11174"/>
                  <a:gd name="connsiteY3" fmla="*/ 491792 h 49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9179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91792"/>
                    </a:lnTo>
                    <a:lnTo>
                      <a:pt x="0" y="49179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C49EB66E-2D02-E277-1439-E8F1B4CAC3B9}"/>
                  </a:ext>
                </a:extLst>
              </p:cNvPr>
              <p:cNvSpPr/>
              <p:nvPr/>
            </p:nvSpPr>
            <p:spPr>
              <a:xfrm>
                <a:off x="1873279" y="2547577"/>
                <a:ext cx="11174" cy="491791"/>
              </a:xfrm>
              <a:custGeom>
                <a:avLst/>
                <a:gdLst>
                  <a:gd name="connsiteX0" fmla="*/ 0 w 11174"/>
                  <a:gd name="connsiteY0" fmla="*/ 0 h 491791"/>
                  <a:gd name="connsiteX1" fmla="*/ 11175 w 11174"/>
                  <a:gd name="connsiteY1" fmla="*/ 0 h 491791"/>
                  <a:gd name="connsiteX2" fmla="*/ 11175 w 11174"/>
                  <a:gd name="connsiteY2" fmla="*/ 491792 h 491791"/>
                  <a:gd name="connsiteX3" fmla="*/ 0 w 11174"/>
                  <a:gd name="connsiteY3" fmla="*/ 491792 h 49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9179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91792"/>
                    </a:lnTo>
                    <a:lnTo>
                      <a:pt x="0" y="49179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A65B01C6-F53C-3571-6D9C-6E2537D72D94}"/>
                  </a:ext>
                </a:extLst>
              </p:cNvPr>
              <p:cNvSpPr/>
              <p:nvPr/>
            </p:nvSpPr>
            <p:spPr>
              <a:xfrm>
                <a:off x="1886994" y="2547577"/>
                <a:ext cx="11174" cy="494226"/>
              </a:xfrm>
              <a:custGeom>
                <a:avLst/>
                <a:gdLst>
                  <a:gd name="connsiteX0" fmla="*/ 0 w 11174"/>
                  <a:gd name="connsiteY0" fmla="*/ 0 h 494226"/>
                  <a:gd name="connsiteX1" fmla="*/ 11175 w 11174"/>
                  <a:gd name="connsiteY1" fmla="*/ 0 h 494226"/>
                  <a:gd name="connsiteX2" fmla="*/ 11175 w 11174"/>
                  <a:gd name="connsiteY2" fmla="*/ 494226 h 494226"/>
                  <a:gd name="connsiteX3" fmla="*/ 0 w 11174"/>
                  <a:gd name="connsiteY3" fmla="*/ 494226 h 494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9422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94226"/>
                    </a:lnTo>
                    <a:lnTo>
                      <a:pt x="0" y="494226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335052A5-8BC7-64D2-BA1F-D0AEF69E6DF3}"/>
                  </a:ext>
                </a:extLst>
              </p:cNvPr>
              <p:cNvSpPr/>
              <p:nvPr/>
            </p:nvSpPr>
            <p:spPr>
              <a:xfrm>
                <a:off x="1900708" y="2547577"/>
                <a:ext cx="11174" cy="494226"/>
              </a:xfrm>
              <a:custGeom>
                <a:avLst/>
                <a:gdLst>
                  <a:gd name="connsiteX0" fmla="*/ 0 w 11174"/>
                  <a:gd name="connsiteY0" fmla="*/ 0 h 494226"/>
                  <a:gd name="connsiteX1" fmla="*/ 11175 w 11174"/>
                  <a:gd name="connsiteY1" fmla="*/ 0 h 494226"/>
                  <a:gd name="connsiteX2" fmla="*/ 11175 w 11174"/>
                  <a:gd name="connsiteY2" fmla="*/ 494226 h 494226"/>
                  <a:gd name="connsiteX3" fmla="*/ 0 w 11174"/>
                  <a:gd name="connsiteY3" fmla="*/ 494226 h 494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9422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94226"/>
                    </a:lnTo>
                    <a:lnTo>
                      <a:pt x="0" y="494226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90C1763B-1102-48E4-598F-7D5A03C46314}"/>
                  </a:ext>
                </a:extLst>
              </p:cNvPr>
              <p:cNvSpPr/>
              <p:nvPr/>
            </p:nvSpPr>
            <p:spPr>
              <a:xfrm>
                <a:off x="1914423" y="2547577"/>
                <a:ext cx="11174" cy="496173"/>
              </a:xfrm>
              <a:custGeom>
                <a:avLst/>
                <a:gdLst>
                  <a:gd name="connsiteX0" fmla="*/ 0 w 11174"/>
                  <a:gd name="connsiteY0" fmla="*/ 0 h 496173"/>
                  <a:gd name="connsiteX1" fmla="*/ 11175 w 11174"/>
                  <a:gd name="connsiteY1" fmla="*/ 0 h 496173"/>
                  <a:gd name="connsiteX2" fmla="*/ 11175 w 11174"/>
                  <a:gd name="connsiteY2" fmla="*/ 496174 h 496173"/>
                  <a:gd name="connsiteX3" fmla="*/ 0 w 11174"/>
                  <a:gd name="connsiteY3" fmla="*/ 496174 h 49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9617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96174"/>
                    </a:lnTo>
                    <a:lnTo>
                      <a:pt x="0" y="496174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B9160C04-C376-D3B4-A99F-8811F010A629}"/>
                  </a:ext>
                </a:extLst>
              </p:cNvPr>
              <p:cNvSpPr/>
              <p:nvPr/>
            </p:nvSpPr>
            <p:spPr>
              <a:xfrm>
                <a:off x="1928138" y="2547577"/>
                <a:ext cx="11174" cy="498121"/>
              </a:xfrm>
              <a:custGeom>
                <a:avLst/>
                <a:gdLst>
                  <a:gd name="connsiteX0" fmla="*/ 0 w 11174"/>
                  <a:gd name="connsiteY0" fmla="*/ 0 h 498121"/>
                  <a:gd name="connsiteX1" fmla="*/ 11175 w 11174"/>
                  <a:gd name="connsiteY1" fmla="*/ 0 h 498121"/>
                  <a:gd name="connsiteX2" fmla="*/ 11175 w 11174"/>
                  <a:gd name="connsiteY2" fmla="*/ 498122 h 498121"/>
                  <a:gd name="connsiteX3" fmla="*/ 0 w 11174"/>
                  <a:gd name="connsiteY3" fmla="*/ 498122 h 49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9812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98122"/>
                    </a:lnTo>
                    <a:lnTo>
                      <a:pt x="0" y="49812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1D2D7E47-22EA-A305-F81A-ED52BE13C059}"/>
                  </a:ext>
                </a:extLst>
              </p:cNvPr>
              <p:cNvSpPr/>
              <p:nvPr/>
            </p:nvSpPr>
            <p:spPr>
              <a:xfrm>
                <a:off x="1941853" y="2547577"/>
                <a:ext cx="11174" cy="498121"/>
              </a:xfrm>
              <a:custGeom>
                <a:avLst/>
                <a:gdLst>
                  <a:gd name="connsiteX0" fmla="*/ 0 w 11174"/>
                  <a:gd name="connsiteY0" fmla="*/ 0 h 498121"/>
                  <a:gd name="connsiteX1" fmla="*/ 11175 w 11174"/>
                  <a:gd name="connsiteY1" fmla="*/ 0 h 498121"/>
                  <a:gd name="connsiteX2" fmla="*/ 11175 w 11174"/>
                  <a:gd name="connsiteY2" fmla="*/ 498122 h 498121"/>
                  <a:gd name="connsiteX3" fmla="*/ 0 w 11174"/>
                  <a:gd name="connsiteY3" fmla="*/ 498122 h 49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9812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98122"/>
                    </a:lnTo>
                    <a:lnTo>
                      <a:pt x="0" y="49812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B0F149C6-A3AB-ABD8-30C4-FA5CC66F2646}"/>
                  </a:ext>
                </a:extLst>
              </p:cNvPr>
              <p:cNvSpPr/>
              <p:nvPr/>
            </p:nvSpPr>
            <p:spPr>
              <a:xfrm>
                <a:off x="1955567" y="2547577"/>
                <a:ext cx="11174" cy="499582"/>
              </a:xfrm>
              <a:custGeom>
                <a:avLst/>
                <a:gdLst>
                  <a:gd name="connsiteX0" fmla="*/ 0 w 11174"/>
                  <a:gd name="connsiteY0" fmla="*/ 0 h 499582"/>
                  <a:gd name="connsiteX1" fmla="*/ 11175 w 11174"/>
                  <a:gd name="connsiteY1" fmla="*/ 0 h 499582"/>
                  <a:gd name="connsiteX2" fmla="*/ 11175 w 11174"/>
                  <a:gd name="connsiteY2" fmla="*/ 499582 h 499582"/>
                  <a:gd name="connsiteX3" fmla="*/ 0 w 11174"/>
                  <a:gd name="connsiteY3" fmla="*/ 499582 h 49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499582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499582"/>
                    </a:lnTo>
                    <a:lnTo>
                      <a:pt x="0" y="49958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5F584309-D614-AD5B-5ACE-20523EFCBE7D}"/>
                  </a:ext>
                </a:extLst>
              </p:cNvPr>
              <p:cNvSpPr/>
              <p:nvPr/>
            </p:nvSpPr>
            <p:spPr>
              <a:xfrm>
                <a:off x="1969282" y="2547577"/>
                <a:ext cx="11174" cy="501530"/>
              </a:xfrm>
              <a:custGeom>
                <a:avLst/>
                <a:gdLst>
                  <a:gd name="connsiteX0" fmla="*/ 0 w 11174"/>
                  <a:gd name="connsiteY0" fmla="*/ 0 h 501530"/>
                  <a:gd name="connsiteX1" fmla="*/ 11175 w 11174"/>
                  <a:gd name="connsiteY1" fmla="*/ 0 h 501530"/>
                  <a:gd name="connsiteX2" fmla="*/ 11175 w 11174"/>
                  <a:gd name="connsiteY2" fmla="*/ 501530 h 501530"/>
                  <a:gd name="connsiteX3" fmla="*/ 0 w 11174"/>
                  <a:gd name="connsiteY3" fmla="*/ 501530 h 50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01530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01530"/>
                    </a:lnTo>
                    <a:lnTo>
                      <a:pt x="0" y="50153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E6E17B69-6FC6-CD35-48BA-F2567A5E8757}"/>
                  </a:ext>
                </a:extLst>
              </p:cNvPr>
              <p:cNvSpPr/>
              <p:nvPr/>
            </p:nvSpPr>
            <p:spPr>
              <a:xfrm>
                <a:off x="1982997" y="2547577"/>
                <a:ext cx="11174" cy="508833"/>
              </a:xfrm>
              <a:custGeom>
                <a:avLst/>
                <a:gdLst>
                  <a:gd name="connsiteX0" fmla="*/ 0 w 11174"/>
                  <a:gd name="connsiteY0" fmla="*/ 0 h 508833"/>
                  <a:gd name="connsiteX1" fmla="*/ 11175 w 11174"/>
                  <a:gd name="connsiteY1" fmla="*/ 0 h 508833"/>
                  <a:gd name="connsiteX2" fmla="*/ 11175 w 11174"/>
                  <a:gd name="connsiteY2" fmla="*/ 508834 h 508833"/>
                  <a:gd name="connsiteX3" fmla="*/ 0 w 11174"/>
                  <a:gd name="connsiteY3" fmla="*/ 508834 h 50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0883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08834"/>
                    </a:lnTo>
                    <a:lnTo>
                      <a:pt x="0" y="508834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D502215D-D0CE-35BB-CFBE-0191B2B4BDE6}"/>
                  </a:ext>
                </a:extLst>
              </p:cNvPr>
              <p:cNvSpPr/>
              <p:nvPr/>
            </p:nvSpPr>
            <p:spPr>
              <a:xfrm>
                <a:off x="1996712" y="2547577"/>
                <a:ext cx="11174" cy="512242"/>
              </a:xfrm>
              <a:custGeom>
                <a:avLst/>
                <a:gdLst>
                  <a:gd name="connsiteX0" fmla="*/ 0 w 11174"/>
                  <a:gd name="connsiteY0" fmla="*/ 0 h 512242"/>
                  <a:gd name="connsiteX1" fmla="*/ 11175 w 11174"/>
                  <a:gd name="connsiteY1" fmla="*/ 0 h 512242"/>
                  <a:gd name="connsiteX2" fmla="*/ 11175 w 11174"/>
                  <a:gd name="connsiteY2" fmla="*/ 512242 h 512242"/>
                  <a:gd name="connsiteX3" fmla="*/ 0 w 11174"/>
                  <a:gd name="connsiteY3" fmla="*/ 512242 h 51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12242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12242"/>
                    </a:lnTo>
                    <a:lnTo>
                      <a:pt x="0" y="51224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DC1587F6-01E6-CDF8-5CB9-2398A653AB2F}"/>
                  </a:ext>
                </a:extLst>
              </p:cNvPr>
              <p:cNvSpPr/>
              <p:nvPr/>
            </p:nvSpPr>
            <p:spPr>
              <a:xfrm>
                <a:off x="2010426" y="2547577"/>
                <a:ext cx="11174" cy="514190"/>
              </a:xfrm>
              <a:custGeom>
                <a:avLst/>
                <a:gdLst>
                  <a:gd name="connsiteX0" fmla="*/ 0 w 11174"/>
                  <a:gd name="connsiteY0" fmla="*/ 0 h 514190"/>
                  <a:gd name="connsiteX1" fmla="*/ 11175 w 11174"/>
                  <a:gd name="connsiteY1" fmla="*/ 0 h 514190"/>
                  <a:gd name="connsiteX2" fmla="*/ 11175 w 11174"/>
                  <a:gd name="connsiteY2" fmla="*/ 514190 h 514190"/>
                  <a:gd name="connsiteX3" fmla="*/ 0 w 11174"/>
                  <a:gd name="connsiteY3" fmla="*/ 514190 h 51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14190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14190"/>
                    </a:lnTo>
                    <a:lnTo>
                      <a:pt x="0" y="51419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2489CF1E-D70E-081F-B3F1-6C64F4E154E1}"/>
                  </a:ext>
                </a:extLst>
              </p:cNvPr>
              <p:cNvSpPr/>
              <p:nvPr/>
            </p:nvSpPr>
            <p:spPr>
              <a:xfrm>
                <a:off x="2024141" y="2547577"/>
                <a:ext cx="11174" cy="515650"/>
              </a:xfrm>
              <a:custGeom>
                <a:avLst/>
                <a:gdLst>
                  <a:gd name="connsiteX0" fmla="*/ 0 w 11174"/>
                  <a:gd name="connsiteY0" fmla="*/ 0 h 515650"/>
                  <a:gd name="connsiteX1" fmla="*/ 11175 w 11174"/>
                  <a:gd name="connsiteY1" fmla="*/ 0 h 515650"/>
                  <a:gd name="connsiteX2" fmla="*/ 11175 w 11174"/>
                  <a:gd name="connsiteY2" fmla="*/ 515651 h 515650"/>
                  <a:gd name="connsiteX3" fmla="*/ 0 w 11174"/>
                  <a:gd name="connsiteY3" fmla="*/ 515651 h 51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15650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15651"/>
                    </a:lnTo>
                    <a:lnTo>
                      <a:pt x="0" y="515651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6AEC789C-6E50-DA5F-F6FE-B786BE57594B}"/>
                  </a:ext>
                </a:extLst>
              </p:cNvPr>
              <p:cNvSpPr/>
              <p:nvPr/>
            </p:nvSpPr>
            <p:spPr>
              <a:xfrm>
                <a:off x="2037348" y="2547577"/>
                <a:ext cx="11174" cy="518085"/>
              </a:xfrm>
              <a:custGeom>
                <a:avLst/>
                <a:gdLst>
                  <a:gd name="connsiteX0" fmla="*/ 0 w 11174"/>
                  <a:gd name="connsiteY0" fmla="*/ 0 h 518085"/>
                  <a:gd name="connsiteX1" fmla="*/ 11175 w 11174"/>
                  <a:gd name="connsiteY1" fmla="*/ 0 h 518085"/>
                  <a:gd name="connsiteX2" fmla="*/ 11175 w 11174"/>
                  <a:gd name="connsiteY2" fmla="*/ 518085 h 518085"/>
                  <a:gd name="connsiteX3" fmla="*/ 0 w 11174"/>
                  <a:gd name="connsiteY3" fmla="*/ 518085 h 5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1808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18085"/>
                    </a:lnTo>
                    <a:lnTo>
                      <a:pt x="0" y="51808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E966272D-F6D2-E42A-3D32-DD376AB0B1C8}"/>
                  </a:ext>
                </a:extLst>
              </p:cNvPr>
              <p:cNvSpPr/>
              <p:nvPr/>
            </p:nvSpPr>
            <p:spPr>
              <a:xfrm>
                <a:off x="2051063" y="2547577"/>
                <a:ext cx="11174" cy="521493"/>
              </a:xfrm>
              <a:custGeom>
                <a:avLst/>
                <a:gdLst>
                  <a:gd name="connsiteX0" fmla="*/ 0 w 11174"/>
                  <a:gd name="connsiteY0" fmla="*/ 0 h 521493"/>
                  <a:gd name="connsiteX1" fmla="*/ 11175 w 11174"/>
                  <a:gd name="connsiteY1" fmla="*/ 0 h 521493"/>
                  <a:gd name="connsiteX2" fmla="*/ 11175 w 11174"/>
                  <a:gd name="connsiteY2" fmla="*/ 521494 h 521493"/>
                  <a:gd name="connsiteX3" fmla="*/ 0 w 11174"/>
                  <a:gd name="connsiteY3" fmla="*/ 521494 h 521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2149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21494"/>
                    </a:lnTo>
                    <a:lnTo>
                      <a:pt x="0" y="521494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FE07C4D9-D679-5153-1999-2B44FDA023A7}"/>
                  </a:ext>
                </a:extLst>
              </p:cNvPr>
              <p:cNvSpPr/>
              <p:nvPr/>
            </p:nvSpPr>
            <p:spPr>
              <a:xfrm>
                <a:off x="2064777" y="2547577"/>
                <a:ext cx="11174" cy="526850"/>
              </a:xfrm>
              <a:custGeom>
                <a:avLst/>
                <a:gdLst>
                  <a:gd name="connsiteX0" fmla="*/ 0 w 11174"/>
                  <a:gd name="connsiteY0" fmla="*/ 0 h 526850"/>
                  <a:gd name="connsiteX1" fmla="*/ 11175 w 11174"/>
                  <a:gd name="connsiteY1" fmla="*/ 0 h 526850"/>
                  <a:gd name="connsiteX2" fmla="*/ 11175 w 11174"/>
                  <a:gd name="connsiteY2" fmla="*/ 526850 h 526850"/>
                  <a:gd name="connsiteX3" fmla="*/ 0 w 11174"/>
                  <a:gd name="connsiteY3" fmla="*/ 526850 h 52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26850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26850"/>
                    </a:lnTo>
                    <a:lnTo>
                      <a:pt x="0" y="52685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1B360ED6-948C-56D5-D6ED-2AC2D06D8FEA}"/>
                  </a:ext>
                </a:extLst>
              </p:cNvPr>
              <p:cNvSpPr/>
              <p:nvPr/>
            </p:nvSpPr>
            <p:spPr>
              <a:xfrm>
                <a:off x="2078492" y="2547577"/>
                <a:ext cx="11174" cy="526850"/>
              </a:xfrm>
              <a:custGeom>
                <a:avLst/>
                <a:gdLst>
                  <a:gd name="connsiteX0" fmla="*/ 0 w 11174"/>
                  <a:gd name="connsiteY0" fmla="*/ 0 h 526850"/>
                  <a:gd name="connsiteX1" fmla="*/ 11175 w 11174"/>
                  <a:gd name="connsiteY1" fmla="*/ 0 h 526850"/>
                  <a:gd name="connsiteX2" fmla="*/ 11175 w 11174"/>
                  <a:gd name="connsiteY2" fmla="*/ 526850 h 526850"/>
                  <a:gd name="connsiteX3" fmla="*/ 0 w 11174"/>
                  <a:gd name="connsiteY3" fmla="*/ 526850 h 52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26850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26850"/>
                    </a:lnTo>
                    <a:lnTo>
                      <a:pt x="0" y="52685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668DE5AA-7DCA-B5F2-A440-7B6962D88496}"/>
                  </a:ext>
                </a:extLst>
              </p:cNvPr>
              <p:cNvSpPr/>
              <p:nvPr/>
            </p:nvSpPr>
            <p:spPr>
              <a:xfrm>
                <a:off x="2092207" y="2547577"/>
                <a:ext cx="11174" cy="531232"/>
              </a:xfrm>
              <a:custGeom>
                <a:avLst/>
                <a:gdLst>
                  <a:gd name="connsiteX0" fmla="*/ 0 w 11174"/>
                  <a:gd name="connsiteY0" fmla="*/ 0 h 531232"/>
                  <a:gd name="connsiteX1" fmla="*/ 11175 w 11174"/>
                  <a:gd name="connsiteY1" fmla="*/ 0 h 531232"/>
                  <a:gd name="connsiteX2" fmla="*/ 11175 w 11174"/>
                  <a:gd name="connsiteY2" fmla="*/ 531232 h 531232"/>
                  <a:gd name="connsiteX3" fmla="*/ 0 w 11174"/>
                  <a:gd name="connsiteY3" fmla="*/ 531232 h 53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31232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31232"/>
                    </a:lnTo>
                    <a:lnTo>
                      <a:pt x="0" y="53123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E759F822-1C73-005F-7CE5-07FEC8D6A79A}"/>
                  </a:ext>
                </a:extLst>
              </p:cNvPr>
              <p:cNvSpPr/>
              <p:nvPr/>
            </p:nvSpPr>
            <p:spPr>
              <a:xfrm>
                <a:off x="2105922" y="2547577"/>
                <a:ext cx="11174" cy="532206"/>
              </a:xfrm>
              <a:custGeom>
                <a:avLst/>
                <a:gdLst>
                  <a:gd name="connsiteX0" fmla="*/ 0 w 11174"/>
                  <a:gd name="connsiteY0" fmla="*/ 0 h 532206"/>
                  <a:gd name="connsiteX1" fmla="*/ 11175 w 11174"/>
                  <a:gd name="connsiteY1" fmla="*/ 0 h 532206"/>
                  <a:gd name="connsiteX2" fmla="*/ 11175 w 11174"/>
                  <a:gd name="connsiteY2" fmla="*/ 532206 h 532206"/>
                  <a:gd name="connsiteX3" fmla="*/ 0 w 11174"/>
                  <a:gd name="connsiteY3" fmla="*/ 532206 h 53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3220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32206"/>
                    </a:lnTo>
                    <a:lnTo>
                      <a:pt x="0" y="532206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5BD5E838-F7AD-EBCF-52AF-453D3B474508}"/>
                  </a:ext>
                </a:extLst>
              </p:cNvPr>
              <p:cNvSpPr/>
              <p:nvPr/>
            </p:nvSpPr>
            <p:spPr>
              <a:xfrm>
                <a:off x="2119636" y="2547577"/>
                <a:ext cx="11174" cy="534640"/>
              </a:xfrm>
              <a:custGeom>
                <a:avLst/>
                <a:gdLst>
                  <a:gd name="connsiteX0" fmla="*/ 0 w 11174"/>
                  <a:gd name="connsiteY0" fmla="*/ 0 h 534640"/>
                  <a:gd name="connsiteX1" fmla="*/ 11175 w 11174"/>
                  <a:gd name="connsiteY1" fmla="*/ 0 h 534640"/>
                  <a:gd name="connsiteX2" fmla="*/ 11175 w 11174"/>
                  <a:gd name="connsiteY2" fmla="*/ 534641 h 534640"/>
                  <a:gd name="connsiteX3" fmla="*/ 0 w 11174"/>
                  <a:gd name="connsiteY3" fmla="*/ 534641 h 534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34640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34641"/>
                    </a:lnTo>
                    <a:lnTo>
                      <a:pt x="0" y="534641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DA055BF6-A749-F067-9300-332C9CC41260}"/>
                  </a:ext>
                </a:extLst>
              </p:cNvPr>
              <p:cNvSpPr/>
              <p:nvPr/>
            </p:nvSpPr>
            <p:spPr>
              <a:xfrm>
                <a:off x="2133351" y="2547577"/>
                <a:ext cx="11174" cy="535614"/>
              </a:xfrm>
              <a:custGeom>
                <a:avLst/>
                <a:gdLst>
                  <a:gd name="connsiteX0" fmla="*/ 0 w 11174"/>
                  <a:gd name="connsiteY0" fmla="*/ 0 h 535614"/>
                  <a:gd name="connsiteX1" fmla="*/ 11175 w 11174"/>
                  <a:gd name="connsiteY1" fmla="*/ 0 h 535614"/>
                  <a:gd name="connsiteX2" fmla="*/ 11175 w 11174"/>
                  <a:gd name="connsiteY2" fmla="*/ 535615 h 535614"/>
                  <a:gd name="connsiteX3" fmla="*/ 0 w 11174"/>
                  <a:gd name="connsiteY3" fmla="*/ 535615 h 53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35614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35615"/>
                    </a:lnTo>
                    <a:lnTo>
                      <a:pt x="0" y="53561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2E5C39A3-D4CC-9B4F-61A4-AF5E72C32812}"/>
                  </a:ext>
                </a:extLst>
              </p:cNvPr>
              <p:cNvSpPr/>
              <p:nvPr/>
            </p:nvSpPr>
            <p:spPr>
              <a:xfrm>
                <a:off x="2147066" y="2547577"/>
                <a:ext cx="11174" cy="538049"/>
              </a:xfrm>
              <a:custGeom>
                <a:avLst/>
                <a:gdLst>
                  <a:gd name="connsiteX0" fmla="*/ 0 w 11174"/>
                  <a:gd name="connsiteY0" fmla="*/ 0 h 538049"/>
                  <a:gd name="connsiteX1" fmla="*/ 11175 w 11174"/>
                  <a:gd name="connsiteY1" fmla="*/ 0 h 538049"/>
                  <a:gd name="connsiteX2" fmla="*/ 11175 w 11174"/>
                  <a:gd name="connsiteY2" fmla="*/ 538049 h 538049"/>
                  <a:gd name="connsiteX3" fmla="*/ 0 w 11174"/>
                  <a:gd name="connsiteY3" fmla="*/ 538049 h 53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3804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38049"/>
                    </a:lnTo>
                    <a:lnTo>
                      <a:pt x="0" y="538049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9A3C8577-2BAD-8EF2-1775-B59905092386}"/>
                  </a:ext>
                </a:extLst>
              </p:cNvPr>
              <p:cNvSpPr/>
              <p:nvPr/>
            </p:nvSpPr>
            <p:spPr>
              <a:xfrm>
                <a:off x="2160781" y="2547577"/>
                <a:ext cx="11174" cy="538049"/>
              </a:xfrm>
              <a:custGeom>
                <a:avLst/>
                <a:gdLst>
                  <a:gd name="connsiteX0" fmla="*/ 0 w 11174"/>
                  <a:gd name="connsiteY0" fmla="*/ 0 h 538049"/>
                  <a:gd name="connsiteX1" fmla="*/ 11175 w 11174"/>
                  <a:gd name="connsiteY1" fmla="*/ 0 h 538049"/>
                  <a:gd name="connsiteX2" fmla="*/ 11175 w 11174"/>
                  <a:gd name="connsiteY2" fmla="*/ 538049 h 538049"/>
                  <a:gd name="connsiteX3" fmla="*/ 0 w 11174"/>
                  <a:gd name="connsiteY3" fmla="*/ 538049 h 538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3804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38049"/>
                    </a:lnTo>
                    <a:lnTo>
                      <a:pt x="0" y="538049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246158F2-09F5-EAEE-3871-E4B1E7CE7E2D}"/>
                  </a:ext>
                </a:extLst>
              </p:cNvPr>
              <p:cNvSpPr/>
              <p:nvPr/>
            </p:nvSpPr>
            <p:spPr>
              <a:xfrm>
                <a:off x="2174495" y="2547577"/>
                <a:ext cx="11174" cy="543892"/>
              </a:xfrm>
              <a:custGeom>
                <a:avLst/>
                <a:gdLst>
                  <a:gd name="connsiteX0" fmla="*/ 0 w 11174"/>
                  <a:gd name="connsiteY0" fmla="*/ 0 h 543892"/>
                  <a:gd name="connsiteX1" fmla="*/ 11175 w 11174"/>
                  <a:gd name="connsiteY1" fmla="*/ 0 h 543892"/>
                  <a:gd name="connsiteX2" fmla="*/ 11175 w 11174"/>
                  <a:gd name="connsiteY2" fmla="*/ 543892 h 543892"/>
                  <a:gd name="connsiteX3" fmla="*/ 0 w 11174"/>
                  <a:gd name="connsiteY3" fmla="*/ 543892 h 543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43892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43892"/>
                    </a:lnTo>
                    <a:lnTo>
                      <a:pt x="0" y="54389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C80E8D9D-E015-73B5-59E7-E1F9AFA6D595}"/>
                  </a:ext>
                </a:extLst>
              </p:cNvPr>
              <p:cNvSpPr/>
              <p:nvPr/>
            </p:nvSpPr>
            <p:spPr>
              <a:xfrm>
                <a:off x="2188210" y="2547577"/>
                <a:ext cx="11174" cy="544866"/>
              </a:xfrm>
              <a:custGeom>
                <a:avLst/>
                <a:gdLst>
                  <a:gd name="connsiteX0" fmla="*/ 0 w 11174"/>
                  <a:gd name="connsiteY0" fmla="*/ 0 h 544866"/>
                  <a:gd name="connsiteX1" fmla="*/ 11175 w 11174"/>
                  <a:gd name="connsiteY1" fmla="*/ 0 h 544866"/>
                  <a:gd name="connsiteX2" fmla="*/ 11175 w 11174"/>
                  <a:gd name="connsiteY2" fmla="*/ 544866 h 544866"/>
                  <a:gd name="connsiteX3" fmla="*/ 0 w 11174"/>
                  <a:gd name="connsiteY3" fmla="*/ 544866 h 54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4486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44866"/>
                    </a:lnTo>
                    <a:lnTo>
                      <a:pt x="0" y="544866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96350A33-0936-281F-8434-CD05B11F923A}"/>
                  </a:ext>
                </a:extLst>
              </p:cNvPr>
              <p:cNvSpPr/>
              <p:nvPr/>
            </p:nvSpPr>
            <p:spPr>
              <a:xfrm>
                <a:off x="2201925" y="2547577"/>
                <a:ext cx="11174" cy="547300"/>
              </a:xfrm>
              <a:custGeom>
                <a:avLst/>
                <a:gdLst>
                  <a:gd name="connsiteX0" fmla="*/ 0 w 11174"/>
                  <a:gd name="connsiteY0" fmla="*/ 0 h 547300"/>
                  <a:gd name="connsiteX1" fmla="*/ 11175 w 11174"/>
                  <a:gd name="connsiteY1" fmla="*/ 0 h 547300"/>
                  <a:gd name="connsiteX2" fmla="*/ 11175 w 11174"/>
                  <a:gd name="connsiteY2" fmla="*/ 547301 h 547300"/>
                  <a:gd name="connsiteX3" fmla="*/ 0 w 11174"/>
                  <a:gd name="connsiteY3" fmla="*/ 547301 h 54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47300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47301"/>
                    </a:lnTo>
                    <a:lnTo>
                      <a:pt x="0" y="547301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EBBC6E40-C27E-7287-17D4-87E781DE3F5F}"/>
                  </a:ext>
                </a:extLst>
              </p:cNvPr>
              <p:cNvSpPr/>
              <p:nvPr/>
            </p:nvSpPr>
            <p:spPr>
              <a:xfrm>
                <a:off x="2215640" y="2547577"/>
                <a:ext cx="11174" cy="549735"/>
              </a:xfrm>
              <a:custGeom>
                <a:avLst/>
                <a:gdLst>
                  <a:gd name="connsiteX0" fmla="*/ 0 w 11174"/>
                  <a:gd name="connsiteY0" fmla="*/ 0 h 549735"/>
                  <a:gd name="connsiteX1" fmla="*/ 11175 w 11174"/>
                  <a:gd name="connsiteY1" fmla="*/ 0 h 549735"/>
                  <a:gd name="connsiteX2" fmla="*/ 11175 w 11174"/>
                  <a:gd name="connsiteY2" fmla="*/ 549735 h 549735"/>
                  <a:gd name="connsiteX3" fmla="*/ 0 w 11174"/>
                  <a:gd name="connsiteY3" fmla="*/ 549735 h 549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4973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49735"/>
                    </a:lnTo>
                    <a:lnTo>
                      <a:pt x="0" y="54973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77CB2B0C-C902-4E92-72CE-D9083C61B3EB}"/>
                  </a:ext>
                </a:extLst>
              </p:cNvPr>
              <p:cNvSpPr/>
              <p:nvPr/>
            </p:nvSpPr>
            <p:spPr>
              <a:xfrm>
                <a:off x="2228847" y="2547577"/>
                <a:ext cx="11174" cy="550222"/>
              </a:xfrm>
              <a:custGeom>
                <a:avLst/>
                <a:gdLst>
                  <a:gd name="connsiteX0" fmla="*/ 0 w 11174"/>
                  <a:gd name="connsiteY0" fmla="*/ 0 h 550222"/>
                  <a:gd name="connsiteX1" fmla="*/ 11175 w 11174"/>
                  <a:gd name="connsiteY1" fmla="*/ 0 h 550222"/>
                  <a:gd name="connsiteX2" fmla="*/ 11175 w 11174"/>
                  <a:gd name="connsiteY2" fmla="*/ 550222 h 550222"/>
                  <a:gd name="connsiteX3" fmla="*/ 0 w 11174"/>
                  <a:gd name="connsiteY3" fmla="*/ 550222 h 55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50222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50222"/>
                    </a:lnTo>
                    <a:lnTo>
                      <a:pt x="0" y="55022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4FDD956D-BDB8-4F09-8B38-D2981622A39C}"/>
                  </a:ext>
                </a:extLst>
              </p:cNvPr>
              <p:cNvSpPr/>
              <p:nvPr/>
            </p:nvSpPr>
            <p:spPr>
              <a:xfrm>
                <a:off x="2242561" y="2547577"/>
                <a:ext cx="11174" cy="552170"/>
              </a:xfrm>
              <a:custGeom>
                <a:avLst/>
                <a:gdLst>
                  <a:gd name="connsiteX0" fmla="*/ 0 w 11174"/>
                  <a:gd name="connsiteY0" fmla="*/ 0 h 552170"/>
                  <a:gd name="connsiteX1" fmla="*/ 11175 w 11174"/>
                  <a:gd name="connsiteY1" fmla="*/ 0 h 552170"/>
                  <a:gd name="connsiteX2" fmla="*/ 11175 w 11174"/>
                  <a:gd name="connsiteY2" fmla="*/ 552170 h 552170"/>
                  <a:gd name="connsiteX3" fmla="*/ 0 w 11174"/>
                  <a:gd name="connsiteY3" fmla="*/ 552170 h 552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52170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52170"/>
                    </a:lnTo>
                    <a:lnTo>
                      <a:pt x="0" y="55217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8F3F174A-D5E0-1DF4-8E91-64CD343FBA82}"/>
                  </a:ext>
                </a:extLst>
              </p:cNvPr>
              <p:cNvSpPr/>
              <p:nvPr/>
            </p:nvSpPr>
            <p:spPr>
              <a:xfrm>
                <a:off x="2256276" y="2547577"/>
                <a:ext cx="11174" cy="552170"/>
              </a:xfrm>
              <a:custGeom>
                <a:avLst/>
                <a:gdLst>
                  <a:gd name="connsiteX0" fmla="*/ 0 w 11174"/>
                  <a:gd name="connsiteY0" fmla="*/ 0 h 552170"/>
                  <a:gd name="connsiteX1" fmla="*/ 11175 w 11174"/>
                  <a:gd name="connsiteY1" fmla="*/ 0 h 552170"/>
                  <a:gd name="connsiteX2" fmla="*/ 11175 w 11174"/>
                  <a:gd name="connsiteY2" fmla="*/ 552170 h 552170"/>
                  <a:gd name="connsiteX3" fmla="*/ 0 w 11174"/>
                  <a:gd name="connsiteY3" fmla="*/ 552170 h 552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52170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52170"/>
                    </a:lnTo>
                    <a:lnTo>
                      <a:pt x="0" y="55217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E500F372-EA93-A2C7-CB12-3A4F7289B573}"/>
                  </a:ext>
                </a:extLst>
              </p:cNvPr>
              <p:cNvSpPr/>
              <p:nvPr/>
            </p:nvSpPr>
            <p:spPr>
              <a:xfrm>
                <a:off x="2269991" y="2547577"/>
                <a:ext cx="11174" cy="552170"/>
              </a:xfrm>
              <a:custGeom>
                <a:avLst/>
                <a:gdLst>
                  <a:gd name="connsiteX0" fmla="*/ 0 w 11174"/>
                  <a:gd name="connsiteY0" fmla="*/ 0 h 552170"/>
                  <a:gd name="connsiteX1" fmla="*/ 11175 w 11174"/>
                  <a:gd name="connsiteY1" fmla="*/ 0 h 552170"/>
                  <a:gd name="connsiteX2" fmla="*/ 11175 w 11174"/>
                  <a:gd name="connsiteY2" fmla="*/ 552170 h 552170"/>
                  <a:gd name="connsiteX3" fmla="*/ 0 w 11174"/>
                  <a:gd name="connsiteY3" fmla="*/ 552170 h 552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52170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52170"/>
                    </a:lnTo>
                    <a:lnTo>
                      <a:pt x="0" y="55217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ADCEA6AF-B5C9-872A-8D8F-E6195A1F5F38}"/>
                  </a:ext>
                </a:extLst>
              </p:cNvPr>
              <p:cNvSpPr/>
              <p:nvPr/>
            </p:nvSpPr>
            <p:spPr>
              <a:xfrm>
                <a:off x="2283706" y="2547577"/>
                <a:ext cx="11174" cy="554604"/>
              </a:xfrm>
              <a:custGeom>
                <a:avLst/>
                <a:gdLst>
                  <a:gd name="connsiteX0" fmla="*/ 0 w 11174"/>
                  <a:gd name="connsiteY0" fmla="*/ 0 h 554604"/>
                  <a:gd name="connsiteX1" fmla="*/ 11175 w 11174"/>
                  <a:gd name="connsiteY1" fmla="*/ 0 h 554604"/>
                  <a:gd name="connsiteX2" fmla="*/ 11175 w 11174"/>
                  <a:gd name="connsiteY2" fmla="*/ 554605 h 554604"/>
                  <a:gd name="connsiteX3" fmla="*/ 0 w 11174"/>
                  <a:gd name="connsiteY3" fmla="*/ 554605 h 55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54604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54605"/>
                    </a:lnTo>
                    <a:lnTo>
                      <a:pt x="0" y="55460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9C847B18-2422-DDF1-B429-E9E00D2829D2}"/>
                  </a:ext>
                </a:extLst>
              </p:cNvPr>
              <p:cNvSpPr/>
              <p:nvPr/>
            </p:nvSpPr>
            <p:spPr>
              <a:xfrm>
                <a:off x="2297420" y="2547577"/>
                <a:ext cx="11174" cy="554604"/>
              </a:xfrm>
              <a:custGeom>
                <a:avLst/>
                <a:gdLst>
                  <a:gd name="connsiteX0" fmla="*/ 0 w 11174"/>
                  <a:gd name="connsiteY0" fmla="*/ 0 h 554604"/>
                  <a:gd name="connsiteX1" fmla="*/ 11175 w 11174"/>
                  <a:gd name="connsiteY1" fmla="*/ 0 h 554604"/>
                  <a:gd name="connsiteX2" fmla="*/ 11175 w 11174"/>
                  <a:gd name="connsiteY2" fmla="*/ 554605 h 554604"/>
                  <a:gd name="connsiteX3" fmla="*/ 0 w 11174"/>
                  <a:gd name="connsiteY3" fmla="*/ 554605 h 55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54604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54605"/>
                    </a:lnTo>
                    <a:lnTo>
                      <a:pt x="0" y="55460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7F70DAAF-BFA2-C7D0-4002-61D28A45C35C}"/>
                  </a:ext>
                </a:extLst>
              </p:cNvPr>
              <p:cNvSpPr/>
              <p:nvPr/>
            </p:nvSpPr>
            <p:spPr>
              <a:xfrm>
                <a:off x="2311135" y="2547577"/>
                <a:ext cx="11174" cy="554604"/>
              </a:xfrm>
              <a:custGeom>
                <a:avLst/>
                <a:gdLst>
                  <a:gd name="connsiteX0" fmla="*/ 0 w 11174"/>
                  <a:gd name="connsiteY0" fmla="*/ 0 h 554604"/>
                  <a:gd name="connsiteX1" fmla="*/ 11175 w 11174"/>
                  <a:gd name="connsiteY1" fmla="*/ 0 h 554604"/>
                  <a:gd name="connsiteX2" fmla="*/ 11175 w 11174"/>
                  <a:gd name="connsiteY2" fmla="*/ 554605 h 554604"/>
                  <a:gd name="connsiteX3" fmla="*/ 0 w 11174"/>
                  <a:gd name="connsiteY3" fmla="*/ 554605 h 55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54604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54605"/>
                    </a:lnTo>
                    <a:lnTo>
                      <a:pt x="0" y="55460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85F59268-311C-94C7-468D-9900F8512582}"/>
                  </a:ext>
                </a:extLst>
              </p:cNvPr>
              <p:cNvSpPr/>
              <p:nvPr/>
            </p:nvSpPr>
            <p:spPr>
              <a:xfrm>
                <a:off x="2324850" y="2547577"/>
                <a:ext cx="11174" cy="556552"/>
              </a:xfrm>
              <a:custGeom>
                <a:avLst/>
                <a:gdLst>
                  <a:gd name="connsiteX0" fmla="*/ 0 w 11174"/>
                  <a:gd name="connsiteY0" fmla="*/ 0 h 556552"/>
                  <a:gd name="connsiteX1" fmla="*/ 11175 w 11174"/>
                  <a:gd name="connsiteY1" fmla="*/ 0 h 556552"/>
                  <a:gd name="connsiteX2" fmla="*/ 11175 w 11174"/>
                  <a:gd name="connsiteY2" fmla="*/ 556552 h 556552"/>
                  <a:gd name="connsiteX3" fmla="*/ 0 w 11174"/>
                  <a:gd name="connsiteY3" fmla="*/ 556552 h 556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56552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56552"/>
                    </a:lnTo>
                    <a:lnTo>
                      <a:pt x="0" y="55655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8B718B2C-24BF-0032-D76E-FC4EE9822362}"/>
                  </a:ext>
                </a:extLst>
              </p:cNvPr>
              <p:cNvSpPr/>
              <p:nvPr/>
            </p:nvSpPr>
            <p:spPr>
              <a:xfrm>
                <a:off x="2338565" y="2547577"/>
                <a:ext cx="11174" cy="556552"/>
              </a:xfrm>
              <a:custGeom>
                <a:avLst/>
                <a:gdLst>
                  <a:gd name="connsiteX0" fmla="*/ 0 w 11174"/>
                  <a:gd name="connsiteY0" fmla="*/ 0 h 556552"/>
                  <a:gd name="connsiteX1" fmla="*/ 11175 w 11174"/>
                  <a:gd name="connsiteY1" fmla="*/ 0 h 556552"/>
                  <a:gd name="connsiteX2" fmla="*/ 11175 w 11174"/>
                  <a:gd name="connsiteY2" fmla="*/ 556552 h 556552"/>
                  <a:gd name="connsiteX3" fmla="*/ 0 w 11174"/>
                  <a:gd name="connsiteY3" fmla="*/ 556552 h 556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56552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56552"/>
                    </a:lnTo>
                    <a:lnTo>
                      <a:pt x="0" y="55655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A974757F-48D0-7A4E-E855-E49EEB953E29}"/>
                  </a:ext>
                </a:extLst>
              </p:cNvPr>
              <p:cNvSpPr/>
              <p:nvPr/>
            </p:nvSpPr>
            <p:spPr>
              <a:xfrm>
                <a:off x="2352279" y="2547577"/>
                <a:ext cx="11174" cy="558013"/>
              </a:xfrm>
              <a:custGeom>
                <a:avLst/>
                <a:gdLst>
                  <a:gd name="connsiteX0" fmla="*/ 0 w 11174"/>
                  <a:gd name="connsiteY0" fmla="*/ 0 h 558013"/>
                  <a:gd name="connsiteX1" fmla="*/ 11175 w 11174"/>
                  <a:gd name="connsiteY1" fmla="*/ 0 h 558013"/>
                  <a:gd name="connsiteX2" fmla="*/ 11175 w 11174"/>
                  <a:gd name="connsiteY2" fmla="*/ 558013 h 558013"/>
                  <a:gd name="connsiteX3" fmla="*/ 0 w 11174"/>
                  <a:gd name="connsiteY3" fmla="*/ 558013 h 558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5801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58013"/>
                    </a:lnTo>
                    <a:lnTo>
                      <a:pt x="0" y="558013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2983F29B-5669-0001-5924-FCC7EBFDA98F}"/>
                  </a:ext>
                </a:extLst>
              </p:cNvPr>
              <p:cNvSpPr/>
              <p:nvPr/>
            </p:nvSpPr>
            <p:spPr>
              <a:xfrm>
                <a:off x="2365994" y="2547577"/>
                <a:ext cx="11174" cy="559473"/>
              </a:xfrm>
              <a:custGeom>
                <a:avLst/>
                <a:gdLst>
                  <a:gd name="connsiteX0" fmla="*/ 0 w 11174"/>
                  <a:gd name="connsiteY0" fmla="*/ 0 h 559473"/>
                  <a:gd name="connsiteX1" fmla="*/ 11175 w 11174"/>
                  <a:gd name="connsiteY1" fmla="*/ 0 h 559473"/>
                  <a:gd name="connsiteX2" fmla="*/ 11175 w 11174"/>
                  <a:gd name="connsiteY2" fmla="*/ 559474 h 559473"/>
                  <a:gd name="connsiteX3" fmla="*/ 0 w 11174"/>
                  <a:gd name="connsiteY3" fmla="*/ 559474 h 559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5947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59474"/>
                    </a:lnTo>
                    <a:lnTo>
                      <a:pt x="0" y="559474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81EAA105-53D5-81AE-FC38-18F82194D420}"/>
                  </a:ext>
                </a:extLst>
              </p:cNvPr>
              <p:cNvSpPr/>
              <p:nvPr/>
            </p:nvSpPr>
            <p:spPr>
              <a:xfrm>
                <a:off x="2379709" y="2547577"/>
                <a:ext cx="11174" cy="561421"/>
              </a:xfrm>
              <a:custGeom>
                <a:avLst/>
                <a:gdLst>
                  <a:gd name="connsiteX0" fmla="*/ 0 w 11174"/>
                  <a:gd name="connsiteY0" fmla="*/ 0 h 561421"/>
                  <a:gd name="connsiteX1" fmla="*/ 11175 w 11174"/>
                  <a:gd name="connsiteY1" fmla="*/ 0 h 561421"/>
                  <a:gd name="connsiteX2" fmla="*/ 11175 w 11174"/>
                  <a:gd name="connsiteY2" fmla="*/ 561422 h 561421"/>
                  <a:gd name="connsiteX3" fmla="*/ 0 w 11174"/>
                  <a:gd name="connsiteY3" fmla="*/ 561422 h 56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6142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61422"/>
                    </a:lnTo>
                    <a:lnTo>
                      <a:pt x="0" y="56142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58D92A3B-06D8-0292-E77C-2B43BB4D511D}"/>
                  </a:ext>
                </a:extLst>
              </p:cNvPr>
              <p:cNvSpPr/>
              <p:nvPr/>
            </p:nvSpPr>
            <p:spPr>
              <a:xfrm>
                <a:off x="2393424" y="2547577"/>
                <a:ext cx="11174" cy="561421"/>
              </a:xfrm>
              <a:custGeom>
                <a:avLst/>
                <a:gdLst>
                  <a:gd name="connsiteX0" fmla="*/ 0 w 11174"/>
                  <a:gd name="connsiteY0" fmla="*/ 0 h 561421"/>
                  <a:gd name="connsiteX1" fmla="*/ 11175 w 11174"/>
                  <a:gd name="connsiteY1" fmla="*/ 0 h 561421"/>
                  <a:gd name="connsiteX2" fmla="*/ 11175 w 11174"/>
                  <a:gd name="connsiteY2" fmla="*/ 561422 h 561421"/>
                  <a:gd name="connsiteX3" fmla="*/ 0 w 11174"/>
                  <a:gd name="connsiteY3" fmla="*/ 561422 h 56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6142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61422"/>
                    </a:lnTo>
                    <a:lnTo>
                      <a:pt x="0" y="56142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8C565BE0-4762-070F-3375-D5A73BA06C83}"/>
                  </a:ext>
                </a:extLst>
              </p:cNvPr>
              <p:cNvSpPr/>
              <p:nvPr/>
            </p:nvSpPr>
            <p:spPr>
              <a:xfrm>
                <a:off x="2407138" y="2547577"/>
                <a:ext cx="11174" cy="561421"/>
              </a:xfrm>
              <a:custGeom>
                <a:avLst/>
                <a:gdLst>
                  <a:gd name="connsiteX0" fmla="*/ 0 w 11174"/>
                  <a:gd name="connsiteY0" fmla="*/ 0 h 561421"/>
                  <a:gd name="connsiteX1" fmla="*/ 11175 w 11174"/>
                  <a:gd name="connsiteY1" fmla="*/ 0 h 561421"/>
                  <a:gd name="connsiteX2" fmla="*/ 11175 w 11174"/>
                  <a:gd name="connsiteY2" fmla="*/ 561422 h 561421"/>
                  <a:gd name="connsiteX3" fmla="*/ 0 w 11174"/>
                  <a:gd name="connsiteY3" fmla="*/ 561422 h 56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6142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61422"/>
                    </a:lnTo>
                    <a:lnTo>
                      <a:pt x="0" y="56142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EE5E9868-4D7E-DC7C-0F3C-1FFF8A36842D}"/>
                  </a:ext>
                </a:extLst>
              </p:cNvPr>
              <p:cNvSpPr/>
              <p:nvPr/>
            </p:nvSpPr>
            <p:spPr>
              <a:xfrm>
                <a:off x="2420345" y="2547577"/>
                <a:ext cx="11174" cy="561421"/>
              </a:xfrm>
              <a:custGeom>
                <a:avLst/>
                <a:gdLst>
                  <a:gd name="connsiteX0" fmla="*/ 0 w 11174"/>
                  <a:gd name="connsiteY0" fmla="*/ 0 h 561421"/>
                  <a:gd name="connsiteX1" fmla="*/ 11175 w 11174"/>
                  <a:gd name="connsiteY1" fmla="*/ 0 h 561421"/>
                  <a:gd name="connsiteX2" fmla="*/ 11175 w 11174"/>
                  <a:gd name="connsiteY2" fmla="*/ 561422 h 561421"/>
                  <a:gd name="connsiteX3" fmla="*/ 0 w 11174"/>
                  <a:gd name="connsiteY3" fmla="*/ 561422 h 56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6142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61422"/>
                    </a:lnTo>
                    <a:lnTo>
                      <a:pt x="0" y="56142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78A2396E-E445-B3AA-C6BD-AB05CCD98008}"/>
                  </a:ext>
                </a:extLst>
              </p:cNvPr>
              <p:cNvSpPr/>
              <p:nvPr/>
            </p:nvSpPr>
            <p:spPr>
              <a:xfrm>
                <a:off x="2434060" y="2547577"/>
                <a:ext cx="11174" cy="561421"/>
              </a:xfrm>
              <a:custGeom>
                <a:avLst/>
                <a:gdLst>
                  <a:gd name="connsiteX0" fmla="*/ 0 w 11174"/>
                  <a:gd name="connsiteY0" fmla="*/ 0 h 561421"/>
                  <a:gd name="connsiteX1" fmla="*/ 11175 w 11174"/>
                  <a:gd name="connsiteY1" fmla="*/ 0 h 561421"/>
                  <a:gd name="connsiteX2" fmla="*/ 11175 w 11174"/>
                  <a:gd name="connsiteY2" fmla="*/ 561422 h 561421"/>
                  <a:gd name="connsiteX3" fmla="*/ 0 w 11174"/>
                  <a:gd name="connsiteY3" fmla="*/ 561422 h 56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6142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61422"/>
                    </a:lnTo>
                    <a:lnTo>
                      <a:pt x="0" y="56142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B1BDAB8B-5F35-F1D9-98AF-D5749C435145}"/>
                  </a:ext>
                </a:extLst>
              </p:cNvPr>
              <p:cNvSpPr/>
              <p:nvPr/>
            </p:nvSpPr>
            <p:spPr>
              <a:xfrm>
                <a:off x="2447775" y="2547577"/>
                <a:ext cx="11174" cy="561421"/>
              </a:xfrm>
              <a:custGeom>
                <a:avLst/>
                <a:gdLst>
                  <a:gd name="connsiteX0" fmla="*/ 0 w 11174"/>
                  <a:gd name="connsiteY0" fmla="*/ 0 h 561421"/>
                  <a:gd name="connsiteX1" fmla="*/ 11175 w 11174"/>
                  <a:gd name="connsiteY1" fmla="*/ 0 h 561421"/>
                  <a:gd name="connsiteX2" fmla="*/ 11175 w 11174"/>
                  <a:gd name="connsiteY2" fmla="*/ 561422 h 561421"/>
                  <a:gd name="connsiteX3" fmla="*/ 0 w 11174"/>
                  <a:gd name="connsiteY3" fmla="*/ 561422 h 56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6142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61422"/>
                    </a:lnTo>
                    <a:lnTo>
                      <a:pt x="0" y="56142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25D2C861-31B0-3E33-2AC1-3142BB3E2406}"/>
                  </a:ext>
                </a:extLst>
              </p:cNvPr>
              <p:cNvSpPr/>
              <p:nvPr/>
            </p:nvSpPr>
            <p:spPr>
              <a:xfrm>
                <a:off x="2461489" y="2547577"/>
                <a:ext cx="11174" cy="567264"/>
              </a:xfrm>
              <a:custGeom>
                <a:avLst/>
                <a:gdLst>
                  <a:gd name="connsiteX0" fmla="*/ 0 w 11174"/>
                  <a:gd name="connsiteY0" fmla="*/ 0 h 567264"/>
                  <a:gd name="connsiteX1" fmla="*/ 11175 w 11174"/>
                  <a:gd name="connsiteY1" fmla="*/ 0 h 567264"/>
                  <a:gd name="connsiteX2" fmla="*/ 11175 w 11174"/>
                  <a:gd name="connsiteY2" fmla="*/ 567265 h 567264"/>
                  <a:gd name="connsiteX3" fmla="*/ 0 w 11174"/>
                  <a:gd name="connsiteY3" fmla="*/ 567265 h 567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67264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67265"/>
                    </a:lnTo>
                    <a:lnTo>
                      <a:pt x="0" y="56726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Freeform 170">
                <a:extLst>
                  <a:ext uri="{FF2B5EF4-FFF2-40B4-BE49-F238E27FC236}">
                    <a16:creationId xmlns:a16="http://schemas.microsoft.com/office/drawing/2014/main" id="{BB948BB4-185B-7C14-D58C-A8FAA1AE0D34}"/>
                  </a:ext>
                </a:extLst>
              </p:cNvPr>
              <p:cNvSpPr/>
              <p:nvPr/>
            </p:nvSpPr>
            <p:spPr>
              <a:xfrm>
                <a:off x="2475204" y="2547577"/>
                <a:ext cx="11174" cy="567264"/>
              </a:xfrm>
              <a:custGeom>
                <a:avLst/>
                <a:gdLst>
                  <a:gd name="connsiteX0" fmla="*/ 0 w 11174"/>
                  <a:gd name="connsiteY0" fmla="*/ 0 h 567264"/>
                  <a:gd name="connsiteX1" fmla="*/ 11175 w 11174"/>
                  <a:gd name="connsiteY1" fmla="*/ 0 h 567264"/>
                  <a:gd name="connsiteX2" fmla="*/ 11175 w 11174"/>
                  <a:gd name="connsiteY2" fmla="*/ 567265 h 567264"/>
                  <a:gd name="connsiteX3" fmla="*/ 0 w 11174"/>
                  <a:gd name="connsiteY3" fmla="*/ 567265 h 567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67264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67265"/>
                    </a:lnTo>
                    <a:lnTo>
                      <a:pt x="0" y="56726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Freeform 171">
                <a:extLst>
                  <a:ext uri="{FF2B5EF4-FFF2-40B4-BE49-F238E27FC236}">
                    <a16:creationId xmlns:a16="http://schemas.microsoft.com/office/drawing/2014/main" id="{05E70AD0-C910-4EE4-F503-1283972A57F7}"/>
                  </a:ext>
                </a:extLst>
              </p:cNvPr>
              <p:cNvSpPr/>
              <p:nvPr/>
            </p:nvSpPr>
            <p:spPr>
              <a:xfrm>
                <a:off x="2488919" y="2547577"/>
                <a:ext cx="11174" cy="571160"/>
              </a:xfrm>
              <a:custGeom>
                <a:avLst/>
                <a:gdLst>
                  <a:gd name="connsiteX0" fmla="*/ 0 w 11174"/>
                  <a:gd name="connsiteY0" fmla="*/ 0 h 571160"/>
                  <a:gd name="connsiteX1" fmla="*/ 11175 w 11174"/>
                  <a:gd name="connsiteY1" fmla="*/ 0 h 571160"/>
                  <a:gd name="connsiteX2" fmla="*/ 11175 w 11174"/>
                  <a:gd name="connsiteY2" fmla="*/ 571160 h 571160"/>
                  <a:gd name="connsiteX3" fmla="*/ 0 w 11174"/>
                  <a:gd name="connsiteY3" fmla="*/ 571160 h 57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71160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71160"/>
                    </a:lnTo>
                    <a:lnTo>
                      <a:pt x="0" y="57116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428F5610-DCA5-D77F-3DC9-F06132C08747}"/>
                  </a:ext>
                </a:extLst>
              </p:cNvPr>
              <p:cNvSpPr/>
              <p:nvPr/>
            </p:nvSpPr>
            <p:spPr>
              <a:xfrm>
                <a:off x="2502634" y="2547577"/>
                <a:ext cx="11174" cy="572620"/>
              </a:xfrm>
              <a:custGeom>
                <a:avLst/>
                <a:gdLst>
                  <a:gd name="connsiteX0" fmla="*/ 0 w 11174"/>
                  <a:gd name="connsiteY0" fmla="*/ 0 h 572620"/>
                  <a:gd name="connsiteX1" fmla="*/ 11175 w 11174"/>
                  <a:gd name="connsiteY1" fmla="*/ 0 h 572620"/>
                  <a:gd name="connsiteX2" fmla="*/ 11175 w 11174"/>
                  <a:gd name="connsiteY2" fmla="*/ 572621 h 572620"/>
                  <a:gd name="connsiteX3" fmla="*/ 0 w 11174"/>
                  <a:gd name="connsiteY3" fmla="*/ 572621 h 57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72620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72621"/>
                    </a:lnTo>
                    <a:lnTo>
                      <a:pt x="0" y="572621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D54E7072-9CDE-2F91-61CE-37413E2C7DFE}"/>
                  </a:ext>
                </a:extLst>
              </p:cNvPr>
              <p:cNvSpPr/>
              <p:nvPr/>
            </p:nvSpPr>
            <p:spPr>
              <a:xfrm>
                <a:off x="2516348" y="2547577"/>
                <a:ext cx="11174" cy="572620"/>
              </a:xfrm>
              <a:custGeom>
                <a:avLst/>
                <a:gdLst>
                  <a:gd name="connsiteX0" fmla="*/ 0 w 11174"/>
                  <a:gd name="connsiteY0" fmla="*/ 0 h 572620"/>
                  <a:gd name="connsiteX1" fmla="*/ 11175 w 11174"/>
                  <a:gd name="connsiteY1" fmla="*/ 0 h 572620"/>
                  <a:gd name="connsiteX2" fmla="*/ 11175 w 11174"/>
                  <a:gd name="connsiteY2" fmla="*/ 572621 h 572620"/>
                  <a:gd name="connsiteX3" fmla="*/ 0 w 11174"/>
                  <a:gd name="connsiteY3" fmla="*/ 572621 h 57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72620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72621"/>
                    </a:lnTo>
                    <a:lnTo>
                      <a:pt x="0" y="572621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C06E78EB-5E78-F082-2E21-11556F645E8E}"/>
                  </a:ext>
                </a:extLst>
              </p:cNvPr>
              <p:cNvSpPr/>
              <p:nvPr/>
            </p:nvSpPr>
            <p:spPr>
              <a:xfrm>
                <a:off x="2530063" y="2547577"/>
                <a:ext cx="11174" cy="574081"/>
              </a:xfrm>
              <a:custGeom>
                <a:avLst/>
                <a:gdLst>
                  <a:gd name="connsiteX0" fmla="*/ 0 w 11174"/>
                  <a:gd name="connsiteY0" fmla="*/ 0 h 574081"/>
                  <a:gd name="connsiteX1" fmla="*/ 11175 w 11174"/>
                  <a:gd name="connsiteY1" fmla="*/ 0 h 574081"/>
                  <a:gd name="connsiteX2" fmla="*/ 11175 w 11174"/>
                  <a:gd name="connsiteY2" fmla="*/ 574082 h 574081"/>
                  <a:gd name="connsiteX3" fmla="*/ 0 w 11174"/>
                  <a:gd name="connsiteY3" fmla="*/ 574082 h 574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7408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74082"/>
                    </a:lnTo>
                    <a:lnTo>
                      <a:pt x="0" y="57408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D2A576A1-6F1C-C686-38D7-7C4F75A453FC}"/>
                  </a:ext>
                </a:extLst>
              </p:cNvPr>
              <p:cNvSpPr/>
              <p:nvPr/>
            </p:nvSpPr>
            <p:spPr>
              <a:xfrm>
                <a:off x="2543778" y="2547577"/>
                <a:ext cx="11174" cy="576029"/>
              </a:xfrm>
              <a:custGeom>
                <a:avLst/>
                <a:gdLst>
                  <a:gd name="connsiteX0" fmla="*/ 0 w 11174"/>
                  <a:gd name="connsiteY0" fmla="*/ 0 h 576029"/>
                  <a:gd name="connsiteX1" fmla="*/ 11175 w 11174"/>
                  <a:gd name="connsiteY1" fmla="*/ 0 h 576029"/>
                  <a:gd name="connsiteX2" fmla="*/ 11175 w 11174"/>
                  <a:gd name="connsiteY2" fmla="*/ 576029 h 576029"/>
                  <a:gd name="connsiteX3" fmla="*/ 0 w 11174"/>
                  <a:gd name="connsiteY3" fmla="*/ 576029 h 57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7602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76029"/>
                    </a:lnTo>
                    <a:lnTo>
                      <a:pt x="0" y="576029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67E69D48-E4C5-B566-63B4-DD937C84C02B}"/>
                  </a:ext>
                </a:extLst>
              </p:cNvPr>
              <p:cNvSpPr/>
              <p:nvPr/>
            </p:nvSpPr>
            <p:spPr>
              <a:xfrm>
                <a:off x="2557493" y="2547577"/>
                <a:ext cx="11174" cy="576029"/>
              </a:xfrm>
              <a:custGeom>
                <a:avLst/>
                <a:gdLst>
                  <a:gd name="connsiteX0" fmla="*/ 0 w 11174"/>
                  <a:gd name="connsiteY0" fmla="*/ 0 h 576029"/>
                  <a:gd name="connsiteX1" fmla="*/ 11175 w 11174"/>
                  <a:gd name="connsiteY1" fmla="*/ 0 h 576029"/>
                  <a:gd name="connsiteX2" fmla="*/ 11175 w 11174"/>
                  <a:gd name="connsiteY2" fmla="*/ 576029 h 576029"/>
                  <a:gd name="connsiteX3" fmla="*/ 0 w 11174"/>
                  <a:gd name="connsiteY3" fmla="*/ 576029 h 57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7602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76029"/>
                    </a:lnTo>
                    <a:lnTo>
                      <a:pt x="0" y="576029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A4A7E573-6A94-F2F8-E8E6-CE0058E2360C}"/>
                  </a:ext>
                </a:extLst>
              </p:cNvPr>
              <p:cNvSpPr/>
              <p:nvPr/>
            </p:nvSpPr>
            <p:spPr>
              <a:xfrm>
                <a:off x="2571208" y="2547577"/>
                <a:ext cx="11174" cy="583333"/>
              </a:xfrm>
              <a:custGeom>
                <a:avLst/>
                <a:gdLst>
                  <a:gd name="connsiteX0" fmla="*/ 0 w 11174"/>
                  <a:gd name="connsiteY0" fmla="*/ 0 h 583333"/>
                  <a:gd name="connsiteX1" fmla="*/ 11175 w 11174"/>
                  <a:gd name="connsiteY1" fmla="*/ 0 h 583333"/>
                  <a:gd name="connsiteX2" fmla="*/ 11175 w 11174"/>
                  <a:gd name="connsiteY2" fmla="*/ 583333 h 583333"/>
                  <a:gd name="connsiteX3" fmla="*/ 0 w 11174"/>
                  <a:gd name="connsiteY3" fmla="*/ 583333 h 583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8333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83333"/>
                    </a:lnTo>
                    <a:lnTo>
                      <a:pt x="0" y="583333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9FAD3B01-DF65-CBE7-BF1D-BBA3A90E71D0}"/>
                  </a:ext>
                </a:extLst>
              </p:cNvPr>
              <p:cNvSpPr/>
              <p:nvPr/>
            </p:nvSpPr>
            <p:spPr>
              <a:xfrm>
                <a:off x="2584922" y="2547577"/>
                <a:ext cx="11174" cy="585280"/>
              </a:xfrm>
              <a:custGeom>
                <a:avLst/>
                <a:gdLst>
                  <a:gd name="connsiteX0" fmla="*/ 0 w 11174"/>
                  <a:gd name="connsiteY0" fmla="*/ 0 h 585280"/>
                  <a:gd name="connsiteX1" fmla="*/ 11175 w 11174"/>
                  <a:gd name="connsiteY1" fmla="*/ 0 h 585280"/>
                  <a:gd name="connsiteX2" fmla="*/ 11175 w 11174"/>
                  <a:gd name="connsiteY2" fmla="*/ 585281 h 585280"/>
                  <a:gd name="connsiteX3" fmla="*/ 0 w 11174"/>
                  <a:gd name="connsiteY3" fmla="*/ 585281 h 58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85280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85281"/>
                    </a:lnTo>
                    <a:lnTo>
                      <a:pt x="0" y="585281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C6DEA630-88B1-9446-C3C4-EDF72BCD1F81}"/>
                  </a:ext>
                </a:extLst>
              </p:cNvPr>
              <p:cNvSpPr/>
              <p:nvPr/>
            </p:nvSpPr>
            <p:spPr>
              <a:xfrm>
                <a:off x="2598129" y="2547577"/>
                <a:ext cx="11174" cy="587228"/>
              </a:xfrm>
              <a:custGeom>
                <a:avLst/>
                <a:gdLst>
                  <a:gd name="connsiteX0" fmla="*/ 0 w 11174"/>
                  <a:gd name="connsiteY0" fmla="*/ 0 h 587228"/>
                  <a:gd name="connsiteX1" fmla="*/ 11175 w 11174"/>
                  <a:gd name="connsiteY1" fmla="*/ 0 h 587228"/>
                  <a:gd name="connsiteX2" fmla="*/ 11175 w 11174"/>
                  <a:gd name="connsiteY2" fmla="*/ 587229 h 587228"/>
                  <a:gd name="connsiteX3" fmla="*/ 0 w 11174"/>
                  <a:gd name="connsiteY3" fmla="*/ 587229 h 58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87228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87229"/>
                    </a:lnTo>
                    <a:lnTo>
                      <a:pt x="0" y="587229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0452C908-7F8E-7E77-A9C9-75BE0232CE06}"/>
                  </a:ext>
                </a:extLst>
              </p:cNvPr>
              <p:cNvSpPr/>
              <p:nvPr/>
            </p:nvSpPr>
            <p:spPr>
              <a:xfrm>
                <a:off x="2611844" y="2547577"/>
                <a:ext cx="11174" cy="589663"/>
              </a:xfrm>
              <a:custGeom>
                <a:avLst/>
                <a:gdLst>
                  <a:gd name="connsiteX0" fmla="*/ 0 w 11174"/>
                  <a:gd name="connsiteY0" fmla="*/ 0 h 589663"/>
                  <a:gd name="connsiteX1" fmla="*/ 11175 w 11174"/>
                  <a:gd name="connsiteY1" fmla="*/ 0 h 589663"/>
                  <a:gd name="connsiteX2" fmla="*/ 11175 w 11174"/>
                  <a:gd name="connsiteY2" fmla="*/ 589663 h 589663"/>
                  <a:gd name="connsiteX3" fmla="*/ 0 w 11174"/>
                  <a:gd name="connsiteY3" fmla="*/ 589663 h 589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8966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89663"/>
                    </a:lnTo>
                    <a:lnTo>
                      <a:pt x="0" y="589663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2820A592-6E2C-8106-17EC-6C679002DDB5}"/>
                  </a:ext>
                </a:extLst>
              </p:cNvPr>
              <p:cNvSpPr/>
              <p:nvPr/>
            </p:nvSpPr>
            <p:spPr>
              <a:xfrm>
                <a:off x="2625559" y="2547577"/>
                <a:ext cx="11174" cy="594532"/>
              </a:xfrm>
              <a:custGeom>
                <a:avLst/>
                <a:gdLst>
                  <a:gd name="connsiteX0" fmla="*/ 0 w 11174"/>
                  <a:gd name="connsiteY0" fmla="*/ 0 h 594532"/>
                  <a:gd name="connsiteX1" fmla="*/ 11175 w 11174"/>
                  <a:gd name="connsiteY1" fmla="*/ 0 h 594532"/>
                  <a:gd name="connsiteX2" fmla="*/ 11175 w 11174"/>
                  <a:gd name="connsiteY2" fmla="*/ 594532 h 594532"/>
                  <a:gd name="connsiteX3" fmla="*/ 0 w 11174"/>
                  <a:gd name="connsiteY3" fmla="*/ 594532 h 59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94532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94532"/>
                    </a:lnTo>
                    <a:lnTo>
                      <a:pt x="0" y="59453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FB78B0F3-FC83-0082-B0F9-7C51BCA630D8}"/>
                  </a:ext>
                </a:extLst>
              </p:cNvPr>
              <p:cNvSpPr/>
              <p:nvPr/>
            </p:nvSpPr>
            <p:spPr>
              <a:xfrm>
                <a:off x="2639273" y="2547577"/>
                <a:ext cx="11174" cy="594532"/>
              </a:xfrm>
              <a:custGeom>
                <a:avLst/>
                <a:gdLst>
                  <a:gd name="connsiteX0" fmla="*/ 0 w 11174"/>
                  <a:gd name="connsiteY0" fmla="*/ 0 h 594532"/>
                  <a:gd name="connsiteX1" fmla="*/ 11175 w 11174"/>
                  <a:gd name="connsiteY1" fmla="*/ 0 h 594532"/>
                  <a:gd name="connsiteX2" fmla="*/ 11175 w 11174"/>
                  <a:gd name="connsiteY2" fmla="*/ 594532 h 594532"/>
                  <a:gd name="connsiteX3" fmla="*/ 0 w 11174"/>
                  <a:gd name="connsiteY3" fmla="*/ 594532 h 59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94532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94532"/>
                    </a:lnTo>
                    <a:lnTo>
                      <a:pt x="0" y="59453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80B1B099-499D-B44F-E6BB-BA31F6E7B6F7}"/>
                  </a:ext>
                </a:extLst>
              </p:cNvPr>
              <p:cNvSpPr/>
              <p:nvPr/>
            </p:nvSpPr>
            <p:spPr>
              <a:xfrm>
                <a:off x="2652988" y="2547577"/>
                <a:ext cx="11174" cy="595993"/>
              </a:xfrm>
              <a:custGeom>
                <a:avLst/>
                <a:gdLst>
                  <a:gd name="connsiteX0" fmla="*/ 0 w 11174"/>
                  <a:gd name="connsiteY0" fmla="*/ 0 h 595993"/>
                  <a:gd name="connsiteX1" fmla="*/ 11175 w 11174"/>
                  <a:gd name="connsiteY1" fmla="*/ 0 h 595993"/>
                  <a:gd name="connsiteX2" fmla="*/ 11175 w 11174"/>
                  <a:gd name="connsiteY2" fmla="*/ 595993 h 595993"/>
                  <a:gd name="connsiteX3" fmla="*/ 0 w 11174"/>
                  <a:gd name="connsiteY3" fmla="*/ 595993 h 59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9599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95993"/>
                    </a:lnTo>
                    <a:lnTo>
                      <a:pt x="0" y="595993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6B3013E5-4D97-7D47-3A23-5CFAC35335D3}"/>
                  </a:ext>
                </a:extLst>
              </p:cNvPr>
              <p:cNvSpPr/>
              <p:nvPr/>
            </p:nvSpPr>
            <p:spPr>
              <a:xfrm>
                <a:off x="2666703" y="2547577"/>
                <a:ext cx="11174" cy="595993"/>
              </a:xfrm>
              <a:custGeom>
                <a:avLst/>
                <a:gdLst>
                  <a:gd name="connsiteX0" fmla="*/ 0 w 11174"/>
                  <a:gd name="connsiteY0" fmla="*/ 0 h 595993"/>
                  <a:gd name="connsiteX1" fmla="*/ 11175 w 11174"/>
                  <a:gd name="connsiteY1" fmla="*/ 0 h 595993"/>
                  <a:gd name="connsiteX2" fmla="*/ 11175 w 11174"/>
                  <a:gd name="connsiteY2" fmla="*/ 595993 h 595993"/>
                  <a:gd name="connsiteX3" fmla="*/ 0 w 11174"/>
                  <a:gd name="connsiteY3" fmla="*/ 595993 h 59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9599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95993"/>
                    </a:lnTo>
                    <a:lnTo>
                      <a:pt x="0" y="595993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E48E2AAB-5AC5-6B8F-D86C-4F7B608C2784}"/>
                  </a:ext>
                </a:extLst>
              </p:cNvPr>
              <p:cNvSpPr/>
              <p:nvPr/>
            </p:nvSpPr>
            <p:spPr>
              <a:xfrm>
                <a:off x="2680418" y="2547577"/>
                <a:ext cx="11174" cy="595993"/>
              </a:xfrm>
              <a:custGeom>
                <a:avLst/>
                <a:gdLst>
                  <a:gd name="connsiteX0" fmla="*/ 0 w 11174"/>
                  <a:gd name="connsiteY0" fmla="*/ 0 h 595993"/>
                  <a:gd name="connsiteX1" fmla="*/ 11175 w 11174"/>
                  <a:gd name="connsiteY1" fmla="*/ 0 h 595993"/>
                  <a:gd name="connsiteX2" fmla="*/ 11175 w 11174"/>
                  <a:gd name="connsiteY2" fmla="*/ 595993 h 595993"/>
                  <a:gd name="connsiteX3" fmla="*/ 0 w 11174"/>
                  <a:gd name="connsiteY3" fmla="*/ 595993 h 59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59599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595993"/>
                    </a:lnTo>
                    <a:lnTo>
                      <a:pt x="0" y="595993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378979B0-E3AC-6BAF-EEA1-9917ABC38582}"/>
                  </a:ext>
                </a:extLst>
              </p:cNvPr>
              <p:cNvSpPr/>
              <p:nvPr/>
            </p:nvSpPr>
            <p:spPr>
              <a:xfrm>
                <a:off x="2694132" y="2547577"/>
                <a:ext cx="11174" cy="603783"/>
              </a:xfrm>
              <a:custGeom>
                <a:avLst/>
                <a:gdLst>
                  <a:gd name="connsiteX0" fmla="*/ 0 w 11174"/>
                  <a:gd name="connsiteY0" fmla="*/ 0 h 603783"/>
                  <a:gd name="connsiteX1" fmla="*/ 11175 w 11174"/>
                  <a:gd name="connsiteY1" fmla="*/ 0 h 603783"/>
                  <a:gd name="connsiteX2" fmla="*/ 11175 w 11174"/>
                  <a:gd name="connsiteY2" fmla="*/ 603784 h 603783"/>
                  <a:gd name="connsiteX3" fmla="*/ 0 w 11174"/>
                  <a:gd name="connsiteY3" fmla="*/ 603784 h 603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0378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03784"/>
                    </a:lnTo>
                    <a:lnTo>
                      <a:pt x="0" y="603784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CA947C2B-2167-A945-5948-526A151BFEED}"/>
                  </a:ext>
                </a:extLst>
              </p:cNvPr>
              <p:cNvSpPr/>
              <p:nvPr/>
            </p:nvSpPr>
            <p:spPr>
              <a:xfrm>
                <a:off x="2707847" y="2547577"/>
                <a:ext cx="11174" cy="603783"/>
              </a:xfrm>
              <a:custGeom>
                <a:avLst/>
                <a:gdLst>
                  <a:gd name="connsiteX0" fmla="*/ 0 w 11174"/>
                  <a:gd name="connsiteY0" fmla="*/ 0 h 603783"/>
                  <a:gd name="connsiteX1" fmla="*/ 11175 w 11174"/>
                  <a:gd name="connsiteY1" fmla="*/ 0 h 603783"/>
                  <a:gd name="connsiteX2" fmla="*/ 11175 w 11174"/>
                  <a:gd name="connsiteY2" fmla="*/ 603784 h 603783"/>
                  <a:gd name="connsiteX3" fmla="*/ 0 w 11174"/>
                  <a:gd name="connsiteY3" fmla="*/ 603784 h 603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0378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03784"/>
                    </a:lnTo>
                    <a:lnTo>
                      <a:pt x="0" y="603784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07D99F6B-1CFD-2825-C448-630DCEFBBC6B}"/>
                  </a:ext>
                </a:extLst>
              </p:cNvPr>
              <p:cNvSpPr/>
              <p:nvPr/>
            </p:nvSpPr>
            <p:spPr>
              <a:xfrm>
                <a:off x="2721562" y="2547577"/>
                <a:ext cx="11174" cy="603783"/>
              </a:xfrm>
              <a:custGeom>
                <a:avLst/>
                <a:gdLst>
                  <a:gd name="connsiteX0" fmla="*/ 0 w 11174"/>
                  <a:gd name="connsiteY0" fmla="*/ 0 h 603783"/>
                  <a:gd name="connsiteX1" fmla="*/ 11175 w 11174"/>
                  <a:gd name="connsiteY1" fmla="*/ 0 h 603783"/>
                  <a:gd name="connsiteX2" fmla="*/ 11175 w 11174"/>
                  <a:gd name="connsiteY2" fmla="*/ 603784 h 603783"/>
                  <a:gd name="connsiteX3" fmla="*/ 0 w 11174"/>
                  <a:gd name="connsiteY3" fmla="*/ 603784 h 603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0378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03784"/>
                    </a:lnTo>
                    <a:lnTo>
                      <a:pt x="0" y="603784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5F7E0D75-F06A-9CC3-807F-9950B35B11A6}"/>
                  </a:ext>
                </a:extLst>
              </p:cNvPr>
              <p:cNvSpPr/>
              <p:nvPr/>
            </p:nvSpPr>
            <p:spPr>
              <a:xfrm>
                <a:off x="2735277" y="2547577"/>
                <a:ext cx="11174" cy="603783"/>
              </a:xfrm>
              <a:custGeom>
                <a:avLst/>
                <a:gdLst>
                  <a:gd name="connsiteX0" fmla="*/ 0 w 11174"/>
                  <a:gd name="connsiteY0" fmla="*/ 0 h 603783"/>
                  <a:gd name="connsiteX1" fmla="*/ 11175 w 11174"/>
                  <a:gd name="connsiteY1" fmla="*/ 0 h 603783"/>
                  <a:gd name="connsiteX2" fmla="*/ 11175 w 11174"/>
                  <a:gd name="connsiteY2" fmla="*/ 603784 h 603783"/>
                  <a:gd name="connsiteX3" fmla="*/ 0 w 11174"/>
                  <a:gd name="connsiteY3" fmla="*/ 603784 h 603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0378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03784"/>
                    </a:lnTo>
                    <a:lnTo>
                      <a:pt x="0" y="603784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85FB1850-9329-BA1E-61CF-B66BF3C48ED4}"/>
                  </a:ext>
                </a:extLst>
              </p:cNvPr>
              <p:cNvSpPr/>
              <p:nvPr/>
            </p:nvSpPr>
            <p:spPr>
              <a:xfrm>
                <a:off x="2748991" y="2547577"/>
                <a:ext cx="11174" cy="607679"/>
              </a:xfrm>
              <a:custGeom>
                <a:avLst/>
                <a:gdLst>
                  <a:gd name="connsiteX0" fmla="*/ 0 w 11174"/>
                  <a:gd name="connsiteY0" fmla="*/ 0 h 607679"/>
                  <a:gd name="connsiteX1" fmla="*/ 11175 w 11174"/>
                  <a:gd name="connsiteY1" fmla="*/ 0 h 607679"/>
                  <a:gd name="connsiteX2" fmla="*/ 11175 w 11174"/>
                  <a:gd name="connsiteY2" fmla="*/ 607679 h 607679"/>
                  <a:gd name="connsiteX3" fmla="*/ 0 w 11174"/>
                  <a:gd name="connsiteY3" fmla="*/ 607679 h 60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0767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07679"/>
                    </a:lnTo>
                    <a:lnTo>
                      <a:pt x="0" y="607679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87" name="Freeform 2886">
                <a:extLst>
                  <a:ext uri="{FF2B5EF4-FFF2-40B4-BE49-F238E27FC236}">
                    <a16:creationId xmlns:a16="http://schemas.microsoft.com/office/drawing/2014/main" id="{D91111A4-F3BA-1C55-CDCB-0DC0E57A15DC}"/>
                  </a:ext>
                </a:extLst>
              </p:cNvPr>
              <p:cNvSpPr/>
              <p:nvPr/>
            </p:nvSpPr>
            <p:spPr>
              <a:xfrm>
                <a:off x="2762706" y="2547577"/>
                <a:ext cx="11174" cy="607679"/>
              </a:xfrm>
              <a:custGeom>
                <a:avLst/>
                <a:gdLst>
                  <a:gd name="connsiteX0" fmla="*/ 0 w 11174"/>
                  <a:gd name="connsiteY0" fmla="*/ 0 h 607679"/>
                  <a:gd name="connsiteX1" fmla="*/ 11175 w 11174"/>
                  <a:gd name="connsiteY1" fmla="*/ 0 h 607679"/>
                  <a:gd name="connsiteX2" fmla="*/ 11175 w 11174"/>
                  <a:gd name="connsiteY2" fmla="*/ 607679 h 607679"/>
                  <a:gd name="connsiteX3" fmla="*/ 0 w 11174"/>
                  <a:gd name="connsiteY3" fmla="*/ 607679 h 60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0767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07679"/>
                    </a:lnTo>
                    <a:lnTo>
                      <a:pt x="0" y="607679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90" name="Freeform 2889">
                <a:extLst>
                  <a:ext uri="{FF2B5EF4-FFF2-40B4-BE49-F238E27FC236}">
                    <a16:creationId xmlns:a16="http://schemas.microsoft.com/office/drawing/2014/main" id="{9F758E8F-3416-3975-5460-D3DA1796F162}"/>
                  </a:ext>
                </a:extLst>
              </p:cNvPr>
              <p:cNvSpPr/>
              <p:nvPr/>
            </p:nvSpPr>
            <p:spPr>
              <a:xfrm>
                <a:off x="2776421" y="2547577"/>
                <a:ext cx="11174" cy="607679"/>
              </a:xfrm>
              <a:custGeom>
                <a:avLst/>
                <a:gdLst>
                  <a:gd name="connsiteX0" fmla="*/ 0 w 11174"/>
                  <a:gd name="connsiteY0" fmla="*/ 0 h 607679"/>
                  <a:gd name="connsiteX1" fmla="*/ 11175 w 11174"/>
                  <a:gd name="connsiteY1" fmla="*/ 0 h 607679"/>
                  <a:gd name="connsiteX2" fmla="*/ 11175 w 11174"/>
                  <a:gd name="connsiteY2" fmla="*/ 607679 h 607679"/>
                  <a:gd name="connsiteX3" fmla="*/ 0 w 11174"/>
                  <a:gd name="connsiteY3" fmla="*/ 607679 h 60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0767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07679"/>
                    </a:lnTo>
                    <a:lnTo>
                      <a:pt x="0" y="607679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91" name="Freeform 2890">
                <a:extLst>
                  <a:ext uri="{FF2B5EF4-FFF2-40B4-BE49-F238E27FC236}">
                    <a16:creationId xmlns:a16="http://schemas.microsoft.com/office/drawing/2014/main" id="{AA07366B-30CA-2359-0D02-9A3E58FCC19E}"/>
                  </a:ext>
                </a:extLst>
              </p:cNvPr>
              <p:cNvSpPr/>
              <p:nvPr/>
            </p:nvSpPr>
            <p:spPr>
              <a:xfrm>
                <a:off x="2789628" y="2547577"/>
                <a:ext cx="11174" cy="613035"/>
              </a:xfrm>
              <a:custGeom>
                <a:avLst/>
                <a:gdLst>
                  <a:gd name="connsiteX0" fmla="*/ 0 w 11174"/>
                  <a:gd name="connsiteY0" fmla="*/ 0 h 613035"/>
                  <a:gd name="connsiteX1" fmla="*/ 11175 w 11174"/>
                  <a:gd name="connsiteY1" fmla="*/ 0 h 613035"/>
                  <a:gd name="connsiteX2" fmla="*/ 11175 w 11174"/>
                  <a:gd name="connsiteY2" fmla="*/ 613035 h 613035"/>
                  <a:gd name="connsiteX3" fmla="*/ 0 w 11174"/>
                  <a:gd name="connsiteY3" fmla="*/ 613035 h 613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1303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13035"/>
                    </a:lnTo>
                    <a:lnTo>
                      <a:pt x="0" y="61303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92" name="Freeform 2891">
                <a:extLst>
                  <a:ext uri="{FF2B5EF4-FFF2-40B4-BE49-F238E27FC236}">
                    <a16:creationId xmlns:a16="http://schemas.microsoft.com/office/drawing/2014/main" id="{3F0A2710-D7CF-D179-5A2B-10A8950B3F55}"/>
                  </a:ext>
                </a:extLst>
              </p:cNvPr>
              <p:cNvSpPr/>
              <p:nvPr/>
            </p:nvSpPr>
            <p:spPr>
              <a:xfrm>
                <a:off x="2803342" y="2547577"/>
                <a:ext cx="11174" cy="613035"/>
              </a:xfrm>
              <a:custGeom>
                <a:avLst/>
                <a:gdLst>
                  <a:gd name="connsiteX0" fmla="*/ 0 w 11174"/>
                  <a:gd name="connsiteY0" fmla="*/ 0 h 613035"/>
                  <a:gd name="connsiteX1" fmla="*/ 11175 w 11174"/>
                  <a:gd name="connsiteY1" fmla="*/ 0 h 613035"/>
                  <a:gd name="connsiteX2" fmla="*/ 11175 w 11174"/>
                  <a:gd name="connsiteY2" fmla="*/ 613035 h 613035"/>
                  <a:gd name="connsiteX3" fmla="*/ 0 w 11174"/>
                  <a:gd name="connsiteY3" fmla="*/ 613035 h 613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1303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13035"/>
                    </a:lnTo>
                    <a:lnTo>
                      <a:pt x="0" y="61303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93" name="Freeform 2892">
                <a:extLst>
                  <a:ext uri="{FF2B5EF4-FFF2-40B4-BE49-F238E27FC236}">
                    <a16:creationId xmlns:a16="http://schemas.microsoft.com/office/drawing/2014/main" id="{700E0159-68EA-7EEF-69F1-C276CC7A306F}"/>
                  </a:ext>
                </a:extLst>
              </p:cNvPr>
              <p:cNvSpPr/>
              <p:nvPr/>
            </p:nvSpPr>
            <p:spPr>
              <a:xfrm>
                <a:off x="2817057" y="2547577"/>
                <a:ext cx="11174" cy="615956"/>
              </a:xfrm>
              <a:custGeom>
                <a:avLst/>
                <a:gdLst>
                  <a:gd name="connsiteX0" fmla="*/ 0 w 11174"/>
                  <a:gd name="connsiteY0" fmla="*/ 0 h 615956"/>
                  <a:gd name="connsiteX1" fmla="*/ 11175 w 11174"/>
                  <a:gd name="connsiteY1" fmla="*/ 0 h 615956"/>
                  <a:gd name="connsiteX2" fmla="*/ 11175 w 11174"/>
                  <a:gd name="connsiteY2" fmla="*/ 615957 h 615956"/>
                  <a:gd name="connsiteX3" fmla="*/ 0 w 11174"/>
                  <a:gd name="connsiteY3" fmla="*/ 615957 h 61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1595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15957"/>
                    </a:lnTo>
                    <a:lnTo>
                      <a:pt x="0" y="615957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94" name="Freeform 2893">
                <a:extLst>
                  <a:ext uri="{FF2B5EF4-FFF2-40B4-BE49-F238E27FC236}">
                    <a16:creationId xmlns:a16="http://schemas.microsoft.com/office/drawing/2014/main" id="{61EB7769-0BF2-2633-F448-7C056D432843}"/>
                  </a:ext>
                </a:extLst>
              </p:cNvPr>
              <p:cNvSpPr/>
              <p:nvPr/>
            </p:nvSpPr>
            <p:spPr>
              <a:xfrm>
                <a:off x="2830772" y="2547577"/>
                <a:ext cx="11174" cy="621313"/>
              </a:xfrm>
              <a:custGeom>
                <a:avLst/>
                <a:gdLst>
                  <a:gd name="connsiteX0" fmla="*/ 0 w 11174"/>
                  <a:gd name="connsiteY0" fmla="*/ 0 h 621313"/>
                  <a:gd name="connsiteX1" fmla="*/ 11175 w 11174"/>
                  <a:gd name="connsiteY1" fmla="*/ 0 h 621313"/>
                  <a:gd name="connsiteX2" fmla="*/ 11175 w 11174"/>
                  <a:gd name="connsiteY2" fmla="*/ 621313 h 621313"/>
                  <a:gd name="connsiteX3" fmla="*/ 0 w 11174"/>
                  <a:gd name="connsiteY3" fmla="*/ 621313 h 62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2131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21313"/>
                    </a:lnTo>
                    <a:lnTo>
                      <a:pt x="0" y="621313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95" name="Freeform 2894">
                <a:extLst>
                  <a:ext uri="{FF2B5EF4-FFF2-40B4-BE49-F238E27FC236}">
                    <a16:creationId xmlns:a16="http://schemas.microsoft.com/office/drawing/2014/main" id="{315845F0-86FC-F55B-AFA5-8F899D1B6F0D}"/>
                  </a:ext>
                </a:extLst>
              </p:cNvPr>
              <p:cNvSpPr/>
              <p:nvPr/>
            </p:nvSpPr>
            <p:spPr>
              <a:xfrm>
                <a:off x="2844487" y="2547577"/>
                <a:ext cx="11174" cy="625695"/>
              </a:xfrm>
              <a:custGeom>
                <a:avLst/>
                <a:gdLst>
                  <a:gd name="connsiteX0" fmla="*/ 0 w 11174"/>
                  <a:gd name="connsiteY0" fmla="*/ 0 h 625695"/>
                  <a:gd name="connsiteX1" fmla="*/ 11175 w 11174"/>
                  <a:gd name="connsiteY1" fmla="*/ 0 h 625695"/>
                  <a:gd name="connsiteX2" fmla="*/ 11175 w 11174"/>
                  <a:gd name="connsiteY2" fmla="*/ 625695 h 625695"/>
                  <a:gd name="connsiteX3" fmla="*/ 0 w 11174"/>
                  <a:gd name="connsiteY3" fmla="*/ 625695 h 62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2569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25695"/>
                    </a:lnTo>
                    <a:lnTo>
                      <a:pt x="0" y="62569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96" name="Freeform 2895">
                <a:extLst>
                  <a:ext uri="{FF2B5EF4-FFF2-40B4-BE49-F238E27FC236}">
                    <a16:creationId xmlns:a16="http://schemas.microsoft.com/office/drawing/2014/main" id="{9433E7CF-9CE4-A74E-6AA6-34BBAB0576DE}"/>
                  </a:ext>
                </a:extLst>
              </p:cNvPr>
              <p:cNvSpPr/>
              <p:nvPr/>
            </p:nvSpPr>
            <p:spPr>
              <a:xfrm>
                <a:off x="2858202" y="2547577"/>
                <a:ext cx="11174" cy="627643"/>
              </a:xfrm>
              <a:custGeom>
                <a:avLst/>
                <a:gdLst>
                  <a:gd name="connsiteX0" fmla="*/ 0 w 11174"/>
                  <a:gd name="connsiteY0" fmla="*/ 0 h 627643"/>
                  <a:gd name="connsiteX1" fmla="*/ 11175 w 11174"/>
                  <a:gd name="connsiteY1" fmla="*/ 0 h 627643"/>
                  <a:gd name="connsiteX2" fmla="*/ 11175 w 11174"/>
                  <a:gd name="connsiteY2" fmla="*/ 627643 h 627643"/>
                  <a:gd name="connsiteX3" fmla="*/ 0 w 11174"/>
                  <a:gd name="connsiteY3" fmla="*/ 627643 h 627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2764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27643"/>
                    </a:lnTo>
                    <a:lnTo>
                      <a:pt x="0" y="627643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97" name="Freeform 2896">
                <a:extLst>
                  <a:ext uri="{FF2B5EF4-FFF2-40B4-BE49-F238E27FC236}">
                    <a16:creationId xmlns:a16="http://schemas.microsoft.com/office/drawing/2014/main" id="{0D53D7F2-6B90-4ECA-E6E8-3C2A48D0CBF6}"/>
                  </a:ext>
                </a:extLst>
              </p:cNvPr>
              <p:cNvSpPr/>
              <p:nvPr/>
            </p:nvSpPr>
            <p:spPr>
              <a:xfrm>
                <a:off x="2871916" y="2547577"/>
                <a:ext cx="11174" cy="627643"/>
              </a:xfrm>
              <a:custGeom>
                <a:avLst/>
                <a:gdLst>
                  <a:gd name="connsiteX0" fmla="*/ 0 w 11174"/>
                  <a:gd name="connsiteY0" fmla="*/ 0 h 627643"/>
                  <a:gd name="connsiteX1" fmla="*/ 11175 w 11174"/>
                  <a:gd name="connsiteY1" fmla="*/ 0 h 627643"/>
                  <a:gd name="connsiteX2" fmla="*/ 11175 w 11174"/>
                  <a:gd name="connsiteY2" fmla="*/ 627643 h 627643"/>
                  <a:gd name="connsiteX3" fmla="*/ 0 w 11174"/>
                  <a:gd name="connsiteY3" fmla="*/ 627643 h 627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2764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27643"/>
                    </a:lnTo>
                    <a:lnTo>
                      <a:pt x="0" y="627643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98" name="Freeform 2897">
                <a:extLst>
                  <a:ext uri="{FF2B5EF4-FFF2-40B4-BE49-F238E27FC236}">
                    <a16:creationId xmlns:a16="http://schemas.microsoft.com/office/drawing/2014/main" id="{FEA473B2-5891-9660-3A3A-1BFE7F2DB0A0}"/>
                  </a:ext>
                </a:extLst>
              </p:cNvPr>
              <p:cNvSpPr/>
              <p:nvPr/>
            </p:nvSpPr>
            <p:spPr>
              <a:xfrm>
                <a:off x="2885631" y="2547577"/>
                <a:ext cx="11174" cy="634946"/>
              </a:xfrm>
              <a:custGeom>
                <a:avLst/>
                <a:gdLst>
                  <a:gd name="connsiteX0" fmla="*/ 0 w 11174"/>
                  <a:gd name="connsiteY0" fmla="*/ 0 h 634946"/>
                  <a:gd name="connsiteX1" fmla="*/ 11175 w 11174"/>
                  <a:gd name="connsiteY1" fmla="*/ 0 h 634946"/>
                  <a:gd name="connsiteX2" fmla="*/ 11175 w 11174"/>
                  <a:gd name="connsiteY2" fmla="*/ 634947 h 634946"/>
                  <a:gd name="connsiteX3" fmla="*/ 0 w 11174"/>
                  <a:gd name="connsiteY3" fmla="*/ 634947 h 63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3494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34947"/>
                    </a:lnTo>
                    <a:lnTo>
                      <a:pt x="0" y="634947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99" name="Freeform 2898">
                <a:extLst>
                  <a:ext uri="{FF2B5EF4-FFF2-40B4-BE49-F238E27FC236}">
                    <a16:creationId xmlns:a16="http://schemas.microsoft.com/office/drawing/2014/main" id="{B2DD3325-0CB8-28E2-7EEC-99FE4B0476DF}"/>
                  </a:ext>
                </a:extLst>
              </p:cNvPr>
              <p:cNvSpPr/>
              <p:nvPr/>
            </p:nvSpPr>
            <p:spPr>
              <a:xfrm>
                <a:off x="2899346" y="2547577"/>
                <a:ext cx="11174" cy="634946"/>
              </a:xfrm>
              <a:custGeom>
                <a:avLst/>
                <a:gdLst>
                  <a:gd name="connsiteX0" fmla="*/ 0 w 11174"/>
                  <a:gd name="connsiteY0" fmla="*/ 0 h 634946"/>
                  <a:gd name="connsiteX1" fmla="*/ 11175 w 11174"/>
                  <a:gd name="connsiteY1" fmla="*/ 0 h 634946"/>
                  <a:gd name="connsiteX2" fmla="*/ 11175 w 11174"/>
                  <a:gd name="connsiteY2" fmla="*/ 634947 h 634946"/>
                  <a:gd name="connsiteX3" fmla="*/ 0 w 11174"/>
                  <a:gd name="connsiteY3" fmla="*/ 634947 h 63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3494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34947"/>
                    </a:lnTo>
                    <a:lnTo>
                      <a:pt x="0" y="634947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00" name="Freeform 2899">
                <a:extLst>
                  <a:ext uri="{FF2B5EF4-FFF2-40B4-BE49-F238E27FC236}">
                    <a16:creationId xmlns:a16="http://schemas.microsoft.com/office/drawing/2014/main" id="{1B09788E-3F29-7C06-285A-646801280D2F}"/>
                  </a:ext>
                </a:extLst>
              </p:cNvPr>
              <p:cNvSpPr/>
              <p:nvPr/>
            </p:nvSpPr>
            <p:spPr>
              <a:xfrm>
                <a:off x="2913061" y="2547577"/>
                <a:ext cx="11174" cy="638355"/>
              </a:xfrm>
              <a:custGeom>
                <a:avLst/>
                <a:gdLst>
                  <a:gd name="connsiteX0" fmla="*/ 0 w 11174"/>
                  <a:gd name="connsiteY0" fmla="*/ 0 h 638355"/>
                  <a:gd name="connsiteX1" fmla="*/ 11175 w 11174"/>
                  <a:gd name="connsiteY1" fmla="*/ 0 h 638355"/>
                  <a:gd name="connsiteX2" fmla="*/ 11175 w 11174"/>
                  <a:gd name="connsiteY2" fmla="*/ 638355 h 638355"/>
                  <a:gd name="connsiteX3" fmla="*/ 0 w 11174"/>
                  <a:gd name="connsiteY3" fmla="*/ 638355 h 63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3835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38355"/>
                    </a:lnTo>
                    <a:lnTo>
                      <a:pt x="0" y="63835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01" name="Freeform 2900">
                <a:extLst>
                  <a:ext uri="{FF2B5EF4-FFF2-40B4-BE49-F238E27FC236}">
                    <a16:creationId xmlns:a16="http://schemas.microsoft.com/office/drawing/2014/main" id="{F33AB365-38F0-D27E-23AC-17082D509EAB}"/>
                  </a:ext>
                </a:extLst>
              </p:cNvPr>
              <p:cNvSpPr/>
              <p:nvPr/>
            </p:nvSpPr>
            <p:spPr>
              <a:xfrm>
                <a:off x="2926775" y="2547577"/>
                <a:ext cx="11174" cy="638355"/>
              </a:xfrm>
              <a:custGeom>
                <a:avLst/>
                <a:gdLst>
                  <a:gd name="connsiteX0" fmla="*/ 0 w 11174"/>
                  <a:gd name="connsiteY0" fmla="*/ 0 h 638355"/>
                  <a:gd name="connsiteX1" fmla="*/ 11175 w 11174"/>
                  <a:gd name="connsiteY1" fmla="*/ 0 h 638355"/>
                  <a:gd name="connsiteX2" fmla="*/ 11175 w 11174"/>
                  <a:gd name="connsiteY2" fmla="*/ 638355 h 638355"/>
                  <a:gd name="connsiteX3" fmla="*/ 0 w 11174"/>
                  <a:gd name="connsiteY3" fmla="*/ 638355 h 63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3835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38355"/>
                    </a:lnTo>
                    <a:lnTo>
                      <a:pt x="0" y="63835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02" name="Freeform 2901">
                <a:extLst>
                  <a:ext uri="{FF2B5EF4-FFF2-40B4-BE49-F238E27FC236}">
                    <a16:creationId xmlns:a16="http://schemas.microsoft.com/office/drawing/2014/main" id="{AB9C7955-6F48-770D-6387-D19691C1686D}"/>
                  </a:ext>
                </a:extLst>
              </p:cNvPr>
              <p:cNvSpPr/>
              <p:nvPr/>
            </p:nvSpPr>
            <p:spPr>
              <a:xfrm>
                <a:off x="2940490" y="2547577"/>
                <a:ext cx="11174" cy="641276"/>
              </a:xfrm>
              <a:custGeom>
                <a:avLst/>
                <a:gdLst>
                  <a:gd name="connsiteX0" fmla="*/ 0 w 11174"/>
                  <a:gd name="connsiteY0" fmla="*/ 0 h 641276"/>
                  <a:gd name="connsiteX1" fmla="*/ 11175 w 11174"/>
                  <a:gd name="connsiteY1" fmla="*/ 0 h 641276"/>
                  <a:gd name="connsiteX2" fmla="*/ 11175 w 11174"/>
                  <a:gd name="connsiteY2" fmla="*/ 641277 h 641276"/>
                  <a:gd name="connsiteX3" fmla="*/ 0 w 11174"/>
                  <a:gd name="connsiteY3" fmla="*/ 641277 h 641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4127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41277"/>
                    </a:lnTo>
                    <a:lnTo>
                      <a:pt x="0" y="641277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03" name="Freeform 2902">
                <a:extLst>
                  <a:ext uri="{FF2B5EF4-FFF2-40B4-BE49-F238E27FC236}">
                    <a16:creationId xmlns:a16="http://schemas.microsoft.com/office/drawing/2014/main" id="{D4BF5E53-90E7-33B5-EA95-4231F0405585}"/>
                  </a:ext>
                </a:extLst>
              </p:cNvPr>
              <p:cNvSpPr/>
              <p:nvPr/>
            </p:nvSpPr>
            <p:spPr>
              <a:xfrm>
                <a:off x="2954205" y="2547577"/>
                <a:ext cx="11174" cy="641276"/>
              </a:xfrm>
              <a:custGeom>
                <a:avLst/>
                <a:gdLst>
                  <a:gd name="connsiteX0" fmla="*/ 0 w 11174"/>
                  <a:gd name="connsiteY0" fmla="*/ 0 h 641276"/>
                  <a:gd name="connsiteX1" fmla="*/ 11175 w 11174"/>
                  <a:gd name="connsiteY1" fmla="*/ 0 h 641276"/>
                  <a:gd name="connsiteX2" fmla="*/ 11175 w 11174"/>
                  <a:gd name="connsiteY2" fmla="*/ 641277 h 641276"/>
                  <a:gd name="connsiteX3" fmla="*/ 0 w 11174"/>
                  <a:gd name="connsiteY3" fmla="*/ 641277 h 641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4127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41277"/>
                    </a:lnTo>
                    <a:lnTo>
                      <a:pt x="0" y="641277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04" name="Freeform 2903">
                <a:extLst>
                  <a:ext uri="{FF2B5EF4-FFF2-40B4-BE49-F238E27FC236}">
                    <a16:creationId xmlns:a16="http://schemas.microsoft.com/office/drawing/2014/main" id="{3720FBCE-58B7-456D-840E-75ACF0C36C9A}"/>
                  </a:ext>
                </a:extLst>
              </p:cNvPr>
              <p:cNvSpPr/>
              <p:nvPr/>
            </p:nvSpPr>
            <p:spPr>
              <a:xfrm>
                <a:off x="2967920" y="2547577"/>
                <a:ext cx="11174" cy="644198"/>
              </a:xfrm>
              <a:custGeom>
                <a:avLst/>
                <a:gdLst>
                  <a:gd name="connsiteX0" fmla="*/ 0 w 11174"/>
                  <a:gd name="connsiteY0" fmla="*/ 0 h 644198"/>
                  <a:gd name="connsiteX1" fmla="*/ 11175 w 11174"/>
                  <a:gd name="connsiteY1" fmla="*/ 0 h 644198"/>
                  <a:gd name="connsiteX2" fmla="*/ 11175 w 11174"/>
                  <a:gd name="connsiteY2" fmla="*/ 644198 h 644198"/>
                  <a:gd name="connsiteX3" fmla="*/ 0 w 11174"/>
                  <a:gd name="connsiteY3" fmla="*/ 644198 h 64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44198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44198"/>
                    </a:lnTo>
                    <a:lnTo>
                      <a:pt x="0" y="644198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05" name="Freeform 2904">
                <a:extLst>
                  <a:ext uri="{FF2B5EF4-FFF2-40B4-BE49-F238E27FC236}">
                    <a16:creationId xmlns:a16="http://schemas.microsoft.com/office/drawing/2014/main" id="{3153C191-E9D2-25C6-F25F-729D5D561BB5}"/>
                  </a:ext>
                </a:extLst>
              </p:cNvPr>
              <p:cNvSpPr/>
              <p:nvPr/>
            </p:nvSpPr>
            <p:spPr>
              <a:xfrm>
                <a:off x="2981126" y="2547577"/>
                <a:ext cx="11174" cy="644198"/>
              </a:xfrm>
              <a:custGeom>
                <a:avLst/>
                <a:gdLst>
                  <a:gd name="connsiteX0" fmla="*/ 0 w 11174"/>
                  <a:gd name="connsiteY0" fmla="*/ 0 h 644198"/>
                  <a:gd name="connsiteX1" fmla="*/ 11175 w 11174"/>
                  <a:gd name="connsiteY1" fmla="*/ 0 h 644198"/>
                  <a:gd name="connsiteX2" fmla="*/ 11175 w 11174"/>
                  <a:gd name="connsiteY2" fmla="*/ 644198 h 644198"/>
                  <a:gd name="connsiteX3" fmla="*/ 0 w 11174"/>
                  <a:gd name="connsiteY3" fmla="*/ 644198 h 64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44198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44198"/>
                    </a:lnTo>
                    <a:lnTo>
                      <a:pt x="0" y="644198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06" name="Freeform 2905">
                <a:extLst>
                  <a:ext uri="{FF2B5EF4-FFF2-40B4-BE49-F238E27FC236}">
                    <a16:creationId xmlns:a16="http://schemas.microsoft.com/office/drawing/2014/main" id="{C38D6A68-8073-2615-E7EE-CF55C2C2CB32}"/>
                  </a:ext>
                </a:extLst>
              </p:cNvPr>
              <p:cNvSpPr/>
              <p:nvPr/>
            </p:nvSpPr>
            <p:spPr>
              <a:xfrm>
                <a:off x="2994841" y="2547577"/>
                <a:ext cx="11174" cy="644198"/>
              </a:xfrm>
              <a:custGeom>
                <a:avLst/>
                <a:gdLst>
                  <a:gd name="connsiteX0" fmla="*/ 0 w 11174"/>
                  <a:gd name="connsiteY0" fmla="*/ 0 h 644198"/>
                  <a:gd name="connsiteX1" fmla="*/ 11175 w 11174"/>
                  <a:gd name="connsiteY1" fmla="*/ 0 h 644198"/>
                  <a:gd name="connsiteX2" fmla="*/ 11175 w 11174"/>
                  <a:gd name="connsiteY2" fmla="*/ 644198 h 644198"/>
                  <a:gd name="connsiteX3" fmla="*/ 0 w 11174"/>
                  <a:gd name="connsiteY3" fmla="*/ 644198 h 64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44198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44198"/>
                    </a:lnTo>
                    <a:lnTo>
                      <a:pt x="0" y="644198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07" name="Freeform 2906">
                <a:extLst>
                  <a:ext uri="{FF2B5EF4-FFF2-40B4-BE49-F238E27FC236}">
                    <a16:creationId xmlns:a16="http://schemas.microsoft.com/office/drawing/2014/main" id="{59CAE813-46F4-AA0C-3BE1-46E5E1339E0E}"/>
                  </a:ext>
                </a:extLst>
              </p:cNvPr>
              <p:cNvSpPr/>
              <p:nvPr/>
            </p:nvSpPr>
            <p:spPr>
              <a:xfrm>
                <a:off x="3008556" y="2547577"/>
                <a:ext cx="11174" cy="644198"/>
              </a:xfrm>
              <a:custGeom>
                <a:avLst/>
                <a:gdLst>
                  <a:gd name="connsiteX0" fmla="*/ 0 w 11174"/>
                  <a:gd name="connsiteY0" fmla="*/ 0 h 644198"/>
                  <a:gd name="connsiteX1" fmla="*/ 11175 w 11174"/>
                  <a:gd name="connsiteY1" fmla="*/ 0 h 644198"/>
                  <a:gd name="connsiteX2" fmla="*/ 11175 w 11174"/>
                  <a:gd name="connsiteY2" fmla="*/ 644198 h 644198"/>
                  <a:gd name="connsiteX3" fmla="*/ 0 w 11174"/>
                  <a:gd name="connsiteY3" fmla="*/ 644198 h 64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44198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44198"/>
                    </a:lnTo>
                    <a:lnTo>
                      <a:pt x="0" y="644198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08" name="Freeform 2907">
                <a:extLst>
                  <a:ext uri="{FF2B5EF4-FFF2-40B4-BE49-F238E27FC236}">
                    <a16:creationId xmlns:a16="http://schemas.microsoft.com/office/drawing/2014/main" id="{7A5B1D43-BE1F-4E09-5EB3-B1B18711AF9E}"/>
                  </a:ext>
                </a:extLst>
              </p:cNvPr>
              <p:cNvSpPr/>
              <p:nvPr/>
            </p:nvSpPr>
            <p:spPr>
              <a:xfrm>
                <a:off x="3022271" y="2547577"/>
                <a:ext cx="11174" cy="644198"/>
              </a:xfrm>
              <a:custGeom>
                <a:avLst/>
                <a:gdLst>
                  <a:gd name="connsiteX0" fmla="*/ 0 w 11174"/>
                  <a:gd name="connsiteY0" fmla="*/ 0 h 644198"/>
                  <a:gd name="connsiteX1" fmla="*/ 11175 w 11174"/>
                  <a:gd name="connsiteY1" fmla="*/ 0 h 644198"/>
                  <a:gd name="connsiteX2" fmla="*/ 11175 w 11174"/>
                  <a:gd name="connsiteY2" fmla="*/ 644198 h 644198"/>
                  <a:gd name="connsiteX3" fmla="*/ 0 w 11174"/>
                  <a:gd name="connsiteY3" fmla="*/ 644198 h 64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44198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44198"/>
                    </a:lnTo>
                    <a:lnTo>
                      <a:pt x="0" y="644198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09" name="Freeform 2908">
                <a:extLst>
                  <a:ext uri="{FF2B5EF4-FFF2-40B4-BE49-F238E27FC236}">
                    <a16:creationId xmlns:a16="http://schemas.microsoft.com/office/drawing/2014/main" id="{1FE3DD89-7D86-7AFB-0EE3-AA3A20A5323F}"/>
                  </a:ext>
                </a:extLst>
              </p:cNvPr>
              <p:cNvSpPr/>
              <p:nvPr/>
            </p:nvSpPr>
            <p:spPr>
              <a:xfrm>
                <a:off x="3035985" y="2547577"/>
                <a:ext cx="11174" cy="647606"/>
              </a:xfrm>
              <a:custGeom>
                <a:avLst/>
                <a:gdLst>
                  <a:gd name="connsiteX0" fmla="*/ 0 w 11174"/>
                  <a:gd name="connsiteY0" fmla="*/ 0 h 647606"/>
                  <a:gd name="connsiteX1" fmla="*/ 11175 w 11174"/>
                  <a:gd name="connsiteY1" fmla="*/ 0 h 647606"/>
                  <a:gd name="connsiteX2" fmla="*/ 11175 w 11174"/>
                  <a:gd name="connsiteY2" fmla="*/ 647607 h 647606"/>
                  <a:gd name="connsiteX3" fmla="*/ 0 w 11174"/>
                  <a:gd name="connsiteY3" fmla="*/ 647607 h 64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4760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47607"/>
                    </a:lnTo>
                    <a:lnTo>
                      <a:pt x="0" y="647607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10" name="Freeform 2909">
                <a:extLst>
                  <a:ext uri="{FF2B5EF4-FFF2-40B4-BE49-F238E27FC236}">
                    <a16:creationId xmlns:a16="http://schemas.microsoft.com/office/drawing/2014/main" id="{74E5C6FE-7552-5547-6CCE-961D84A6A643}"/>
                  </a:ext>
                </a:extLst>
              </p:cNvPr>
              <p:cNvSpPr/>
              <p:nvPr/>
            </p:nvSpPr>
            <p:spPr>
              <a:xfrm>
                <a:off x="3049700" y="2547577"/>
                <a:ext cx="11174" cy="649067"/>
              </a:xfrm>
              <a:custGeom>
                <a:avLst/>
                <a:gdLst>
                  <a:gd name="connsiteX0" fmla="*/ 0 w 11174"/>
                  <a:gd name="connsiteY0" fmla="*/ 0 h 649067"/>
                  <a:gd name="connsiteX1" fmla="*/ 11175 w 11174"/>
                  <a:gd name="connsiteY1" fmla="*/ 0 h 649067"/>
                  <a:gd name="connsiteX2" fmla="*/ 11175 w 11174"/>
                  <a:gd name="connsiteY2" fmla="*/ 649068 h 649067"/>
                  <a:gd name="connsiteX3" fmla="*/ 0 w 11174"/>
                  <a:gd name="connsiteY3" fmla="*/ 649068 h 649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49067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49068"/>
                    </a:lnTo>
                    <a:lnTo>
                      <a:pt x="0" y="649068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11" name="Freeform 2910">
                <a:extLst>
                  <a:ext uri="{FF2B5EF4-FFF2-40B4-BE49-F238E27FC236}">
                    <a16:creationId xmlns:a16="http://schemas.microsoft.com/office/drawing/2014/main" id="{A71D89A5-93AE-0A30-EC26-1915C1480456}"/>
                  </a:ext>
                </a:extLst>
              </p:cNvPr>
              <p:cNvSpPr/>
              <p:nvPr/>
            </p:nvSpPr>
            <p:spPr>
              <a:xfrm>
                <a:off x="3063415" y="2547577"/>
                <a:ext cx="11174" cy="654423"/>
              </a:xfrm>
              <a:custGeom>
                <a:avLst/>
                <a:gdLst>
                  <a:gd name="connsiteX0" fmla="*/ 0 w 11174"/>
                  <a:gd name="connsiteY0" fmla="*/ 0 h 654423"/>
                  <a:gd name="connsiteX1" fmla="*/ 11175 w 11174"/>
                  <a:gd name="connsiteY1" fmla="*/ 0 h 654423"/>
                  <a:gd name="connsiteX2" fmla="*/ 11175 w 11174"/>
                  <a:gd name="connsiteY2" fmla="*/ 654424 h 654423"/>
                  <a:gd name="connsiteX3" fmla="*/ 0 w 11174"/>
                  <a:gd name="connsiteY3" fmla="*/ 654424 h 654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5442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54424"/>
                    </a:lnTo>
                    <a:lnTo>
                      <a:pt x="0" y="654424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12" name="Freeform 2911">
                <a:extLst>
                  <a:ext uri="{FF2B5EF4-FFF2-40B4-BE49-F238E27FC236}">
                    <a16:creationId xmlns:a16="http://schemas.microsoft.com/office/drawing/2014/main" id="{AD0A6646-B59A-B569-F448-D0C1973568C1}"/>
                  </a:ext>
                </a:extLst>
              </p:cNvPr>
              <p:cNvSpPr/>
              <p:nvPr/>
            </p:nvSpPr>
            <p:spPr>
              <a:xfrm>
                <a:off x="3077130" y="2547577"/>
                <a:ext cx="11174" cy="658319"/>
              </a:xfrm>
              <a:custGeom>
                <a:avLst/>
                <a:gdLst>
                  <a:gd name="connsiteX0" fmla="*/ 0 w 11174"/>
                  <a:gd name="connsiteY0" fmla="*/ 0 h 658319"/>
                  <a:gd name="connsiteX1" fmla="*/ 11175 w 11174"/>
                  <a:gd name="connsiteY1" fmla="*/ 0 h 658319"/>
                  <a:gd name="connsiteX2" fmla="*/ 11175 w 11174"/>
                  <a:gd name="connsiteY2" fmla="*/ 658319 h 658319"/>
                  <a:gd name="connsiteX3" fmla="*/ 0 w 11174"/>
                  <a:gd name="connsiteY3" fmla="*/ 658319 h 658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5831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58319"/>
                    </a:lnTo>
                    <a:lnTo>
                      <a:pt x="0" y="658319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13" name="Freeform 2912">
                <a:extLst>
                  <a:ext uri="{FF2B5EF4-FFF2-40B4-BE49-F238E27FC236}">
                    <a16:creationId xmlns:a16="http://schemas.microsoft.com/office/drawing/2014/main" id="{9C7B3EE4-3C26-FC23-730E-4E7C0B4B1F80}"/>
                  </a:ext>
                </a:extLst>
              </p:cNvPr>
              <p:cNvSpPr/>
              <p:nvPr/>
            </p:nvSpPr>
            <p:spPr>
              <a:xfrm>
                <a:off x="3090844" y="2547577"/>
                <a:ext cx="11174" cy="658319"/>
              </a:xfrm>
              <a:custGeom>
                <a:avLst/>
                <a:gdLst>
                  <a:gd name="connsiteX0" fmla="*/ 0 w 11174"/>
                  <a:gd name="connsiteY0" fmla="*/ 0 h 658319"/>
                  <a:gd name="connsiteX1" fmla="*/ 11175 w 11174"/>
                  <a:gd name="connsiteY1" fmla="*/ 0 h 658319"/>
                  <a:gd name="connsiteX2" fmla="*/ 11175 w 11174"/>
                  <a:gd name="connsiteY2" fmla="*/ 658319 h 658319"/>
                  <a:gd name="connsiteX3" fmla="*/ 0 w 11174"/>
                  <a:gd name="connsiteY3" fmla="*/ 658319 h 658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5831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58319"/>
                    </a:lnTo>
                    <a:lnTo>
                      <a:pt x="0" y="658319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14" name="Freeform 2913">
                <a:extLst>
                  <a:ext uri="{FF2B5EF4-FFF2-40B4-BE49-F238E27FC236}">
                    <a16:creationId xmlns:a16="http://schemas.microsoft.com/office/drawing/2014/main" id="{53B00714-1684-6FA0-8778-46FC3BC99A3C}"/>
                  </a:ext>
                </a:extLst>
              </p:cNvPr>
              <p:cNvSpPr/>
              <p:nvPr/>
            </p:nvSpPr>
            <p:spPr>
              <a:xfrm>
                <a:off x="3104559" y="2547577"/>
                <a:ext cx="11174" cy="659779"/>
              </a:xfrm>
              <a:custGeom>
                <a:avLst/>
                <a:gdLst>
                  <a:gd name="connsiteX0" fmla="*/ 0 w 11174"/>
                  <a:gd name="connsiteY0" fmla="*/ 0 h 659779"/>
                  <a:gd name="connsiteX1" fmla="*/ 11175 w 11174"/>
                  <a:gd name="connsiteY1" fmla="*/ 0 h 659779"/>
                  <a:gd name="connsiteX2" fmla="*/ 11175 w 11174"/>
                  <a:gd name="connsiteY2" fmla="*/ 659780 h 659779"/>
                  <a:gd name="connsiteX3" fmla="*/ 0 w 11174"/>
                  <a:gd name="connsiteY3" fmla="*/ 659780 h 65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5977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59780"/>
                    </a:lnTo>
                    <a:lnTo>
                      <a:pt x="0" y="65978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15" name="Freeform 2914">
                <a:extLst>
                  <a:ext uri="{FF2B5EF4-FFF2-40B4-BE49-F238E27FC236}">
                    <a16:creationId xmlns:a16="http://schemas.microsoft.com/office/drawing/2014/main" id="{3BD852BA-39F2-7272-B54A-E28A456AE8EB}"/>
                  </a:ext>
                </a:extLst>
              </p:cNvPr>
              <p:cNvSpPr/>
              <p:nvPr/>
            </p:nvSpPr>
            <p:spPr>
              <a:xfrm>
                <a:off x="3118274" y="2547577"/>
                <a:ext cx="11174" cy="659779"/>
              </a:xfrm>
              <a:custGeom>
                <a:avLst/>
                <a:gdLst>
                  <a:gd name="connsiteX0" fmla="*/ 0 w 11174"/>
                  <a:gd name="connsiteY0" fmla="*/ 0 h 659779"/>
                  <a:gd name="connsiteX1" fmla="*/ 11175 w 11174"/>
                  <a:gd name="connsiteY1" fmla="*/ 0 h 659779"/>
                  <a:gd name="connsiteX2" fmla="*/ 11175 w 11174"/>
                  <a:gd name="connsiteY2" fmla="*/ 659780 h 659779"/>
                  <a:gd name="connsiteX3" fmla="*/ 0 w 11174"/>
                  <a:gd name="connsiteY3" fmla="*/ 659780 h 65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5977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59780"/>
                    </a:lnTo>
                    <a:lnTo>
                      <a:pt x="0" y="65978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16" name="Freeform 2915">
                <a:extLst>
                  <a:ext uri="{FF2B5EF4-FFF2-40B4-BE49-F238E27FC236}">
                    <a16:creationId xmlns:a16="http://schemas.microsoft.com/office/drawing/2014/main" id="{C453C349-9C6E-093D-7C99-E70C00D88119}"/>
                  </a:ext>
                </a:extLst>
              </p:cNvPr>
              <p:cNvSpPr/>
              <p:nvPr/>
            </p:nvSpPr>
            <p:spPr>
              <a:xfrm>
                <a:off x="3131989" y="2547577"/>
                <a:ext cx="11174" cy="659779"/>
              </a:xfrm>
              <a:custGeom>
                <a:avLst/>
                <a:gdLst>
                  <a:gd name="connsiteX0" fmla="*/ 0 w 11174"/>
                  <a:gd name="connsiteY0" fmla="*/ 0 h 659779"/>
                  <a:gd name="connsiteX1" fmla="*/ 11175 w 11174"/>
                  <a:gd name="connsiteY1" fmla="*/ 0 h 659779"/>
                  <a:gd name="connsiteX2" fmla="*/ 11175 w 11174"/>
                  <a:gd name="connsiteY2" fmla="*/ 659780 h 659779"/>
                  <a:gd name="connsiteX3" fmla="*/ 0 w 11174"/>
                  <a:gd name="connsiteY3" fmla="*/ 659780 h 65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5977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59780"/>
                    </a:lnTo>
                    <a:lnTo>
                      <a:pt x="0" y="65978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17" name="Freeform 2916">
                <a:extLst>
                  <a:ext uri="{FF2B5EF4-FFF2-40B4-BE49-F238E27FC236}">
                    <a16:creationId xmlns:a16="http://schemas.microsoft.com/office/drawing/2014/main" id="{E7577426-F051-855A-F40A-FA7CF1AB10F9}"/>
                  </a:ext>
                </a:extLst>
              </p:cNvPr>
              <p:cNvSpPr/>
              <p:nvPr/>
            </p:nvSpPr>
            <p:spPr>
              <a:xfrm>
                <a:off x="3145703" y="2547577"/>
                <a:ext cx="11174" cy="664162"/>
              </a:xfrm>
              <a:custGeom>
                <a:avLst/>
                <a:gdLst>
                  <a:gd name="connsiteX0" fmla="*/ 0 w 11174"/>
                  <a:gd name="connsiteY0" fmla="*/ 0 h 664162"/>
                  <a:gd name="connsiteX1" fmla="*/ 11175 w 11174"/>
                  <a:gd name="connsiteY1" fmla="*/ 0 h 664162"/>
                  <a:gd name="connsiteX2" fmla="*/ 11175 w 11174"/>
                  <a:gd name="connsiteY2" fmla="*/ 664162 h 664162"/>
                  <a:gd name="connsiteX3" fmla="*/ 0 w 11174"/>
                  <a:gd name="connsiteY3" fmla="*/ 664162 h 664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64162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64162"/>
                    </a:lnTo>
                    <a:lnTo>
                      <a:pt x="0" y="66416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18" name="Freeform 2917">
                <a:extLst>
                  <a:ext uri="{FF2B5EF4-FFF2-40B4-BE49-F238E27FC236}">
                    <a16:creationId xmlns:a16="http://schemas.microsoft.com/office/drawing/2014/main" id="{DF44D15D-D999-A0DA-A8E0-F5F0464BA257}"/>
                  </a:ext>
                </a:extLst>
              </p:cNvPr>
              <p:cNvSpPr/>
              <p:nvPr/>
            </p:nvSpPr>
            <p:spPr>
              <a:xfrm>
                <a:off x="3159418" y="2547577"/>
                <a:ext cx="11174" cy="669031"/>
              </a:xfrm>
              <a:custGeom>
                <a:avLst/>
                <a:gdLst>
                  <a:gd name="connsiteX0" fmla="*/ 0 w 11174"/>
                  <a:gd name="connsiteY0" fmla="*/ 0 h 669031"/>
                  <a:gd name="connsiteX1" fmla="*/ 11175 w 11174"/>
                  <a:gd name="connsiteY1" fmla="*/ 0 h 669031"/>
                  <a:gd name="connsiteX2" fmla="*/ 11175 w 11174"/>
                  <a:gd name="connsiteY2" fmla="*/ 669031 h 669031"/>
                  <a:gd name="connsiteX3" fmla="*/ 0 w 11174"/>
                  <a:gd name="connsiteY3" fmla="*/ 669031 h 66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6903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69031"/>
                    </a:lnTo>
                    <a:lnTo>
                      <a:pt x="0" y="669031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19" name="Freeform 2918">
                <a:extLst>
                  <a:ext uri="{FF2B5EF4-FFF2-40B4-BE49-F238E27FC236}">
                    <a16:creationId xmlns:a16="http://schemas.microsoft.com/office/drawing/2014/main" id="{B9D9E630-0B49-766E-9101-60DC971FA385}"/>
                  </a:ext>
                </a:extLst>
              </p:cNvPr>
              <p:cNvSpPr/>
              <p:nvPr/>
            </p:nvSpPr>
            <p:spPr>
              <a:xfrm>
                <a:off x="3172625" y="2547577"/>
                <a:ext cx="11174" cy="671466"/>
              </a:xfrm>
              <a:custGeom>
                <a:avLst/>
                <a:gdLst>
                  <a:gd name="connsiteX0" fmla="*/ 0 w 11174"/>
                  <a:gd name="connsiteY0" fmla="*/ 0 h 671466"/>
                  <a:gd name="connsiteX1" fmla="*/ 11175 w 11174"/>
                  <a:gd name="connsiteY1" fmla="*/ 0 h 671466"/>
                  <a:gd name="connsiteX2" fmla="*/ 11175 w 11174"/>
                  <a:gd name="connsiteY2" fmla="*/ 671466 h 671466"/>
                  <a:gd name="connsiteX3" fmla="*/ 0 w 11174"/>
                  <a:gd name="connsiteY3" fmla="*/ 671466 h 671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7146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71466"/>
                    </a:lnTo>
                    <a:lnTo>
                      <a:pt x="0" y="671466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20" name="Freeform 2919">
                <a:extLst>
                  <a:ext uri="{FF2B5EF4-FFF2-40B4-BE49-F238E27FC236}">
                    <a16:creationId xmlns:a16="http://schemas.microsoft.com/office/drawing/2014/main" id="{CF925B83-65D9-AA4E-66A7-AAD67FDC130E}"/>
                  </a:ext>
                </a:extLst>
              </p:cNvPr>
              <p:cNvSpPr/>
              <p:nvPr/>
            </p:nvSpPr>
            <p:spPr>
              <a:xfrm>
                <a:off x="3186340" y="2547577"/>
                <a:ext cx="11174" cy="672926"/>
              </a:xfrm>
              <a:custGeom>
                <a:avLst/>
                <a:gdLst>
                  <a:gd name="connsiteX0" fmla="*/ 0 w 11174"/>
                  <a:gd name="connsiteY0" fmla="*/ 0 h 672926"/>
                  <a:gd name="connsiteX1" fmla="*/ 11175 w 11174"/>
                  <a:gd name="connsiteY1" fmla="*/ 0 h 672926"/>
                  <a:gd name="connsiteX2" fmla="*/ 11175 w 11174"/>
                  <a:gd name="connsiteY2" fmla="*/ 672927 h 672926"/>
                  <a:gd name="connsiteX3" fmla="*/ 0 w 11174"/>
                  <a:gd name="connsiteY3" fmla="*/ 672927 h 67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7292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72927"/>
                    </a:lnTo>
                    <a:lnTo>
                      <a:pt x="0" y="672927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21" name="Freeform 2920">
                <a:extLst>
                  <a:ext uri="{FF2B5EF4-FFF2-40B4-BE49-F238E27FC236}">
                    <a16:creationId xmlns:a16="http://schemas.microsoft.com/office/drawing/2014/main" id="{F5E7159F-1FDB-BE87-32A8-7FE11A1479B4}"/>
                  </a:ext>
                </a:extLst>
              </p:cNvPr>
              <p:cNvSpPr/>
              <p:nvPr/>
            </p:nvSpPr>
            <p:spPr>
              <a:xfrm>
                <a:off x="3200055" y="2547577"/>
                <a:ext cx="11174" cy="672926"/>
              </a:xfrm>
              <a:custGeom>
                <a:avLst/>
                <a:gdLst>
                  <a:gd name="connsiteX0" fmla="*/ 0 w 11174"/>
                  <a:gd name="connsiteY0" fmla="*/ 0 h 672926"/>
                  <a:gd name="connsiteX1" fmla="*/ 11175 w 11174"/>
                  <a:gd name="connsiteY1" fmla="*/ 0 h 672926"/>
                  <a:gd name="connsiteX2" fmla="*/ 11175 w 11174"/>
                  <a:gd name="connsiteY2" fmla="*/ 672927 h 672926"/>
                  <a:gd name="connsiteX3" fmla="*/ 0 w 11174"/>
                  <a:gd name="connsiteY3" fmla="*/ 672927 h 67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7292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72927"/>
                    </a:lnTo>
                    <a:lnTo>
                      <a:pt x="0" y="672927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22" name="Freeform 2921">
                <a:extLst>
                  <a:ext uri="{FF2B5EF4-FFF2-40B4-BE49-F238E27FC236}">
                    <a16:creationId xmlns:a16="http://schemas.microsoft.com/office/drawing/2014/main" id="{8C27D7D6-8F45-A156-C4CB-CE4243F79906}"/>
                  </a:ext>
                </a:extLst>
              </p:cNvPr>
              <p:cNvSpPr/>
              <p:nvPr/>
            </p:nvSpPr>
            <p:spPr>
              <a:xfrm>
                <a:off x="3213769" y="2547577"/>
                <a:ext cx="11174" cy="676822"/>
              </a:xfrm>
              <a:custGeom>
                <a:avLst/>
                <a:gdLst>
                  <a:gd name="connsiteX0" fmla="*/ 0 w 11174"/>
                  <a:gd name="connsiteY0" fmla="*/ 0 h 676822"/>
                  <a:gd name="connsiteX1" fmla="*/ 11175 w 11174"/>
                  <a:gd name="connsiteY1" fmla="*/ 0 h 676822"/>
                  <a:gd name="connsiteX2" fmla="*/ 11175 w 11174"/>
                  <a:gd name="connsiteY2" fmla="*/ 676822 h 676822"/>
                  <a:gd name="connsiteX3" fmla="*/ 0 w 11174"/>
                  <a:gd name="connsiteY3" fmla="*/ 676822 h 67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76822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76822"/>
                    </a:lnTo>
                    <a:lnTo>
                      <a:pt x="0" y="67682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23" name="Freeform 2922">
                <a:extLst>
                  <a:ext uri="{FF2B5EF4-FFF2-40B4-BE49-F238E27FC236}">
                    <a16:creationId xmlns:a16="http://schemas.microsoft.com/office/drawing/2014/main" id="{32CFB1B1-23D5-7FD1-909C-7ED07E5956CD}"/>
                  </a:ext>
                </a:extLst>
              </p:cNvPr>
              <p:cNvSpPr/>
              <p:nvPr/>
            </p:nvSpPr>
            <p:spPr>
              <a:xfrm>
                <a:off x="3227484" y="2547577"/>
                <a:ext cx="11174" cy="676822"/>
              </a:xfrm>
              <a:custGeom>
                <a:avLst/>
                <a:gdLst>
                  <a:gd name="connsiteX0" fmla="*/ 0 w 11174"/>
                  <a:gd name="connsiteY0" fmla="*/ 0 h 676822"/>
                  <a:gd name="connsiteX1" fmla="*/ 11175 w 11174"/>
                  <a:gd name="connsiteY1" fmla="*/ 0 h 676822"/>
                  <a:gd name="connsiteX2" fmla="*/ 11175 w 11174"/>
                  <a:gd name="connsiteY2" fmla="*/ 676822 h 676822"/>
                  <a:gd name="connsiteX3" fmla="*/ 0 w 11174"/>
                  <a:gd name="connsiteY3" fmla="*/ 676822 h 67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76822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76822"/>
                    </a:lnTo>
                    <a:lnTo>
                      <a:pt x="0" y="67682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24" name="Freeform 2923">
                <a:extLst>
                  <a:ext uri="{FF2B5EF4-FFF2-40B4-BE49-F238E27FC236}">
                    <a16:creationId xmlns:a16="http://schemas.microsoft.com/office/drawing/2014/main" id="{7BCD7251-AD93-C0FA-EEEA-392A6B9FAAAF}"/>
                  </a:ext>
                </a:extLst>
              </p:cNvPr>
              <p:cNvSpPr/>
              <p:nvPr/>
            </p:nvSpPr>
            <p:spPr>
              <a:xfrm>
                <a:off x="3241199" y="2547577"/>
                <a:ext cx="11174" cy="676822"/>
              </a:xfrm>
              <a:custGeom>
                <a:avLst/>
                <a:gdLst>
                  <a:gd name="connsiteX0" fmla="*/ 0 w 11174"/>
                  <a:gd name="connsiteY0" fmla="*/ 0 h 676822"/>
                  <a:gd name="connsiteX1" fmla="*/ 11175 w 11174"/>
                  <a:gd name="connsiteY1" fmla="*/ 0 h 676822"/>
                  <a:gd name="connsiteX2" fmla="*/ 11175 w 11174"/>
                  <a:gd name="connsiteY2" fmla="*/ 676822 h 676822"/>
                  <a:gd name="connsiteX3" fmla="*/ 0 w 11174"/>
                  <a:gd name="connsiteY3" fmla="*/ 676822 h 67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76822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76822"/>
                    </a:lnTo>
                    <a:lnTo>
                      <a:pt x="0" y="67682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25" name="Freeform 2924">
                <a:extLst>
                  <a:ext uri="{FF2B5EF4-FFF2-40B4-BE49-F238E27FC236}">
                    <a16:creationId xmlns:a16="http://schemas.microsoft.com/office/drawing/2014/main" id="{737CAAC6-C92C-0D15-F278-5F7AE27C575B}"/>
                  </a:ext>
                </a:extLst>
              </p:cNvPr>
              <p:cNvSpPr/>
              <p:nvPr/>
            </p:nvSpPr>
            <p:spPr>
              <a:xfrm>
                <a:off x="3254914" y="2547577"/>
                <a:ext cx="11174" cy="678769"/>
              </a:xfrm>
              <a:custGeom>
                <a:avLst/>
                <a:gdLst>
                  <a:gd name="connsiteX0" fmla="*/ 0 w 11174"/>
                  <a:gd name="connsiteY0" fmla="*/ 0 h 678769"/>
                  <a:gd name="connsiteX1" fmla="*/ 11175 w 11174"/>
                  <a:gd name="connsiteY1" fmla="*/ 0 h 678769"/>
                  <a:gd name="connsiteX2" fmla="*/ 11175 w 11174"/>
                  <a:gd name="connsiteY2" fmla="*/ 678770 h 678769"/>
                  <a:gd name="connsiteX3" fmla="*/ 0 w 11174"/>
                  <a:gd name="connsiteY3" fmla="*/ 678770 h 67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7876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78770"/>
                    </a:lnTo>
                    <a:lnTo>
                      <a:pt x="0" y="67877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26" name="Freeform 2925">
                <a:extLst>
                  <a:ext uri="{FF2B5EF4-FFF2-40B4-BE49-F238E27FC236}">
                    <a16:creationId xmlns:a16="http://schemas.microsoft.com/office/drawing/2014/main" id="{C87CF8E0-B364-614B-6AC2-A077506A6820}"/>
                  </a:ext>
                </a:extLst>
              </p:cNvPr>
              <p:cNvSpPr/>
              <p:nvPr/>
            </p:nvSpPr>
            <p:spPr>
              <a:xfrm>
                <a:off x="3268628" y="2547577"/>
                <a:ext cx="11174" cy="680230"/>
              </a:xfrm>
              <a:custGeom>
                <a:avLst/>
                <a:gdLst>
                  <a:gd name="connsiteX0" fmla="*/ 0 w 11174"/>
                  <a:gd name="connsiteY0" fmla="*/ 0 h 680230"/>
                  <a:gd name="connsiteX1" fmla="*/ 11175 w 11174"/>
                  <a:gd name="connsiteY1" fmla="*/ 0 h 680230"/>
                  <a:gd name="connsiteX2" fmla="*/ 11175 w 11174"/>
                  <a:gd name="connsiteY2" fmla="*/ 680231 h 680230"/>
                  <a:gd name="connsiteX3" fmla="*/ 0 w 11174"/>
                  <a:gd name="connsiteY3" fmla="*/ 680231 h 68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80230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80231"/>
                    </a:lnTo>
                    <a:lnTo>
                      <a:pt x="0" y="680231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27" name="Freeform 2926">
                <a:extLst>
                  <a:ext uri="{FF2B5EF4-FFF2-40B4-BE49-F238E27FC236}">
                    <a16:creationId xmlns:a16="http://schemas.microsoft.com/office/drawing/2014/main" id="{9A769FEA-E986-7B80-52D8-FD09D8823C71}"/>
                  </a:ext>
                </a:extLst>
              </p:cNvPr>
              <p:cNvSpPr/>
              <p:nvPr/>
            </p:nvSpPr>
            <p:spPr>
              <a:xfrm>
                <a:off x="3282343" y="2547577"/>
                <a:ext cx="11174" cy="680230"/>
              </a:xfrm>
              <a:custGeom>
                <a:avLst/>
                <a:gdLst>
                  <a:gd name="connsiteX0" fmla="*/ 0 w 11174"/>
                  <a:gd name="connsiteY0" fmla="*/ 0 h 680230"/>
                  <a:gd name="connsiteX1" fmla="*/ 11175 w 11174"/>
                  <a:gd name="connsiteY1" fmla="*/ 0 h 680230"/>
                  <a:gd name="connsiteX2" fmla="*/ 11175 w 11174"/>
                  <a:gd name="connsiteY2" fmla="*/ 680231 h 680230"/>
                  <a:gd name="connsiteX3" fmla="*/ 0 w 11174"/>
                  <a:gd name="connsiteY3" fmla="*/ 680231 h 680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80230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80231"/>
                    </a:lnTo>
                    <a:lnTo>
                      <a:pt x="0" y="680231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28" name="Freeform 2927">
                <a:extLst>
                  <a:ext uri="{FF2B5EF4-FFF2-40B4-BE49-F238E27FC236}">
                    <a16:creationId xmlns:a16="http://schemas.microsoft.com/office/drawing/2014/main" id="{58778331-6920-B289-543D-7907BF6488CB}"/>
                  </a:ext>
                </a:extLst>
              </p:cNvPr>
              <p:cNvSpPr/>
              <p:nvPr/>
            </p:nvSpPr>
            <p:spPr>
              <a:xfrm>
                <a:off x="3296058" y="2547577"/>
                <a:ext cx="11174" cy="682178"/>
              </a:xfrm>
              <a:custGeom>
                <a:avLst/>
                <a:gdLst>
                  <a:gd name="connsiteX0" fmla="*/ 0 w 11174"/>
                  <a:gd name="connsiteY0" fmla="*/ 0 h 682178"/>
                  <a:gd name="connsiteX1" fmla="*/ 11175 w 11174"/>
                  <a:gd name="connsiteY1" fmla="*/ 0 h 682178"/>
                  <a:gd name="connsiteX2" fmla="*/ 11175 w 11174"/>
                  <a:gd name="connsiteY2" fmla="*/ 682178 h 682178"/>
                  <a:gd name="connsiteX3" fmla="*/ 0 w 11174"/>
                  <a:gd name="connsiteY3" fmla="*/ 682178 h 682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82178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82178"/>
                    </a:lnTo>
                    <a:lnTo>
                      <a:pt x="0" y="682178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29" name="Freeform 2928">
                <a:extLst>
                  <a:ext uri="{FF2B5EF4-FFF2-40B4-BE49-F238E27FC236}">
                    <a16:creationId xmlns:a16="http://schemas.microsoft.com/office/drawing/2014/main" id="{03DE09FF-E069-FDB0-6868-52CC87C135D1}"/>
                  </a:ext>
                </a:extLst>
              </p:cNvPr>
              <p:cNvSpPr/>
              <p:nvPr/>
            </p:nvSpPr>
            <p:spPr>
              <a:xfrm>
                <a:off x="3309773" y="2547577"/>
                <a:ext cx="11174" cy="683639"/>
              </a:xfrm>
              <a:custGeom>
                <a:avLst/>
                <a:gdLst>
                  <a:gd name="connsiteX0" fmla="*/ 0 w 11174"/>
                  <a:gd name="connsiteY0" fmla="*/ 0 h 683639"/>
                  <a:gd name="connsiteX1" fmla="*/ 11175 w 11174"/>
                  <a:gd name="connsiteY1" fmla="*/ 0 h 683639"/>
                  <a:gd name="connsiteX2" fmla="*/ 11175 w 11174"/>
                  <a:gd name="connsiteY2" fmla="*/ 683639 h 683639"/>
                  <a:gd name="connsiteX3" fmla="*/ 0 w 11174"/>
                  <a:gd name="connsiteY3" fmla="*/ 683639 h 68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8363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83639"/>
                    </a:lnTo>
                    <a:lnTo>
                      <a:pt x="0" y="683639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30" name="Freeform 2929">
                <a:extLst>
                  <a:ext uri="{FF2B5EF4-FFF2-40B4-BE49-F238E27FC236}">
                    <a16:creationId xmlns:a16="http://schemas.microsoft.com/office/drawing/2014/main" id="{633499CF-BDEE-ED64-CD6B-89E0FF276513}"/>
                  </a:ext>
                </a:extLst>
              </p:cNvPr>
              <p:cNvSpPr/>
              <p:nvPr/>
            </p:nvSpPr>
            <p:spPr>
              <a:xfrm>
                <a:off x="3323487" y="2547577"/>
                <a:ext cx="11174" cy="683639"/>
              </a:xfrm>
              <a:custGeom>
                <a:avLst/>
                <a:gdLst>
                  <a:gd name="connsiteX0" fmla="*/ 0 w 11174"/>
                  <a:gd name="connsiteY0" fmla="*/ 0 h 683639"/>
                  <a:gd name="connsiteX1" fmla="*/ 11175 w 11174"/>
                  <a:gd name="connsiteY1" fmla="*/ 0 h 683639"/>
                  <a:gd name="connsiteX2" fmla="*/ 11175 w 11174"/>
                  <a:gd name="connsiteY2" fmla="*/ 683639 h 683639"/>
                  <a:gd name="connsiteX3" fmla="*/ 0 w 11174"/>
                  <a:gd name="connsiteY3" fmla="*/ 683639 h 68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8363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83639"/>
                    </a:lnTo>
                    <a:lnTo>
                      <a:pt x="0" y="683639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31" name="Freeform 2930">
                <a:extLst>
                  <a:ext uri="{FF2B5EF4-FFF2-40B4-BE49-F238E27FC236}">
                    <a16:creationId xmlns:a16="http://schemas.microsoft.com/office/drawing/2014/main" id="{4FB79FAA-2498-23E4-BBB3-05B06F2D48B4}"/>
                  </a:ext>
                </a:extLst>
              </p:cNvPr>
              <p:cNvSpPr/>
              <p:nvPr/>
            </p:nvSpPr>
            <p:spPr>
              <a:xfrm>
                <a:off x="3337202" y="2547577"/>
                <a:ext cx="11174" cy="689482"/>
              </a:xfrm>
              <a:custGeom>
                <a:avLst/>
                <a:gdLst>
                  <a:gd name="connsiteX0" fmla="*/ 0 w 11174"/>
                  <a:gd name="connsiteY0" fmla="*/ 0 h 689482"/>
                  <a:gd name="connsiteX1" fmla="*/ 11175 w 11174"/>
                  <a:gd name="connsiteY1" fmla="*/ 0 h 689482"/>
                  <a:gd name="connsiteX2" fmla="*/ 11175 w 11174"/>
                  <a:gd name="connsiteY2" fmla="*/ 689482 h 689482"/>
                  <a:gd name="connsiteX3" fmla="*/ 0 w 11174"/>
                  <a:gd name="connsiteY3" fmla="*/ 689482 h 68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89482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89482"/>
                    </a:lnTo>
                    <a:lnTo>
                      <a:pt x="0" y="689482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32" name="Freeform 2931">
                <a:extLst>
                  <a:ext uri="{FF2B5EF4-FFF2-40B4-BE49-F238E27FC236}">
                    <a16:creationId xmlns:a16="http://schemas.microsoft.com/office/drawing/2014/main" id="{A0AF3489-F419-5251-49C2-82C88A258716}"/>
                  </a:ext>
                </a:extLst>
              </p:cNvPr>
              <p:cNvSpPr/>
              <p:nvPr/>
            </p:nvSpPr>
            <p:spPr>
              <a:xfrm>
                <a:off x="3350917" y="2547577"/>
                <a:ext cx="11174" cy="696786"/>
              </a:xfrm>
              <a:custGeom>
                <a:avLst/>
                <a:gdLst>
                  <a:gd name="connsiteX0" fmla="*/ 0 w 11174"/>
                  <a:gd name="connsiteY0" fmla="*/ 0 h 696786"/>
                  <a:gd name="connsiteX1" fmla="*/ 11175 w 11174"/>
                  <a:gd name="connsiteY1" fmla="*/ 0 h 696786"/>
                  <a:gd name="connsiteX2" fmla="*/ 11175 w 11174"/>
                  <a:gd name="connsiteY2" fmla="*/ 696786 h 696786"/>
                  <a:gd name="connsiteX3" fmla="*/ 0 w 11174"/>
                  <a:gd name="connsiteY3" fmla="*/ 696786 h 696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69678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696786"/>
                    </a:lnTo>
                    <a:lnTo>
                      <a:pt x="0" y="696786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33" name="Freeform 2932">
                <a:extLst>
                  <a:ext uri="{FF2B5EF4-FFF2-40B4-BE49-F238E27FC236}">
                    <a16:creationId xmlns:a16="http://schemas.microsoft.com/office/drawing/2014/main" id="{69931124-7D05-DF08-7A3F-C1ED0C7C1012}"/>
                  </a:ext>
                </a:extLst>
              </p:cNvPr>
              <p:cNvSpPr/>
              <p:nvPr/>
            </p:nvSpPr>
            <p:spPr>
              <a:xfrm>
                <a:off x="3364124" y="2547577"/>
                <a:ext cx="11174" cy="700681"/>
              </a:xfrm>
              <a:custGeom>
                <a:avLst/>
                <a:gdLst>
                  <a:gd name="connsiteX0" fmla="*/ 0 w 11174"/>
                  <a:gd name="connsiteY0" fmla="*/ 0 h 700681"/>
                  <a:gd name="connsiteX1" fmla="*/ 11175 w 11174"/>
                  <a:gd name="connsiteY1" fmla="*/ 0 h 700681"/>
                  <a:gd name="connsiteX2" fmla="*/ 11175 w 11174"/>
                  <a:gd name="connsiteY2" fmla="*/ 700681 h 700681"/>
                  <a:gd name="connsiteX3" fmla="*/ 0 w 11174"/>
                  <a:gd name="connsiteY3" fmla="*/ 700681 h 70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0068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00681"/>
                    </a:lnTo>
                    <a:lnTo>
                      <a:pt x="0" y="700681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34" name="Freeform 2933">
                <a:extLst>
                  <a:ext uri="{FF2B5EF4-FFF2-40B4-BE49-F238E27FC236}">
                    <a16:creationId xmlns:a16="http://schemas.microsoft.com/office/drawing/2014/main" id="{013596AB-109C-EADC-4C0D-461C19E40081}"/>
                  </a:ext>
                </a:extLst>
              </p:cNvPr>
              <p:cNvSpPr/>
              <p:nvPr/>
            </p:nvSpPr>
            <p:spPr>
              <a:xfrm>
                <a:off x="3377838" y="2547577"/>
                <a:ext cx="11174" cy="707985"/>
              </a:xfrm>
              <a:custGeom>
                <a:avLst/>
                <a:gdLst>
                  <a:gd name="connsiteX0" fmla="*/ 0 w 11174"/>
                  <a:gd name="connsiteY0" fmla="*/ 0 h 707985"/>
                  <a:gd name="connsiteX1" fmla="*/ 11175 w 11174"/>
                  <a:gd name="connsiteY1" fmla="*/ 0 h 707985"/>
                  <a:gd name="connsiteX2" fmla="*/ 11175 w 11174"/>
                  <a:gd name="connsiteY2" fmla="*/ 707985 h 707985"/>
                  <a:gd name="connsiteX3" fmla="*/ 0 w 11174"/>
                  <a:gd name="connsiteY3" fmla="*/ 707985 h 707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0798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07985"/>
                    </a:lnTo>
                    <a:lnTo>
                      <a:pt x="0" y="70798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35" name="Freeform 2934">
                <a:extLst>
                  <a:ext uri="{FF2B5EF4-FFF2-40B4-BE49-F238E27FC236}">
                    <a16:creationId xmlns:a16="http://schemas.microsoft.com/office/drawing/2014/main" id="{37F9B4F2-0FDE-D4E8-CD99-684DEB040E27}"/>
                  </a:ext>
                </a:extLst>
              </p:cNvPr>
              <p:cNvSpPr/>
              <p:nvPr/>
            </p:nvSpPr>
            <p:spPr>
              <a:xfrm>
                <a:off x="3391553" y="2547577"/>
                <a:ext cx="11174" cy="707985"/>
              </a:xfrm>
              <a:custGeom>
                <a:avLst/>
                <a:gdLst>
                  <a:gd name="connsiteX0" fmla="*/ 0 w 11174"/>
                  <a:gd name="connsiteY0" fmla="*/ 0 h 707985"/>
                  <a:gd name="connsiteX1" fmla="*/ 11175 w 11174"/>
                  <a:gd name="connsiteY1" fmla="*/ 0 h 707985"/>
                  <a:gd name="connsiteX2" fmla="*/ 11175 w 11174"/>
                  <a:gd name="connsiteY2" fmla="*/ 707985 h 707985"/>
                  <a:gd name="connsiteX3" fmla="*/ 0 w 11174"/>
                  <a:gd name="connsiteY3" fmla="*/ 707985 h 707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0798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07985"/>
                    </a:lnTo>
                    <a:lnTo>
                      <a:pt x="0" y="70798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36" name="Freeform 2935">
                <a:extLst>
                  <a:ext uri="{FF2B5EF4-FFF2-40B4-BE49-F238E27FC236}">
                    <a16:creationId xmlns:a16="http://schemas.microsoft.com/office/drawing/2014/main" id="{0A6AF187-11F1-5B95-E455-CF6A90151801}"/>
                  </a:ext>
                </a:extLst>
              </p:cNvPr>
              <p:cNvSpPr/>
              <p:nvPr/>
            </p:nvSpPr>
            <p:spPr>
              <a:xfrm>
                <a:off x="3405268" y="2547577"/>
                <a:ext cx="11174" cy="707985"/>
              </a:xfrm>
              <a:custGeom>
                <a:avLst/>
                <a:gdLst>
                  <a:gd name="connsiteX0" fmla="*/ 0 w 11174"/>
                  <a:gd name="connsiteY0" fmla="*/ 0 h 707985"/>
                  <a:gd name="connsiteX1" fmla="*/ 11175 w 11174"/>
                  <a:gd name="connsiteY1" fmla="*/ 0 h 707985"/>
                  <a:gd name="connsiteX2" fmla="*/ 11175 w 11174"/>
                  <a:gd name="connsiteY2" fmla="*/ 707985 h 707985"/>
                  <a:gd name="connsiteX3" fmla="*/ 0 w 11174"/>
                  <a:gd name="connsiteY3" fmla="*/ 707985 h 707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0798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07985"/>
                    </a:lnTo>
                    <a:lnTo>
                      <a:pt x="0" y="70798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37" name="Freeform 2936">
                <a:extLst>
                  <a:ext uri="{FF2B5EF4-FFF2-40B4-BE49-F238E27FC236}">
                    <a16:creationId xmlns:a16="http://schemas.microsoft.com/office/drawing/2014/main" id="{2B67F6A1-4B94-D0F0-276B-60606816B04F}"/>
                  </a:ext>
                </a:extLst>
              </p:cNvPr>
              <p:cNvSpPr/>
              <p:nvPr/>
            </p:nvSpPr>
            <p:spPr>
              <a:xfrm>
                <a:off x="3418983" y="2547577"/>
                <a:ext cx="11174" cy="707985"/>
              </a:xfrm>
              <a:custGeom>
                <a:avLst/>
                <a:gdLst>
                  <a:gd name="connsiteX0" fmla="*/ 0 w 11174"/>
                  <a:gd name="connsiteY0" fmla="*/ 0 h 707985"/>
                  <a:gd name="connsiteX1" fmla="*/ 11175 w 11174"/>
                  <a:gd name="connsiteY1" fmla="*/ 0 h 707985"/>
                  <a:gd name="connsiteX2" fmla="*/ 11175 w 11174"/>
                  <a:gd name="connsiteY2" fmla="*/ 707985 h 707985"/>
                  <a:gd name="connsiteX3" fmla="*/ 0 w 11174"/>
                  <a:gd name="connsiteY3" fmla="*/ 707985 h 707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0798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07985"/>
                    </a:lnTo>
                    <a:lnTo>
                      <a:pt x="0" y="70798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38" name="Freeform 2937">
                <a:extLst>
                  <a:ext uri="{FF2B5EF4-FFF2-40B4-BE49-F238E27FC236}">
                    <a16:creationId xmlns:a16="http://schemas.microsoft.com/office/drawing/2014/main" id="{B6E676A1-87C0-CA67-7741-CFA3F22A30BB}"/>
                  </a:ext>
                </a:extLst>
              </p:cNvPr>
              <p:cNvSpPr/>
              <p:nvPr/>
            </p:nvSpPr>
            <p:spPr>
              <a:xfrm>
                <a:off x="3432697" y="2547577"/>
                <a:ext cx="11174" cy="711393"/>
              </a:xfrm>
              <a:custGeom>
                <a:avLst/>
                <a:gdLst>
                  <a:gd name="connsiteX0" fmla="*/ 0 w 11174"/>
                  <a:gd name="connsiteY0" fmla="*/ 0 h 711393"/>
                  <a:gd name="connsiteX1" fmla="*/ 11175 w 11174"/>
                  <a:gd name="connsiteY1" fmla="*/ 0 h 711393"/>
                  <a:gd name="connsiteX2" fmla="*/ 11175 w 11174"/>
                  <a:gd name="connsiteY2" fmla="*/ 711394 h 711393"/>
                  <a:gd name="connsiteX3" fmla="*/ 0 w 11174"/>
                  <a:gd name="connsiteY3" fmla="*/ 711394 h 711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1139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11394"/>
                    </a:lnTo>
                    <a:lnTo>
                      <a:pt x="0" y="711394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39" name="Freeform 2938">
                <a:extLst>
                  <a:ext uri="{FF2B5EF4-FFF2-40B4-BE49-F238E27FC236}">
                    <a16:creationId xmlns:a16="http://schemas.microsoft.com/office/drawing/2014/main" id="{8BB34488-B273-7A61-D3C0-5DFDD3AEDB7C}"/>
                  </a:ext>
                </a:extLst>
              </p:cNvPr>
              <p:cNvSpPr/>
              <p:nvPr/>
            </p:nvSpPr>
            <p:spPr>
              <a:xfrm>
                <a:off x="3446412" y="2547577"/>
                <a:ext cx="11174" cy="717723"/>
              </a:xfrm>
              <a:custGeom>
                <a:avLst/>
                <a:gdLst>
                  <a:gd name="connsiteX0" fmla="*/ 0 w 11174"/>
                  <a:gd name="connsiteY0" fmla="*/ 0 h 717723"/>
                  <a:gd name="connsiteX1" fmla="*/ 11175 w 11174"/>
                  <a:gd name="connsiteY1" fmla="*/ 0 h 717723"/>
                  <a:gd name="connsiteX2" fmla="*/ 11175 w 11174"/>
                  <a:gd name="connsiteY2" fmla="*/ 717724 h 717723"/>
                  <a:gd name="connsiteX3" fmla="*/ 0 w 11174"/>
                  <a:gd name="connsiteY3" fmla="*/ 717724 h 717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17723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17724"/>
                    </a:lnTo>
                    <a:lnTo>
                      <a:pt x="0" y="717724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40" name="Freeform 2939">
                <a:extLst>
                  <a:ext uri="{FF2B5EF4-FFF2-40B4-BE49-F238E27FC236}">
                    <a16:creationId xmlns:a16="http://schemas.microsoft.com/office/drawing/2014/main" id="{74FB08B7-53D7-2D25-BCAB-4A8C4114B9AA}"/>
                  </a:ext>
                </a:extLst>
              </p:cNvPr>
              <p:cNvSpPr/>
              <p:nvPr/>
            </p:nvSpPr>
            <p:spPr>
              <a:xfrm>
                <a:off x="3460127" y="2547577"/>
                <a:ext cx="11174" cy="720645"/>
              </a:xfrm>
              <a:custGeom>
                <a:avLst/>
                <a:gdLst>
                  <a:gd name="connsiteX0" fmla="*/ 0 w 11174"/>
                  <a:gd name="connsiteY0" fmla="*/ 0 h 720645"/>
                  <a:gd name="connsiteX1" fmla="*/ 11175 w 11174"/>
                  <a:gd name="connsiteY1" fmla="*/ 0 h 720645"/>
                  <a:gd name="connsiteX2" fmla="*/ 11175 w 11174"/>
                  <a:gd name="connsiteY2" fmla="*/ 720645 h 720645"/>
                  <a:gd name="connsiteX3" fmla="*/ 0 w 11174"/>
                  <a:gd name="connsiteY3" fmla="*/ 720645 h 72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2064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20645"/>
                    </a:lnTo>
                    <a:lnTo>
                      <a:pt x="0" y="72064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41" name="Freeform 2940">
                <a:extLst>
                  <a:ext uri="{FF2B5EF4-FFF2-40B4-BE49-F238E27FC236}">
                    <a16:creationId xmlns:a16="http://schemas.microsoft.com/office/drawing/2014/main" id="{DF71FB7C-5F43-B429-6E07-1593A4F473B9}"/>
                  </a:ext>
                </a:extLst>
              </p:cNvPr>
              <p:cNvSpPr/>
              <p:nvPr/>
            </p:nvSpPr>
            <p:spPr>
              <a:xfrm>
                <a:off x="3473842" y="2547577"/>
                <a:ext cx="11174" cy="720645"/>
              </a:xfrm>
              <a:custGeom>
                <a:avLst/>
                <a:gdLst>
                  <a:gd name="connsiteX0" fmla="*/ 0 w 11174"/>
                  <a:gd name="connsiteY0" fmla="*/ 0 h 720645"/>
                  <a:gd name="connsiteX1" fmla="*/ 11175 w 11174"/>
                  <a:gd name="connsiteY1" fmla="*/ 0 h 720645"/>
                  <a:gd name="connsiteX2" fmla="*/ 11175 w 11174"/>
                  <a:gd name="connsiteY2" fmla="*/ 720645 h 720645"/>
                  <a:gd name="connsiteX3" fmla="*/ 0 w 11174"/>
                  <a:gd name="connsiteY3" fmla="*/ 720645 h 72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2064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20645"/>
                    </a:lnTo>
                    <a:lnTo>
                      <a:pt x="0" y="72064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42" name="Freeform 2941">
                <a:extLst>
                  <a:ext uri="{FF2B5EF4-FFF2-40B4-BE49-F238E27FC236}">
                    <a16:creationId xmlns:a16="http://schemas.microsoft.com/office/drawing/2014/main" id="{EE299A9E-CEE3-043B-6003-4D9F46678980}"/>
                  </a:ext>
                </a:extLst>
              </p:cNvPr>
              <p:cNvSpPr/>
              <p:nvPr/>
            </p:nvSpPr>
            <p:spPr>
              <a:xfrm>
                <a:off x="3487556" y="2547577"/>
                <a:ext cx="11174" cy="720645"/>
              </a:xfrm>
              <a:custGeom>
                <a:avLst/>
                <a:gdLst>
                  <a:gd name="connsiteX0" fmla="*/ 0 w 11174"/>
                  <a:gd name="connsiteY0" fmla="*/ 0 h 720645"/>
                  <a:gd name="connsiteX1" fmla="*/ 11175 w 11174"/>
                  <a:gd name="connsiteY1" fmla="*/ 0 h 720645"/>
                  <a:gd name="connsiteX2" fmla="*/ 11175 w 11174"/>
                  <a:gd name="connsiteY2" fmla="*/ 720645 h 720645"/>
                  <a:gd name="connsiteX3" fmla="*/ 0 w 11174"/>
                  <a:gd name="connsiteY3" fmla="*/ 720645 h 72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2064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20645"/>
                    </a:lnTo>
                    <a:lnTo>
                      <a:pt x="0" y="72064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43" name="Freeform 2942">
                <a:extLst>
                  <a:ext uri="{FF2B5EF4-FFF2-40B4-BE49-F238E27FC236}">
                    <a16:creationId xmlns:a16="http://schemas.microsoft.com/office/drawing/2014/main" id="{718D1018-83D1-FA48-FA9A-EFC83D4303C4}"/>
                  </a:ext>
                </a:extLst>
              </p:cNvPr>
              <p:cNvSpPr/>
              <p:nvPr/>
            </p:nvSpPr>
            <p:spPr>
              <a:xfrm>
                <a:off x="3501271" y="2547577"/>
                <a:ext cx="11174" cy="720645"/>
              </a:xfrm>
              <a:custGeom>
                <a:avLst/>
                <a:gdLst>
                  <a:gd name="connsiteX0" fmla="*/ 0 w 11174"/>
                  <a:gd name="connsiteY0" fmla="*/ 0 h 720645"/>
                  <a:gd name="connsiteX1" fmla="*/ 11175 w 11174"/>
                  <a:gd name="connsiteY1" fmla="*/ 0 h 720645"/>
                  <a:gd name="connsiteX2" fmla="*/ 11175 w 11174"/>
                  <a:gd name="connsiteY2" fmla="*/ 720645 h 720645"/>
                  <a:gd name="connsiteX3" fmla="*/ 0 w 11174"/>
                  <a:gd name="connsiteY3" fmla="*/ 720645 h 72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2064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20645"/>
                    </a:lnTo>
                    <a:lnTo>
                      <a:pt x="0" y="72064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6" name="Freeform 255">
                <a:extLst>
                  <a:ext uri="{FF2B5EF4-FFF2-40B4-BE49-F238E27FC236}">
                    <a16:creationId xmlns:a16="http://schemas.microsoft.com/office/drawing/2014/main" id="{4C4FD5D6-F001-1554-6684-D87187491222}"/>
                  </a:ext>
                </a:extLst>
              </p:cNvPr>
              <p:cNvSpPr/>
              <p:nvPr/>
            </p:nvSpPr>
            <p:spPr>
              <a:xfrm>
                <a:off x="3514986" y="2547577"/>
                <a:ext cx="11174" cy="732331"/>
              </a:xfrm>
              <a:custGeom>
                <a:avLst/>
                <a:gdLst>
                  <a:gd name="connsiteX0" fmla="*/ 0 w 11174"/>
                  <a:gd name="connsiteY0" fmla="*/ 0 h 732331"/>
                  <a:gd name="connsiteX1" fmla="*/ 11175 w 11174"/>
                  <a:gd name="connsiteY1" fmla="*/ 0 h 732331"/>
                  <a:gd name="connsiteX2" fmla="*/ 11175 w 11174"/>
                  <a:gd name="connsiteY2" fmla="*/ 732331 h 732331"/>
                  <a:gd name="connsiteX3" fmla="*/ 0 w 11174"/>
                  <a:gd name="connsiteY3" fmla="*/ 732331 h 732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3233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32331"/>
                    </a:lnTo>
                    <a:lnTo>
                      <a:pt x="0" y="732331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7" name="Freeform 256">
                <a:extLst>
                  <a:ext uri="{FF2B5EF4-FFF2-40B4-BE49-F238E27FC236}">
                    <a16:creationId xmlns:a16="http://schemas.microsoft.com/office/drawing/2014/main" id="{425F1993-E0DE-E60A-3085-4E93A00B3937}"/>
                  </a:ext>
                </a:extLst>
              </p:cNvPr>
              <p:cNvSpPr/>
              <p:nvPr/>
            </p:nvSpPr>
            <p:spPr>
              <a:xfrm>
                <a:off x="3528701" y="2547577"/>
                <a:ext cx="11174" cy="735252"/>
              </a:xfrm>
              <a:custGeom>
                <a:avLst/>
                <a:gdLst>
                  <a:gd name="connsiteX0" fmla="*/ 0 w 11174"/>
                  <a:gd name="connsiteY0" fmla="*/ 0 h 735252"/>
                  <a:gd name="connsiteX1" fmla="*/ 11175 w 11174"/>
                  <a:gd name="connsiteY1" fmla="*/ 0 h 735252"/>
                  <a:gd name="connsiteX2" fmla="*/ 11175 w 11174"/>
                  <a:gd name="connsiteY2" fmla="*/ 735253 h 735252"/>
                  <a:gd name="connsiteX3" fmla="*/ 0 w 11174"/>
                  <a:gd name="connsiteY3" fmla="*/ 735253 h 73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35252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35253"/>
                    </a:lnTo>
                    <a:lnTo>
                      <a:pt x="0" y="735253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8" name="Freeform 257">
                <a:extLst>
                  <a:ext uri="{FF2B5EF4-FFF2-40B4-BE49-F238E27FC236}">
                    <a16:creationId xmlns:a16="http://schemas.microsoft.com/office/drawing/2014/main" id="{E8CA81BE-0EFE-15AD-E44F-898F07C1B822}"/>
                  </a:ext>
                </a:extLst>
              </p:cNvPr>
              <p:cNvSpPr/>
              <p:nvPr/>
            </p:nvSpPr>
            <p:spPr>
              <a:xfrm>
                <a:off x="3541908" y="2547577"/>
                <a:ext cx="11174" cy="738174"/>
              </a:xfrm>
              <a:custGeom>
                <a:avLst/>
                <a:gdLst>
                  <a:gd name="connsiteX0" fmla="*/ 0 w 11174"/>
                  <a:gd name="connsiteY0" fmla="*/ 0 h 738174"/>
                  <a:gd name="connsiteX1" fmla="*/ 11175 w 11174"/>
                  <a:gd name="connsiteY1" fmla="*/ 0 h 738174"/>
                  <a:gd name="connsiteX2" fmla="*/ 11175 w 11174"/>
                  <a:gd name="connsiteY2" fmla="*/ 738174 h 738174"/>
                  <a:gd name="connsiteX3" fmla="*/ 0 w 11174"/>
                  <a:gd name="connsiteY3" fmla="*/ 738174 h 73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38174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38174"/>
                    </a:lnTo>
                    <a:lnTo>
                      <a:pt x="0" y="738174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9" name="Freeform 258">
                <a:extLst>
                  <a:ext uri="{FF2B5EF4-FFF2-40B4-BE49-F238E27FC236}">
                    <a16:creationId xmlns:a16="http://schemas.microsoft.com/office/drawing/2014/main" id="{915993E6-22CA-E84F-28E0-8B3531C9517D}"/>
                  </a:ext>
                </a:extLst>
              </p:cNvPr>
              <p:cNvSpPr/>
              <p:nvPr/>
            </p:nvSpPr>
            <p:spPr>
              <a:xfrm>
                <a:off x="3555622" y="2547577"/>
                <a:ext cx="11174" cy="738174"/>
              </a:xfrm>
              <a:custGeom>
                <a:avLst/>
                <a:gdLst>
                  <a:gd name="connsiteX0" fmla="*/ 0 w 11174"/>
                  <a:gd name="connsiteY0" fmla="*/ 0 h 738174"/>
                  <a:gd name="connsiteX1" fmla="*/ 11175 w 11174"/>
                  <a:gd name="connsiteY1" fmla="*/ 0 h 738174"/>
                  <a:gd name="connsiteX2" fmla="*/ 11175 w 11174"/>
                  <a:gd name="connsiteY2" fmla="*/ 738174 h 738174"/>
                  <a:gd name="connsiteX3" fmla="*/ 0 w 11174"/>
                  <a:gd name="connsiteY3" fmla="*/ 738174 h 73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38174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38174"/>
                    </a:lnTo>
                    <a:lnTo>
                      <a:pt x="0" y="738174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Freeform 265">
                <a:extLst>
                  <a:ext uri="{FF2B5EF4-FFF2-40B4-BE49-F238E27FC236}">
                    <a16:creationId xmlns:a16="http://schemas.microsoft.com/office/drawing/2014/main" id="{2A59D238-D12B-3C3B-6489-8FD8BB87C131}"/>
                  </a:ext>
                </a:extLst>
              </p:cNvPr>
              <p:cNvSpPr/>
              <p:nvPr/>
            </p:nvSpPr>
            <p:spPr>
              <a:xfrm>
                <a:off x="3569337" y="2547577"/>
                <a:ext cx="11174" cy="738174"/>
              </a:xfrm>
              <a:custGeom>
                <a:avLst/>
                <a:gdLst>
                  <a:gd name="connsiteX0" fmla="*/ 0 w 11174"/>
                  <a:gd name="connsiteY0" fmla="*/ 0 h 738174"/>
                  <a:gd name="connsiteX1" fmla="*/ 11175 w 11174"/>
                  <a:gd name="connsiteY1" fmla="*/ 0 h 738174"/>
                  <a:gd name="connsiteX2" fmla="*/ 11175 w 11174"/>
                  <a:gd name="connsiteY2" fmla="*/ 738174 h 738174"/>
                  <a:gd name="connsiteX3" fmla="*/ 0 w 11174"/>
                  <a:gd name="connsiteY3" fmla="*/ 738174 h 73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38174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38174"/>
                    </a:lnTo>
                    <a:lnTo>
                      <a:pt x="0" y="738174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Freeform 266">
                <a:extLst>
                  <a:ext uri="{FF2B5EF4-FFF2-40B4-BE49-F238E27FC236}">
                    <a16:creationId xmlns:a16="http://schemas.microsoft.com/office/drawing/2014/main" id="{EC8982AC-9DA6-1B91-131B-4AE34F2D0041}"/>
                  </a:ext>
                </a:extLst>
              </p:cNvPr>
              <p:cNvSpPr/>
              <p:nvPr/>
            </p:nvSpPr>
            <p:spPr>
              <a:xfrm>
                <a:off x="3583052" y="2547577"/>
                <a:ext cx="11174" cy="747912"/>
              </a:xfrm>
              <a:custGeom>
                <a:avLst/>
                <a:gdLst>
                  <a:gd name="connsiteX0" fmla="*/ 0 w 11174"/>
                  <a:gd name="connsiteY0" fmla="*/ 0 h 747912"/>
                  <a:gd name="connsiteX1" fmla="*/ 11175 w 11174"/>
                  <a:gd name="connsiteY1" fmla="*/ 0 h 747912"/>
                  <a:gd name="connsiteX2" fmla="*/ 11175 w 11174"/>
                  <a:gd name="connsiteY2" fmla="*/ 747913 h 747912"/>
                  <a:gd name="connsiteX3" fmla="*/ 0 w 11174"/>
                  <a:gd name="connsiteY3" fmla="*/ 747913 h 74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47912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47913"/>
                    </a:lnTo>
                    <a:lnTo>
                      <a:pt x="0" y="747913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8" name="Freeform 267">
                <a:extLst>
                  <a:ext uri="{FF2B5EF4-FFF2-40B4-BE49-F238E27FC236}">
                    <a16:creationId xmlns:a16="http://schemas.microsoft.com/office/drawing/2014/main" id="{BFF045C9-923B-2CD8-2821-281CFF5BFA10}"/>
                  </a:ext>
                </a:extLst>
              </p:cNvPr>
              <p:cNvSpPr/>
              <p:nvPr/>
            </p:nvSpPr>
            <p:spPr>
              <a:xfrm>
                <a:off x="3596767" y="2547577"/>
                <a:ext cx="11174" cy="750347"/>
              </a:xfrm>
              <a:custGeom>
                <a:avLst/>
                <a:gdLst>
                  <a:gd name="connsiteX0" fmla="*/ 0 w 11174"/>
                  <a:gd name="connsiteY0" fmla="*/ 0 h 750347"/>
                  <a:gd name="connsiteX1" fmla="*/ 11175 w 11174"/>
                  <a:gd name="connsiteY1" fmla="*/ 0 h 750347"/>
                  <a:gd name="connsiteX2" fmla="*/ 11175 w 11174"/>
                  <a:gd name="connsiteY2" fmla="*/ 750347 h 750347"/>
                  <a:gd name="connsiteX3" fmla="*/ 0 w 11174"/>
                  <a:gd name="connsiteY3" fmla="*/ 750347 h 750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50347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50347"/>
                    </a:lnTo>
                    <a:lnTo>
                      <a:pt x="0" y="750347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9" name="Freeform 268">
                <a:extLst>
                  <a:ext uri="{FF2B5EF4-FFF2-40B4-BE49-F238E27FC236}">
                    <a16:creationId xmlns:a16="http://schemas.microsoft.com/office/drawing/2014/main" id="{0224A339-A0EC-7966-0909-398A42D06860}"/>
                  </a:ext>
                </a:extLst>
              </p:cNvPr>
              <p:cNvSpPr/>
              <p:nvPr/>
            </p:nvSpPr>
            <p:spPr>
              <a:xfrm>
                <a:off x="3610481" y="2547577"/>
                <a:ext cx="11174" cy="750347"/>
              </a:xfrm>
              <a:custGeom>
                <a:avLst/>
                <a:gdLst>
                  <a:gd name="connsiteX0" fmla="*/ 0 w 11174"/>
                  <a:gd name="connsiteY0" fmla="*/ 0 h 750347"/>
                  <a:gd name="connsiteX1" fmla="*/ 11175 w 11174"/>
                  <a:gd name="connsiteY1" fmla="*/ 0 h 750347"/>
                  <a:gd name="connsiteX2" fmla="*/ 11175 w 11174"/>
                  <a:gd name="connsiteY2" fmla="*/ 750347 h 750347"/>
                  <a:gd name="connsiteX3" fmla="*/ 0 w 11174"/>
                  <a:gd name="connsiteY3" fmla="*/ 750347 h 750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50347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50347"/>
                    </a:lnTo>
                    <a:lnTo>
                      <a:pt x="0" y="750347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0" name="Freeform 269">
                <a:extLst>
                  <a:ext uri="{FF2B5EF4-FFF2-40B4-BE49-F238E27FC236}">
                    <a16:creationId xmlns:a16="http://schemas.microsoft.com/office/drawing/2014/main" id="{27E3289A-B109-0D90-BBF7-BEB0097A7AFA}"/>
                  </a:ext>
                </a:extLst>
              </p:cNvPr>
              <p:cNvSpPr/>
              <p:nvPr/>
            </p:nvSpPr>
            <p:spPr>
              <a:xfrm>
                <a:off x="3624196" y="2547577"/>
                <a:ext cx="11174" cy="750347"/>
              </a:xfrm>
              <a:custGeom>
                <a:avLst/>
                <a:gdLst>
                  <a:gd name="connsiteX0" fmla="*/ 0 w 11174"/>
                  <a:gd name="connsiteY0" fmla="*/ 0 h 750347"/>
                  <a:gd name="connsiteX1" fmla="*/ 11175 w 11174"/>
                  <a:gd name="connsiteY1" fmla="*/ 0 h 750347"/>
                  <a:gd name="connsiteX2" fmla="*/ 11175 w 11174"/>
                  <a:gd name="connsiteY2" fmla="*/ 750347 h 750347"/>
                  <a:gd name="connsiteX3" fmla="*/ 0 w 11174"/>
                  <a:gd name="connsiteY3" fmla="*/ 750347 h 750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50347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50347"/>
                    </a:lnTo>
                    <a:lnTo>
                      <a:pt x="0" y="750347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1" name="Freeform 270">
                <a:extLst>
                  <a:ext uri="{FF2B5EF4-FFF2-40B4-BE49-F238E27FC236}">
                    <a16:creationId xmlns:a16="http://schemas.microsoft.com/office/drawing/2014/main" id="{BDC377CE-5B64-8368-BD33-80881AF71200}"/>
                  </a:ext>
                </a:extLst>
              </p:cNvPr>
              <p:cNvSpPr/>
              <p:nvPr/>
            </p:nvSpPr>
            <p:spPr>
              <a:xfrm>
                <a:off x="3637911" y="2547577"/>
                <a:ext cx="11174" cy="761059"/>
              </a:xfrm>
              <a:custGeom>
                <a:avLst/>
                <a:gdLst>
                  <a:gd name="connsiteX0" fmla="*/ 0 w 11174"/>
                  <a:gd name="connsiteY0" fmla="*/ 0 h 761059"/>
                  <a:gd name="connsiteX1" fmla="*/ 11175 w 11174"/>
                  <a:gd name="connsiteY1" fmla="*/ 0 h 761059"/>
                  <a:gd name="connsiteX2" fmla="*/ 11175 w 11174"/>
                  <a:gd name="connsiteY2" fmla="*/ 761060 h 761059"/>
                  <a:gd name="connsiteX3" fmla="*/ 0 w 11174"/>
                  <a:gd name="connsiteY3" fmla="*/ 761060 h 761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6105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61060"/>
                    </a:lnTo>
                    <a:lnTo>
                      <a:pt x="0" y="76106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2" name="Freeform 271">
                <a:extLst>
                  <a:ext uri="{FF2B5EF4-FFF2-40B4-BE49-F238E27FC236}">
                    <a16:creationId xmlns:a16="http://schemas.microsoft.com/office/drawing/2014/main" id="{EDE08C69-02CA-AD3B-1630-9EA58CE51B31}"/>
                  </a:ext>
                </a:extLst>
              </p:cNvPr>
              <p:cNvSpPr/>
              <p:nvPr/>
            </p:nvSpPr>
            <p:spPr>
              <a:xfrm>
                <a:off x="3651626" y="2547577"/>
                <a:ext cx="11174" cy="761059"/>
              </a:xfrm>
              <a:custGeom>
                <a:avLst/>
                <a:gdLst>
                  <a:gd name="connsiteX0" fmla="*/ 0 w 11174"/>
                  <a:gd name="connsiteY0" fmla="*/ 0 h 761059"/>
                  <a:gd name="connsiteX1" fmla="*/ 11175 w 11174"/>
                  <a:gd name="connsiteY1" fmla="*/ 0 h 761059"/>
                  <a:gd name="connsiteX2" fmla="*/ 11175 w 11174"/>
                  <a:gd name="connsiteY2" fmla="*/ 761060 h 761059"/>
                  <a:gd name="connsiteX3" fmla="*/ 0 w 11174"/>
                  <a:gd name="connsiteY3" fmla="*/ 761060 h 761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6105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61060"/>
                    </a:lnTo>
                    <a:lnTo>
                      <a:pt x="0" y="76106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3" name="Freeform 272">
                <a:extLst>
                  <a:ext uri="{FF2B5EF4-FFF2-40B4-BE49-F238E27FC236}">
                    <a16:creationId xmlns:a16="http://schemas.microsoft.com/office/drawing/2014/main" id="{0B912487-FA61-B692-5095-BD343ACC0640}"/>
                  </a:ext>
                </a:extLst>
              </p:cNvPr>
              <p:cNvSpPr/>
              <p:nvPr/>
            </p:nvSpPr>
            <p:spPr>
              <a:xfrm>
                <a:off x="3665340" y="2547577"/>
                <a:ext cx="11174" cy="763007"/>
              </a:xfrm>
              <a:custGeom>
                <a:avLst/>
                <a:gdLst>
                  <a:gd name="connsiteX0" fmla="*/ 0 w 11174"/>
                  <a:gd name="connsiteY0" fmla="*/ 0 h 763007"/>
                  <a:gd name="connsiteX1" fmla="*/ 11175 w 11174"/>
                  <a:gd name="connsiteY1" fmla="*/ 0 h 763007"/>
                  <a:gd name="connsiteX2" fmla="*/ 11175 w 11174"/>
                  <a:gd name="connsiteY2" fmla="*/ 763007 h 763007"/>
                  <a:gd name="connsiteX3" fmla="*/ 0 w 11174"/>
                  <a:gd name="connsiteY3" fmla="*/ 763007 h 76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63007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63007"/>
                    </a:lnTo>
                    <a:lnTo>
                      <a:pt x="0" y="763007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0" name="Freeform 279">
                <a:extLst>
                  <a:ext uri="{FF2B5EF4-FFF2-40B4-BE49-F238E27FC236}">
                    <a16:creationId xmlns:a16="http://schemas.microsoft.com/office/drawing/2014/main" id="{05ED63F6-ECB7-B6A8-BC90-8EAB1DE93676}"/>
                  </a:ext>
                </a:extLst>
              </p:cNvPr>
              <p:cNvSpPr/>
              <p:nvPr/>
            </p:nvSpPr>
            <p:spPr>
              <a:xfrm>
                <a:off x="3679055" y="2547577"/>
                <a:ext cx="11174" cy="769824"/>
              </a:xfrm>
              <a:custGeom>
                <a:avLst/>
                <a:gdLst>
                  <a:gd name="connsiteX0" fmla="*/ 0 w 11174"/>
                  <a:gd name="connsiteY0" fmla="*/ 0 h 769824"/>
                  <a:gd name="connsiteX1" fmla="*/ 11175 w 11174"/>
                  <a:gd name="connsiteY1" fmla="*/ 0 h 769824"/>
                  <a:gd name="connsiteX2" fmla="*/ 11175 w 11174"/>
                  <a:gd name="connsiteY2" fmla="*/ 769824 h 769824"/>
                  <a:gd name="connsiteX3" fmla="*/ 0 w 11174"/>
                  <a:gd name="connsiteY3" fmla="*/ 769824 h 76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69824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69824"/>
                    </a:lnTo>
                    <a:lnTo>
                      <a:pt x="0" y="769824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1" name="Freeform 280">
                <a:extLst>
                  <a:ext uri="{FF2B5EF4-FFF2-40B4-BE49-F238E27FC236}">
                    <a16:creationId xmlns:a16="http://schemas.microsoft.com/office/drawing/2014/main" id="{FB8BE1EB-5627-ED71-2DD7-C0B6D1AA2805}"/>
                  </a:ext>
                </a:extLst>
              </p:cNvPr>
              <p:cNvSpPr/>
              <p:nvPr/>
            </p:nvSpPr>
            <p:spPr>
              <a:xfrm>
                <a:off x="3692770" y="2547577"/>
                <a:ext cx="11174" cy="777615"/>
              </a:xfrm>
              <a:custGeom>
                <a:avLst/>
                <a:gdLst>
                  <a:gd name="connsiteX0" fmla="*/ 0 w 11174"/>
                  <a:gd name="connsiteY0" fmla="*/ 0 h 777615"/>
                  <a:gd name="connsiteX1" fmla="*/ 11175 w 11174"/>
                  <a:gd name="connsiteY1" fmla="*/ 0 h 777615"/>
                  <a:gd name="connsiteX2" fmla="*/ 11175 w 11174"/>
                  <a:gd name="connsiteY2" fmla="*/ 777615 h 777615"/>
                  <a:gd name="connsiteX3" fmla="*/ 0 w 11174"/>
                  <a:gd name="connsiteY3" fmla="*/ 777615 h 777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7761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77615"/>
                    </a:lnTo>
                    <a:lnTo>
                      <a:pt x="0" y="77761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2" name="Freeform 281">
                <a:extLst>
                  <a:ext uri="{FF2B5EF4-FFF2-40B4-BE49-F238E27FC236}">
                    <a16:creationId xmlns:a16="http://schemas.microsoft.com/office/drawing/2014/main" id="{21494DEB-EECC-7AEA-EF8A-D9EB2783C135}"/>
                  </a:ext>
                </a:extLst>
              </p:cNvPr>
              <p:cNvSpPr/>
              <p:nvPr/>
            </p:nvSpPr>
            <p:spPr>
              <a:xfrm>
                <a:off x="3706485" y="2547577"/>
                <a:ext cx="11174" cy="780536"/>
              </a:xfrm>
              <a:custGeom>
                <a:avLst/>
                <a:gdLst>
                  <a:gd name="connsiteX0" fmla="*/ 0 w 11174"/>
                  <a:gd name="connsiteY0" fmla="*/ 0 h 780536"/>
                  <a:gd name="connsiteX1" fmla="*/ 11175 w 11174"/>
                  <a:gd name="connsiteY1" fmla="*/ 0 h 780536"/>
                  <a:gd name="connsiteX2" fmla="*/ 11175 w 11174"/>
                  <a:gd name="connsiteY2" fmla="*/ 780537 h 780536"/>
                  <a:gd name="connsiteX3" fmla="*/ 0 w 11174"/>
                  <a:gd name="connsiteY3" fmla="*/ 780537 h 780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80536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80537"/>
                    </a:lnTo>
                    <a:lnTo>
                      <a:pt x="0" y="780537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5" name="Freeform 284">
                <a:extLst>
                  <a:ext uri="{FF2B5EF4-FFF2-40B4-BE49-F238E27FC236}">
                    <a16:creationId xmlns:a16="http://schemas.microsoft.com/office/drawing/2014/main" id="{3C996C1E-B2BD-0AB7-268F-54A590923258}"/>
                  </a:ext>
                </a:extLst>
              </p:cNvPr>
              <p:cNvSpPr/>
              <p:nvPr/>
            </p:nvSpPr>
            <p:spPr>
              <a:xfrm>
                <a:off x="3720199" y="2547577"/>
                <a:ext cx="11174" cy="787840"/>
              </a:xfrm>
              <a:custGeom>
                <a:avLst/>
                <a:gdLst>
                  <a:gd name="connsiteX0" fmla="*/ 0 w 11174"/>
                  <a:gd name="connsiteY0" fmla="*/ 0 h 787840"/>
                  <a:gd name="connsiteX1" fmla="*/ 11175 w 11174"/>
                  <a:gd name="connsiteY1" fmla="*/ 0 h 787840"/>
                  <a:gd name="connsiteX2" fmla="*/ 11175 w 11174"/>
                  <a:gd name="connsiteY2" fmla="*/ 787841 h 787840"/>
                  <a:gd name="connsiteX3" fmla="*/ 0 w 11174"/>
                  <a:gd name="connsiteY3" fmla="*/ 787841 h 787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787840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787841"/>
                    </a:lnTo>
                    <a:lnTo>
                      <a:pt x="0" y="787841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7" name="Freeform 286">
                <a:extLst>
                  <a:ext uri="{FF2B5EF4-FFF2-40B4-BE49-F238E27FC236}">
                    <a16:creationId xmlns:a16="http://schemas.microsoft.com/office/drawing/2014/main" id="{0A2164EE-FEA4-2D10-3414-6C933B43B6E5}"/>
                  </a:ext>
                </a:extLst>
              </p:cNvPr>
              <p:cNvSpPr/>
              <p:nvPr/>
            </p:nvSpPr>
            <p:spPr>
              <a:xfrm>
                <a:off x="3733406" y="2547577"/>
                <a:ext cx="11174" cy="803908"/>
              </a:xfrm>
              <a:custGeom>
                <a:avLst/>
                <a:gdLst>
                  <a:gd name="connsiteX0" fmla="*/ 0 w 11174"/>
                  <a:gd name="connsiteY0" fmla="*/ 0 h 803908"/>
                  <a:gd name="connsiteX1" fmla="*/ 11175 w 11174"/>
                  <a:gd name="connsiteY1" fmla="*/ 0 h 803908"/>
                  <a:gd name="connsiteX2" fmla="*/ 11175 w 11174"/>
                  <a:gd name="connsiteY2" fmla="*/ 803909 h 803908"/>
                  <a:gd name="connsiteX3" fmla="*/ 0 w 11174"/>
                  <a:gd name="connsiteY3" fmla="*/ 803909 h 80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803908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803909"/>
                    </a:lnTo>
                    <a:lnTo>
                      <a:pt x="0" y="803909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9" name="Freeform 288">
                <a:extLst>
                  <a:ext uri="{FF2B5EF4-FFF2-40B4-BE49-F238E27FC236}">
                    <a16:creationId xmlns:a16="http://schemas.microsoft.com/office/drawing/2014/main" id="{347D5EA3-7DC9-DCB2-9B24-07431BAEB298}"/>
                  </a:ext>
                </a:extLst>
              </p:cNvPr>
              <p:cNvSpPr/>
              <p:nvPr/>
            </p:nvSpPr>
            <p:spPr>
              <a:xfrm>
                <a:off x="3747121" y="2547577"/>
                <a:ext cx="11174" cy="810238"/>
              </a:xfrm>
              <a:custGeom>
                <a:avLst/>
                <a:gdLst>
                  <a:gd name="connsiteX0" fmla="*/ 0 w 11174"/>
                  <a:gd name="connsiteY0" fmla="*/ 0 h 810238"/>
                  <a:gd name="connsiteX1" fmla="*/ 11175 w 11174"/>
                  <a:gd name="connsiteY1" fmla="*/ 0 h 810238"/>
                  <a:gd name="connsiteX2" fmla="*/ 11175 w 11174"/>
                  <a:gd name="connsiteY2" fmla="*/ 810239 h 810238"/>
                  <a:gd name="connsiteX3" fmla="*/ 0 w 11174"/>
                  <a:gd name="connsiteY3" fmla="*/ 810239 h 81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810238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810239"/>
                    </a:lnTo>
                    <a:lnTo>
                      <a:pt x="0" y="810239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954BDA49-D59F-4391-0603-D974CC77287D}"/>
                  </a:ext>
                </a:extLst>
              </p:cNvPr>
              <p:cNvSpPr/>
              <p:nvPr/>
            </p:nvSpPr>
            <p:spPr>
              <a:xfrm>
                <a:off x="3760836" y="2547577"/>
                <a:ext cx="11174" cy="837019"/>
              </a:xfrm>
              <a:custGeom>
                <a:avLst/>
                <a:gdLst>
                  <a:gd name="connsiteX0" fmla="*/ 0 w 11174"/>
                  <a:gd name="connsiteY0" fmla="*/ 0 h 837019"/>
                  <a:gd name="connsiteX1" fmla="*/ 11175 w 11174"/>
                  <a:gd name="connsiteY1" fmla="*/ 0 h 837019"/>
                  <a:gd name="connsiteX2" fmla="*/ 11175 w 11174"/>
                  <a:gd name="connsiteY2" fmla="*/ 837020 h 837019"/>
                  <a:gd name="connsiteX3" fmla="*/ 0 w 11174"/>
                  <a:gd name="connsiteY3" fmla="*/ 837020 h 837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83701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837020"/>
                    </a:lnTo>
                    <a:lnTo>
                      <a:pt x="0" y="83702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EAE6A686-8DB0-3338-0E06-66EE611270D0}"/>
                  </a:ext>
                </a:extLst>
              </p:cNvPr>
              <p:cNvSpPr/>
              <p:nvPr/>
            </p:nvSpPr>
            <p:spPr>
              <a:xfrm>
                <a:off x="3774550" y="2547577"/>
                <a:ext cx="11174" cy="839454"/>
              </a:xfrm>
              <a:custGeom>
                <a:avLst/>
                <a:gdLst>
                  <a:gd name="connsiteX0" fmla="*/ 0 w 11174"/>
                  <a:gd name="connsiteY0" fmla="*/ 0 h 839454"/>
                  <a:gd name="connsiteX1" fmla="*/ 11175 w 11174"/>
                  <a:gd name="connsiteY1" fmla="*/ 0 h 839454"/>
                  <a:gd name="connsiteX2" fmla="*/ 11175 w 11174"/>
                  <a:gd name="connsiteY2" fmla="*/ 839454 h 839454"/>
                  <a:gd name="connsiteX3" fmla="*/ 0 w 11174"/>
                  <a:gd name="connsiteY3" fmla="*/ 839454 h 83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839454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839454"/>
                    </a:lnTo>
                    <a:lnTo>
                      <a:pt x="0" y="839454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4" name="Freeform 293">
                <a:extLst>
                  <a:ext uri="{FF2B5EF4-FFF2-40B4-BE49-F238E27FC236}">
                    <a16:creationId xmlns:a16="http://schemas.microsoft.com/office/drawing/2014/main" id="{B23EBE63-0DE2-1B79-BB87-C7A682069400}"/>
                  </a:ext>
                </a:extLst>
              </p:cNvPr>
              <p:cNvSpPr/>
              <p:nvPr/>
            </p:nvSpPr>
            <p:spPr>
              <a:xfrm>
                <a:off x="3788265" y="2547577"/>
                <a:ext cx="11174" cy="853575"/>
              </a:xfrm>
              <a:custGeom>
                <a:avLst/>
                <a:gdLst>
                  <a:gd name="connsiteX0" fmla="*/ 0 w 11174"/>
                  <a:gd name="connsiteY0" fmla="*/ 0 h 853575"/>
                  <a:gd name="connsiteX1" fmla="*/ 11175 w 11174"/>
                  <a:gd name="connsiteY1" fmla="*/ 0 h 853575"/>
                  <a:gd name="connsiteX2" fmla="*/ 11175 w 11174"/>
                  <a:gd name="connsiteY2" fmla="*/ 853575 h 853575"/>
                  <a:gd name="connsiteX3" fmla="*/ 0 w 11174"/>
                  <a:gd name="connsiteY3" fmla="*/ 853575 h 85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85357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853575"/>
                    </a:lnTo>
                    <a:lnTo>
                      <a:pt x="0" y="853575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5" name="Freeform 294">
                <a:extLst>
                  <a:ext uri="{FF2B5EF4-FFF2-40B4-BE49-F238E27FC236}">
                    <a16:creationId xmlns:a16="http://schemas.microsoft.com/office/drawing/2014/main" id="{BEE4152F-956E-E66A-1EFC-5DEB64A2796E}"/>
                  </a:ext>
                </a:extLst>
              </p:cNvPr>
              <p:cNvSpPr/>
              <p:nvPr/>
            </p:nvSpPr>
            <p:spPr>
              <a:xfrm>
                <a:off x="3801980" y="2547577"/>
                <a:ext cx="11174" cy="858931"/>
              </a:xfrm>
              <a:custGeom>
                <a:avLst/>
                <a:gdLst>
                  <a:gd name="connsiteX0" fmla="*/ 0 w 11174"/>
                  <a:gd name="connsiteY0" fmla="*/ 0 h 858931"/>
                  <a:gd name="connsiteX1" fmla="*/ 11175 w 11174"/>
                  <a:gd name="connsiteY1" fmla="*/ 0 h 858931"/>
                  <a:gd name="connsiteX2" fmla="*/ 11175 w 11174"/>
                  <a:gd name="connsiteY2" fmla="*/ 858931 h 858931"/>
                  <a:gd name="connsiteX3" fmla="*/ 0 w 11174"/>
                  <a:gd name="connsiteY3" fmla="*/ 858931 h 85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858931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858931"/>
                    </a:lnTo>
                    <a:lnTo>
                      <a:pt x="0" y="858931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6" name="Freeform 295">
                <a:extLst>
                  <a:ext uri="{FF2B5EF4-FFF2-40B4-BE49-F238E27FC236}">
                    <a16:creationId xmlns:a16="http://schemas.microsoft.com/office/drawing/2014/main" id="{6C579DFE-DBF6-1D99-7D52-441AAAA892B1}"/>
                  </a:ext>
                </a:extLst>
              </p:cNvPr>
              <p:cNvSpPr/>
              <p:nvPr/>
            </p:nvSpPr>
            <p:spPr>
              <a:xfrm>
                <a:off x="3815695" y="2547577"/>
                <a:ext cx="11174" cy="861365"/>
              </a:xfrm>
              <a:custGeom>
                <a:avLst/>
                <a:gdLst>
                  <a:gd name="connsiteX0" fmla="*/ 0 w 11174"/>
                  <a:gd name="connsiteY0" fmla="*/ 0 h 861365"/>
                  <a:gd name="connsiteX1" fmla="*/ 11175 w 11174"/>
                  <a:gd name="connsiteY1" fmla="*/ 0 h 861365"/>
                  <a:gd name="connsiteX2" fmla="*/ 11175 w 11174"/>
                  <a:gd name="connsiteY2" fmla="*/ 861366 h 861365"/>
                  <a:gd name="connsiteX3" fmla="*/ 0 w 11174"/>
                  <a:gd name="connsiteY3" fmla="*/ 861366 h 8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861365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861366"/>
                    </a:lnTo>
                    <a:lnTo>
                      <a:pt x="0" y="861366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" name="Freeform 296">
                <a:extLst>
                  <a:ext uri="{FF2B5EF4-FFF2-40B4-BE49-F238E27FC236}">
                    <a16:creationId xmlns:a16="http://schemas.microsoft.com/office/drawing/2014/main" id="{435153D8-7F6C-A95F-ABAA-62C42516B253}"/>
                  </a:ext>
                </a:extLst>
              </p:cNvPr>
              <p:cNvSpPr/>
              <p:nvPr/>
            </p:nvSpPr>
            <p:spPr>
              <a:xfrm>
                <a:off x="3829410" y="2547577"/>
                <a:ext cx="11174" cy="931969"/>
              </a:xfrm>
              <a:custGeom>
                <a:avLst/>
                <a:gdLst>
                  <a:gd name="connsiteX0" fmla="*/ 0 w 11174"/>
                  <a:gd name="connsiteY0" fmla="*/ 0 h 931969"/>
                  <a:gd name="connsiteX1" fmla="*/ 11175 w 11174"/>
                  <a:gd name="connsiteY1" fmla="*/ 0 h 931969"/>
                  <a:gd name="connsiteX2" fmla="*/ 11175 w 11174"/>
                  <a:gd name="connsiteY2" fmla="*/ 931970 h 931969"/>
                  <a:gd name="connsiteX3" fmla="*/ 0 w 11174"/>
                  <a:gd name="connsiteY3" fmla="*/ 931970 h 93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93196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931970"/>
                    </a:lnTo>
                    <a:lnTo>
                      <a:pt x="0" y="93197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8" name="Freeform 297">
                <a:extLst>
                  <a:ext uri="{FF2B5EF4-FFF2-40B4-BE49-F238E27FC236}">
                    <a16:creationId xmlns:a16="http://schemas.microsoft.com/office/drawing/2014/main" id="{C7F4FB44-D0E2-9B53-EF86-FBCEB4C3EE59}"/>
                  </a:ext>
                </a:extLst>
              </p:cNvPr>
              <p:cNvSpPr/>
              <p:nvPr/>
            </p:nvSpPr>
            <p:spPr>
              <a:xfrm>
                <a:off x="3843124" y="2547577"/>
                <a:ext cx="11174" cy="931969"/>
              </a:xfrm>
              <a:custGeom>
                <a:avLst/>
                <a:gdLst>
                  <a:gd name="connsiteX0" fmla="*/ 0 w 11174"/>
                  <a:gd name="connsiteY0" fmla="*/ 0 h 931969"/>
                  <a:gd name="connsiteX1" fmla="*/ 11175 w 11174"/>
                  <a:gd name="connsiteY1" fmla="*/ 0 h 931969"/>
                  <a:gd name="connsiteX2" fmla="*/ 11175 w 11174"/>
                  <a:gd name="connsiteY2" fmla="*/ 931970 h 931969"/>
                  <a:gd name="connsiteX3" fmla="*/ 0 w 11174"/>
                  <a:gd name="connsiteY3" fmla="*/ 931970 h 93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93196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931970"/>
                    </a:lnTo>
                    <a:lnTo>
                      <a:pt x="0" y="93197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F2B20E90-F548-05B2-71CD-C225C8A388C5}"/>
                  </a:ext>
                </a:extLst>
              </p:cNvPr>
              <p:cNvSpPr/>
              <p:nvPr/>
            </p:nvSpPr>
            <p:spPr>
              <a:xfrm>
                <a:off x="3856839" y="2547577"/>
                <a:ext cx="11174" cy="931969"/>
              </a:xfrm>
              <a:custGeom>
                <a:avLst/>
                <a:gdLst>
                  <a:gd name="connsiteX0" fmla="*/ 0 w 11174"/>
                  <a:gd name="connsiteY0" fmla="*/ 0 h 931969"/>
                  <a:gd name="connsiteX1" fmla="*/ 11175 w 11174"/>
                  <a:gd name="connsiteY1" fmla="*/ 0 h 931969"/>
                  <a:gd name="connsiteX2" fmla="*/ 11175 w 11174"/>
                  <a:gd name="connsiteY2" fmla="*/ 931970 h 931969"/>
                  <a:gd name="connsiteX3" fmla="*/ 0 w 11174"/>
                  <a:gd name="connsiteY3" fmla="*/ 931970 h 93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93196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931970"/>
                    </a:lnTo>
                    <a:lnTo>
                      <a:pt x="0" y="93197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0" name="Freeform 299">
                <a:extLst>
                  <a:ext uri="{FF2B5EF4-FFF2-40B4-BE49-F238E27FC236}">
                    <a16:creationId xmlns:a16="http://schemas.microsoft.com/office/drawing/2014/main" id="{2878F01B-525F-2919-3AA5-E3379716BFE4}"/>
                  </a:ext>
                </a:extLst>
              </p:cNvPr>
              <p:cNvSpPr/>
              <p:nvPr/>
            </p:nvSpPr>
            <p:spPr>
              <a:xfrm>
                <a:off x="3870554" y="2547577"/>
                <a:ext cx="11174" cy="931969"/>
              </a:xfrm>
              <a:custGeom>
                <a:avLst/>
                <a:gdLst>
                  <a:gd name="connsiteX0" fmla="*/ 0 w 11174"/>
                  <a:gd name="connsiteY0" fmla="*/ 0 h 931969"/>
                  <a:gd name="connsiteX1" fmla="*/ 11175 w 11174"/>
                  <a:gd name="connsiteY1" fmla="*/ 0 h 931969"/>
                  <a:gd name="connsiteX2" fmla="*/ 11175 w 11174"/>
                  <a:gd name="connsiteY2" fmla="*/ 931970 h 931969"/>
                  <a:gd name="connsiteX3" fmla="*/ 0 w 11174"/>
                  <a:gd name="connsiteY3" fmla="*/ 931970 h 93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93196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931970"/>
                    </a:lnTo>
                    <a:lnTo>
                      <a:pt x="0" y="93197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1" name="Freeform 300">
                <a:extLst>
                  <a:ext uri="{FF2B5EF4-FFF2-40B4-BE49-F238E27FC236}">
                    <a16:creationId xmlns:a16="http://schemas.microsoft.com/office/drawing/2014/main" id="{D83A2685-1778-0463-DEC8-0C9746229CCE}"/>
                  </a:ext>
                </a:extLst>
              </p:cNvPr>
              <p:cNvSpPr/>
              <p:nvPr/>
            </p:nvSpPr>
            <p:spPr>
              <a:xfrm>
                <a:off x="3884269" y="2547577"/>
                <a:ext cx="11174" cy="931969"/>
              </a:xfrm>
              <a:custGeom>
                <a:avLst/>
                <a:gdLst>
                  <a:gd name="connsiteX0" fmla="*/ 0 w 11174"/>
                  <a:gd name="connsiteY0" fmla="*/ 0 h 931969"/>
                  <a:gd name="connsiteX1" fmla="*/ 11175 w 11174"/>
                  <a:gd name="connsiteY1" fmla="*/ 0 h 931969"/>
                  <a:gd name="connsiteX2" fmla="*/ 11175 w 11174"/>
                  <a:gd name="connsiteY2" fmla="*/ 931970 h 931969"/>
                  <a:gd name="connsiteX3" fmla="*/ 0 w 11174"/>
                  <a:gd name="connsiteY3" fmla="*/ 931970 h 93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93196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931970"/>
                    </a:lnTo>
                    <a:lnTo>
                      <a:pt x="0" y="93197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2" name="Freeform 301">
                <a:extLst>
                  <a:ext uri="{FF2B5EF4-FFF2-40B4-BE49-F238E27FC236}">
                    <a16:creationId xmlns:a16="http://schemas.microsoft.com/office/drawing/2014/main" id="{266D5FFF-7371-F218-7B0A-A43B6B4FCFB2}"/>
                  </a:ext>
                </a:extLst>
              </p:cNvPr>
              <p:cNvSpPr/>
              <p:nvPr/>
            </p:nvSpPr>
            <p:spPr>
              <a:xfrm>
                <a:off x="3897983" y="2547577"/>
                <a:ext cx="11174" cy="931969"/>
              </a:xfrm>
              <a:custGeom>
                <a:avLst/>
                <a:gdLst>
                  <a:gd name="connsiteX0" fmla="*/ 0 w 11174"/>
                  <a:gd name="connsiteY0" fmla="*/ 0 h 931969"/>
                  <a:gd name="connsiteX1" fmla="*/ 11175 w 11174"/>
                  <a:gd name="connsiteY1" fmla="*/ 0 h 931969"/>
                  <a:gd name="connsiteX2" fmla="*/ 11175 w 11174"/>
                  <a:gd name="connsiteY2" fmla="*/ 931970 h 931969"/>
                  <a:gd name="connsiteX3" fmla="*/ 0 w 11174"/>
                  <a:gd name="connsiteY3" fmla="*/ 931970 h 93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93196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931970"/>
                    </a:lnTo>
                    <a:lnTo>
                      <a:pt x="0" y="93197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3" name="Freeform 302">
                <a:extLst>
                  <a:ext uri="{FF2B5EF4-FFF2-40B4-BE49-F238E27FC236}">
                    <a16:creationId xmlns:a16="http://schemas.microsoft.com/office/drawing/2014/main" id="{005C0CAF-1BB6-B0EB-C132-3ACC45A3EED6}"/>
                  </a:ext>
                </a:extLst>
              </p:cNvPr>
              <p:cNvSpPr/>
              <p:nvPr/>
            </p:nvSpPr>
            <p:spPr>
              <a:xfrm>
                <a:off x="3911698" y="2547577"/>
                <a:ext cx="11174" cy="931969"/>
              </a:xfrm>
              <a:custGeom>
                <a:avLst/>
                <a:gdLst>
                  <a:gd name="connsiteX0" fmla="*/ 0 w 11174"/>
                  <a:gd name="connsiteY0" fmla="*/ 0 h 931969"/>
                  <a:gd name="connsiteX1" fmla="*/ 11175 w 11174"/>
                  <a:gd name="connsiteY1" fmla="*/ 0 h 931969"/>
                  <a:gd name="connsiteX2" fmla="*/ 11175 w 11174"/>
                  <a:gd name="connsiteY2" fmla="*/ 931970 h 931969"/>
                  <a:gd name="connsiteX3" fmla="*/ 0 w 11174"/>
                  <a:gd name="connsiteY3" fmla="*/ 931970 h 93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93196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931970"/>
                    </a:lnTo>
                    <a:lnTo>
                      <a:pt x="0" y="93197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4" name="Freeform 303">
                <a:extLst>
                  <a:ext uri="{FF2B5EF4-FFF2-40B4-BE49-F238E27FC236}">
                    <a16:creationId xmlns:a16="http://schemas.microsoft.com/office/drawing/2014/main" id="{BFADC5A3-FEF6-2344-D5D9-C86FB3C77BC5}"/>
                  </a:ext>
                </a:extLst>
              </p:cNvPr>
              <p:cNvSpPr/>
              <p:nvPr/>
            </p:nvSpPr>
            <p:spPr>
              <a:xfrm>
                <a:off x="3924905" y="2547577"/>
                <a:ext cx="11174" cy="931969"/>
              </a:xfrm>
              <a:custGeom>
                <a:avLst/>
                <a:gdLst>
                  <a:gd name="connsiteX0" fmla="*/ 0 w 11174"/>
                  <a:gd name="connsiteY0" fmla="*/ 0 h 931969"/>
                  <a:gd name="connsiteX1" fmla="*/ 11175 w 11174"/>
                  <a:gd name="connsiteY1" fmla="*/ 0 h 931969"/>
                  <a:gd name="connsiteX2" fmla="*/ 11175 w 11174"/>
                  <a:gd name="connsiteY2" fmla="*/ 931970 h 931969"/>
                  <a:gd name="connsiteX3" fmla="*/ 0 w 11174"/>
                  <a:gd name="connsiteY3" fmla="*/ 931970 h 93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93196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931970"/>
                    </a:lnTo>
                    <a:lnTo>
                      <a:pt x="0" y="93197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5" name="Freeform 304">
                <a:extLst>
                  <a:ext uri="{FF2B5EF4-FFF2-40B4-BE49-F238E27FC236}">
                    <a16:creationId xmlns:a16="http://schemas.microsoft.com/office/drawing/2014/main" id="{44563715-53FA-E93B-EB18-E39996E87DBD}"/>
                  </a:ext>
                </a:extLst>
              </p:cNvPr>
              <p:cNvSpPr/>
              <p:nvPr/>
            </p:nvSpPr>
            <p:spPr>
              <a:xfrm>
                <a:off x="3938620" y="2547577"/>
                <a:ext cx="11174" cy="931969"/>
              </a:xfrm>
              <a:custGeom>
                <a:avLst/>
                <a:gdLst>
                  <a:gd name="connsiteX0" fmla="*/ 0 w 11174"/>
                  <a:gd name="connsiteY0" fmla="*/ 0 h 931969"/>
                  <a:gd name="connsiteX1" fmla="*/ 11175 w 11174"/>
                  <a:gd name="connsiteY1" fmla="*/ 0 h 931969"/>
                  <a:gd name="connsiteX2" fmla="*/ 11175 w 11174"/>
                  <a:gd name="connsiteY2" fmla="*/ 931970 h 931969"/>
                  <a:gd name="connsiteX3" fmla="*/ 0 w 11174"/>
                  <a:gd name="connsiteY3" fmla="*/ 931970 h 93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93196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931970"/>
                    </a:lnTo>
                    <a:lnTo>
                      <a:pt x="0" y="93197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6" name="Freeform 305">
                <a:extLst>
                  <a:ext uri="{FF2B5EF4-FFF2-40B4-BE49-F238E27FC236}">
                    <a16:creationId xmlns:a16="http://schemas.microsoft.com/office/drawing/2014/main" id="{F4C30884-9961-7926-9D43-6FC07DFB72EF}"/>
                  </a:ext>
                </a:extLst>
              </p:cNvPr>
              <p:cNvSpPr/>
              <p:nvPr/>
            </p:nvSpPr>
            <p:spPr>
              <a:xfrm>
                <a:off x="3952334" y="2547577"/>
                <a:ext cx="11174" cy="931969"/>
              </a:xfrm>
              <a:custGeom>
                <a:avLst/>
                <a:gdLst>
                  <a:gd name="connsiteX0" fmla="*/ 0 w 11174"/>
                  <a:gd name="connsiteY0" fmla="*/ 0 h 931969"/>
                  <a:gd name="connsiteX1" fmla="*/ 11175 w 11174"/>
                  <a:gd name="connsiteY1" fmla="*/ 0 h 931969"/>
                  <a:gd name="connsiteX2" fmla="*/ 11175 w 11174"/>
                  <a:gd name="connsiteY2" fmla="*/ 931970 h 931969"/>
                  <a:gd name="connsiteX3" fmla="*/ 0 w 11174"/>
                  <a:gd name="connsiteY3" fmla="*/ 931970 h 93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93196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931970"/>
                    </a:lnTo>
                    <a:lnTo>
                      <a:pt x="0" y="93197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" name="Freeform 306">
                <a:extLst>
                  <a:ext uri="{FF2B5EF4-FFF2-40B4-BE49-F238E27FC236}">
                    <a16:creationId xmlns:a16="http://schemas.microsoft.com/office/drawing/2014/main" id="{2B9F9273-9460-1B62-0B82-2F41EE684875}"/>
                  </a:ext>
                </a:extLst>
              </p:cNvPr>
              <p:cNvSpPr/>
              <p:nvPr/>
            </p:nvSpPr>
            <p:spPr>
              <a:xfrm>
                <a:off x="3966049" y="2547577"/>
                <a:ext cx="11174" cy="931969"/>
              </a:xfrm>
              <a:custGeom>
                <a:avLst/>
                <a:gdLst>
                  <a:gd name="connsiteX0" fmla="*/ 0 w 11174"/>
                  <a:gd name="connsiteY0" fmla="*/ 0 h 931969"/>
                  <a:gd name="connsiteX1" fmla="*/ 11175 w 11174"/>
                  <a:gd name="connsiteY1" fmla="*/ 0 h 931969"/>
                  <a:gd name="connsiteX2" fmla="*/ 11175 w 11174"/>
                  <a:gd name="connsiteY2" fmla="*/ 931970 h 931969"/>
                  <a:gd name="connsiteX3" fmla="*/ 0 w 11174"/>
                  <a:gd name="connsiteY3" fmla="*/ 931970 h 93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93196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931970"/>
                    </a:lnTo>
                    <a:lnTo>
                      <a:pt x="0" y="93197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8" name="Freeform 307">
                <a:extLst>
                  <a:ext uri="{FF2B5EF4-FFF2-40B4-BE49-F238E27FC236}">
                    <a16:creationId xmlns:a16="http://schemas.microsoft.com/office/drawing/2014/main" id="{F27EAF03-5677-DCDE-8CC9-AAE89BD35BAA}"/>
                  </a:ext>
                </a:extLst>
              </p:cNvPr>
              <p:cNvSpPr/>
              <p:nvPr/>
            </p:nvSpPr>
            <p:spPr>
              <a:xfrm>
                <a:off x="3979764" y="2547577"/>
                <a:ext cx="11174" cy="931969"/>
              </a:xfrm>
              <a:custGeom>
                <a:avLst/>
                <a:gdLst>
                  <a:gd name="connsiteX0" fmla="*/ 0 w 11174"/>
                  <a:gd name="connsiteY0" fmla="*/ 0 h 931969"/>
                  <a:gd name="connsiteX1" fmla="*/ 11175 w 11174"/>
                  <a:gd name="connsiteY1" fmla="*/ 0 h 931969"/>
                  <a:gd name="connsiteX2" fmla="*/ 11175 w 11174"/>
                  <a:gd name="connsiteY2" fmla="*/ 931970 h 931969"/>
                  <a:gd name="connsiteX3" fmla="*/ 0 w 11174"/>
                  <a:gd name="connsiteY3" fmla="*/ 931970 h 93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93196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931970"/>
                    </a:lnTo>
                    <a:lnTo>
                      <a:pt x="0" y="93197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9" name="Freeform 308">
                <a:extLst>
                  <a:ext uri="{FF2B5EF4-FFF2-40B4-BE49-F238E27FC236}">
                    <a16:creationId xmlns:a16="http://schemas.microsoft.com/office/drawing/2014/main" id="{99463EEB-D222-94DA-F98F-70E942B3B97F}"/>
                  </a:ext>
                </a:extLst>
              </p:cNvPr>
              <p:cNvSpPr/>
              <p:nvPr/>
            </p:nvSpPr>
            <p:spPr>
              <a:xfrm>
                <a:off x="3993479" y="2547577"/>
                <a:ext cx="11174" cy="931969"/>
              </a:xfrm>
              <a:custGeom>
                <a:avLst/>
                <a:gdLst>
                  <a:gd name="connsiteX0" fmla="*/ 0 w 11174"/>
                  <a:gd name="connsiteY0" fmla="*/ 0 h 931969"/>
                  <a:gd name="connsiteX1" fmla="*/ 11175 w 11174"/>
                  <a:gd name="connsiteY1" fmla="*/ 0 h 931969"/>
                  <a:gd name="connsiteX2" fmla="*/ 11175 w 11174"/>
                  <a:gd name="connsiteY2" fmla="*/ 931970 h 931969"/>
                  <a:gd name="connsiteX3" fmla="*/ 0 w 11174"/>
                  <a:gd name="connsiteY3" fmla="*/ 931970 h 93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93196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931970"/>
                    </a:lnTo>
                    <a:lnTo>
                      <a:pt x="0" y="93197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0" name="Freeform 309">
                <a:extLst>
                  <a:ext uri="{FF2B5EF4-FFF2-40B4-BE49-F238E27FC236}">
                    <a16:creationId xmlns:a16="http://schemas.microsoft.com/office/drawing/2014/main" id="{7A9AB048-0DBE-DF47-F6ED-6C629EF74051}"/>
                  </a:ext>
                </a:extLst>
              </p:cNvPr>
              <p:cNvSpPr/>
              <p:nvPr/>
            </p:nvSpPr>
            <p:spPr>
              <a:xfrm>
                <a:off x="4007193" y="2547577"/>
                <a:ext cx="11174" cy="931969"/>
              </a:xfrm>
              <a:custGeom>
                <a:avLst/>
                <a:gdLst>
                  <a:gd name="connsiteX0" fmla="*/ 0 w 11174"/>
                  <a:gd name="connsiteY0" fmla="*/ 0 h 931969"/>
                  <a:gd name="connsiteX1" fmla="*/ 11175 w 11174"/>
                  <a:gd name="connsiteY1" fmla="*/ 0 h 931969"/>
                  <a:gd name="connsiteX2" fmla="*/ 11175 w 11174"/>
                  <a:gd name="connsiteY2" fmla="*/ 931970 h 931969"/>
                  <a:gd name="connsiteX3" fmla="*/ 0 w 11174"/>
                  <a:gd name="connsiteY3" fmla="*/ 931970 h 93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93196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931970"/>
                    </a:lnTo>
                    <a:lnTo>
                      <a:pt x="0" y="93197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1" name="Freeform 310">
                <a:extLst>
                  <a:ext uri="{FF2B5EF4-FFF2-40B4-BE49-F238E27FC236}">
                    <a16:creationId xmlns:a16="http://schemas.microsoft.com/office/drawing/2014/main" id="{ABC0047D-889A-11AF-E664-C7A0093030F9}"/>
                  </a:ext>
                </a:extLst>
              </p:cNvPr>
              <p:cNvSpPr/>
              <p:nvPr/>
            </p:nvSpPr>
            <p:spPr>
              <a:xfrm>
                <a:off x="4020908" y="2547577"/>
                <a:ext cx="11174" cy="931969"/>
              </a:xfrm>
              <a:custGeom>
                <a:avLst/>
                <a:gdLst>
                  <a:gd name="connsiteX0" fmla="*/ 0 w 11174"/>
                  <a:gd name="connsiteY0" fmla="*/ 0 h 931969"/>
                  <a:gd name="connsiteX1" fmla="*/ 11175 w 11174"/>
                  <a:gd name="connsiteY1" fmla="*/ 0 h 931969"/>
                  <a:gd name="connsiteX2" fmla="*/ 11175 w 11174"/>
                  <a:gd name="connsiteY2" fmla="*/ 931970 h 931969"/>
                  <a:gd name="connsiteX3" fmla="*/ 0 w 11174"/>
                  <a:gd name="connsiteY3" fmla="*/ 931970 h 93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93196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931970"/>
                    </a:lnTo>
                    <a:lnTo>
                      <a:pt x="0" y="93197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2" name="Freeform 311">
                <a:extLst>
                  <a:ext uri="{FF2B5EF4-FFF2-40B4-BE49-F238E27FC236}">
                    <a16:creationId xmlns:a16="http://schemas.microsoft.com/office/drawing/2014/main" id="{4D00CD21-0AFA-CDB1-7F3B-5C3B73201BC4}"/>
                  </a:ext>
                </a:extLst>
              </p:cNvPr>
              <p:cNvSpPr/>
              <p:nvPr/>
            </p:nvSpPr>
            <p:spPr>
              <a:xfrm>
                <a:off x="4034623" y="2547577"/>
                <a:ext cx="11174" cy="931969"/>
              </a:xfrm>
              <a:custGeom>
                <a:avLst/>
                <a:gdLst>
                  <a:gd name="connsiteX0" fmla="*/ 0 w 11174"/>
                  <a:gd name="connsiteY0" fmla="*/ 0 h 931969"/>
                  <a:gd name="connsiteX1" fmla="*/ 11175 w 11174"/>
                  <a:gd name="connsiteY1" fmla="*/ 0 h 931969"/>
                  <a:gd name="connsiteX2" fmla="*/ 11175 w 11174"/>
                  <a:gd name="connsiteY2" fmla="*/ 931970 h 931969"/>
                  <a:gd name="connsiteX3" fmla="*/ 0 w 11174"/>
                  <a:gd name="connsiteY3" fmla="*/ 931970 h 931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4" h="931969">
                    <a:moveTo>
                      <a:pt x="0" y="0"/>
                    </a:moveTo>
                    <a:lnTo>
                      <a:pt x="11175" y="0"/>
                    </a:lnTo>
                    <a:lnTo>
                      <a:pt x="11175" y="931970"/>
                    </a:lnTo>
                    <a:lnTo>
                      <a:pt x="0" y="931970"/>
                    </a:lnTo>
                    <a:close/>
                  </a:path>
                </a:pathLst>
              </a:custGeom>
              <a:solidFill>
                <a:srgbClr val="4472C4"/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3" name="Graphic 2">
              <a:extLst>
                <a:ext uri="{FF2B5EF4-FFF2-40B4-BE49-F238E27FC236}">
                  <a16:creationId xmlns:a16="http://schemas.microsoft.com/office/drawing/2014/main" id="{C9B7E3B9-3167-AE5D-25B2-76FE80ED3837}"/>
                </a:ext>
              </a:extLst>
            </p:cNvPr>
            <p:cNvGrpSpPr/>
            <p:nvPr/>
          </p:nvGrpSpPr>
          <p:grpSpPr>
            <a:xfrm>
              <a:off x="792861" y="2434124"/>
              <a:ext cx="3252937" cy="1045909"/>
              <a:chOff x="792861" y="2434124"/>
              <a:chExt cx="3252937" cy="1045909"/>
            </a:xfrm>
            <a:solidFill>
              <a:srgbClr val="6CBE56">
                <a:alpha val="50000"/>
              </a:srgbClr>
            </a:solidFill>
          </p:grpSpPr>
          <p:sp>
            <p:nvSpPr>
              <p:cNvPr id="314" name="Freeform 313">
                <a:extLst>
                  <a:ext uri="{FF2B5EF4-FFF2-40B4-BE49-F238E27FC236}">
                    <a16:creationId xmlns:a16="http://schemas.microsoft.com/office/drawing/2014/main" id="{EF9F207F-24B6-CE49-BD7F-AC5CAB2444F0}"/>
                  </a:ext>
                </a:extLst>
              </p:cNvPr>
              <p:cNvSpPr/>
              <p:nvPr/>
            </p:nvSpPr>
            <p:spPr>
              <a:xfrm>
                <a:off x="792861" y="2434124"/>
                <a:ext cx="12190" cy="113939"/>
              </a:xfrm>
              <a:custGeom>
                <a:avLst/>
                <a:gdLst>
                  <a:gd name="connsiteX0" fmla="*/ 0 w 12190"/>
                  <a:gd name="connsiteY0" fmla="*/ 0 h 113939"/>
                  <a:gd name="connsiteX1" fmla="*/ 12191 w 12190"/>
                  <a:gd name="connsiteY1" fmla="*/ 0 h 113939"/>
                  <a:gd name="connsiteX2" fmla="*/ 12191 w 12190"/>
                  <a:gd name="connsiteY2" fmla="*/ 113940 h 113939"/>
                  <a:gd name="connsiteX3" fmla="*/ 0 w 12190"/>
                  <a:gd name="connsiteY3" fmla="*/ 113940 h 11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113939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113940"/>
                    </a:lnTo>
                    <a:lnTo>
                      <a:pt x="0" y="113940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5" name="Freeform 314">
                <a:extLst>
                  <a:ext uri="{FF2B5EF4-FFF2-40B4-BE49-F238E27FC236}">
                    <a16:creationId xmlns:a16="http://schemas.microsoft.com/office/drawing/2014/main" id="{216B7CC6-DA0F-7620-C00E-60E978E0C972}"/>
                  </a:ext>
                </a:extLst>
              </p:cNvPr>
              <p:cNvSpPr/>
              <p:nvPr/>
            </p:nvSpPr>
            <p:spPr>
              <a:xfrm>
                <a:off x="807591" y="2452140"/>
                <a:ext cx="12190" cy="96410"/>
              </a:xfrm>
              <a:custGeom>
                <a:avLst/>
                <a:gdLst>
                  <a:gd name="connsiteX0" fmla="*/ 0 w 12190"/>
                  <a:gd name="connsiteY0" fmla="*/ 0 h 96410"/>
                  <a:gd name="connsiteX1" fmla="*/ 12191 w 12190"/>
                  <a:gd name="connsiteY1" fmla="*/ 0 h 96410"/>
                  <a:gd name="connsiteX2" fmla="*/ 12191 w 12190"/>
                  <a:gd name="connsiteY2" fmla="*/ 96411 h 96410"/>
                  <a:gd name="connsiteX3" fmla="*/ 0 w 12190"/>
                  <a:gd name="connsiteY3" fmla="*/ 96411 h 9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96410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96411"/>
                    </a:lnTo>
                    <a:lnTo>
                      <a:pt x="0" y="96411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6" name="Freeform 315">
                <a:extLst>
                  <a:ext uri="{FF2B5EF4-FFF2-40B4-BE49-F238E27FC236}">
                    <a16:creationId xmlns:a16="http://schemas.microsoft.com/office/drawing/2014/main" id="{B548B2C4-E8FF-AD52-DFF3-49D4E93DFBB0}"/>
                  </a:ext>
                </a:extLst>
              </p:cNvPr>
              <p:cNvSpPr/>
              <p:nvPr/>
            </p:nvSpPr>
            <p:spPr>
              <a:xfrm>
                <a:off x="822830" y="2500346"/>
                <a:ext cx="12190" cy="48205"/>
              </a:xfrm>
              <a:custGeom>
                <a:avLst/>
                <a:gdLst>
                  <a:gd name="connsiteX0" fmla="*/ 0 w 12190"/>
                  <a:gd name="connsiteY0" fmla="*/ 0 h 48205"/>
                  <a:gd name="connsiteX1" fmla="*/ 12191 w 12190"/>
                  <a:gd name="connsiteY1" fmla="*/ 0 h 48205"/>
                  <a:gd name="connsiteX2" fmla="*/ 12191 w 12190"/>
                  <a:gd name="connsiteY2" fmla="*/ 48205 h 48205"/>
                  <a:gd name="connsiteX3" fmla="*/ 0 w 12190"/>
                  <a:gd name="connsiteY3" fmla="*/ 48205 h 48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8205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8205"/>
                    </a:lnTo>
                    <a:lnTo>
                      <a:pt x="0" y="4820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" name="Freeform 316">
                <a:extLst>
                  <a:ext uri="{FF2B5EF4-FFF2-40B4-BE49-F238E27FC236}">
                    <a16:creationId xmlns:a16="http://schemas.microsoft.com/office/drawing/2014/main" id="{200661F4-3DAF-21FD-7C74-46856DC708CF}"/>
                  </a:ext>
                </a:extLst>
              </p:cNvPr>
              <p:cNvSpPr/>
              <p:nvPr/>
            </p:nvSpPr>
            <p:spPr>
              <a:xfrm>
                <a:off x="837561" y="2517875"/>
                <a:ext cx="12190" cy="30676"/>
              </a:xfrm>
              <a:custGeom>
                <a:avLst/>
                <a:gdLst>
                  <a:gd name="connsiteX0" fmla="*/ 0 w 12190"/>
                  <a:gd name="connsiteY0" fmla="*/ 0 h 30676"/>
                  <a:gd name="connsiteX1" fmla="*/ 12191 w 12190"/>
                  <a:gd name="connsiteY1" fmla="*/ 0 h 30676"/>
                  <a:gd name="connsiteX2" fmla="*/ 12191 w 12190"/>
                  <a:gd name="connsiteY2" fmla="*/ 30676 h 30676"/>
                  <a:gd name="connsiteX3" fmla="*/ 0 w 12190"/>
                  <a:gd name="connsiteY3" fmla="*/ 30676 h 3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0676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0676"/>
                    </a:lnTo>
                    <a:lnTo>
                      <a:pt x="0" y="30676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8" name="Freeform 317">
                <a:extLst>
                  <a:ext uri="{FF2B5EF4-FFF2-40B4-BE49-F238E27FC236}">
                    <a16:creationId xmlns:a16="http://schemas.microsoft.com/office/drawing/2014/main" id="{600873D1-908C-A281-E99F-C77085C3AAFF}"/>
                  </a:ext>
                </a:extLst>
              </p:cNvPr>
              <p:cNvSpPr/>
              <p:nvPr/>
            </p:nvSpPr>
            <p:spPr>
              <a:xfrm>
                <a:off x="896991" y="2550499"/>
                <a:ext cx="12190" cy="51126"/>
              </a:xfrm>
              <a:custGeom>
                <a:avLst/>
                <a:gdLst>
                  <a:gd name="connsiteX0" fmla="*/ 0 w 12190"/>
                  <a:gd name="connsiteY0" fmla="*/ 0 h 51126"/>
                  <a:gd name="connsiteX1" fmla="*/ 12191 w 12190"/>
                  <a:gd name="connsiteY1" fmla="*/ 0 h 51126"/>
                  <a:gd name="connsiteX2" fmla="*/ 12191 w 12190"/>
                  <a:gd name="connsiteY2" fmla="*/ 51127 h 51126"/>
                  <a:gd name="connsiteX3" fmla="*/ 0 w 12190"/>
                  <a:gd name="connsiteY3" fmla="*/ 51127 h 5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1126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1127"/>
                    </a:lnTo>
                    <a:lnTo>
                      <a:pt x="0" y="5112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9" name="Freeform 318">
                <a:extLst>
                  <a:ext uri="{FF2B5EF4-FFF2-40B4-BE49-F238E27FC236}">
                    <a16:creationId xmlns:a16="http://schemas.microsoft.com/office/drawing/2014/main" id="{BBD6F346-0276-0529-C50D-529473ABB85C}"/>
                  </a:ext>
                </a:extLst>
              </p:cNvPr>
              <p:cNvSpPr/>
              <p:nvPr/>
            </p:nvSpPr>
            <p:spPr>
              <a:xfrm>
                <a:off x="911722" y="2550499"/>
                <a:ext cx="12190" cy="51126"/>
              </a:xfrm>
              <a:custGeom>
                <a:avLst/>
                <a:gdLst>
                  <a:gd name="connsiteX0" fmla="*/ 0 w 12190"/>
                  <a:gd name="connsiteY0" fmla="*/ 0 h 51126"/>
                  <a:gd name="connsiteX1" fmla="*/ 12191 w 12190"/>
                  <a:gd name="connsiteY1" fmla="*/ 0 h 51126"/>
                  <a:gd name="connsiteX2" fmla="*/ 12191 w 12190"/>
                  <a:gd name="connsiteY2" fmla="*/ 51127 h 51126"/>
                  <a:gd name="connsiteX3" fmla="*/ 0 w 12190"/>
                  <a:gd name="connsiteY3" fmla="*/ 51127 h 5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1126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1127"/>
                    </a:lnTo>
                    <a:lnTo>
                      <a:pt x="0" y="5112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2" name="Freeform 511">
                <a:extLst>
                  <a:ext uri="{FF2B5EF4-FFF2-40B4-BE49-F238E27FC236}">
                    <a16:creationId xmlns:a16="http://schemas.microsoft.com/office/drawing/2014/main" id="{6030185E-9BB4-E335-76A1-5ED44A8CD7AD}"/>
                  </a:ext>
                </a:extLst>
              </p:cNvPr>
              <p:cNvSpPr/>
              <p:nvPr/>
            </p:nvSpPr>
            <p:spPr>
              <a:xfrm>
                <a:off x="926453" y="2550499"/>
                <a:ext cx="12190" cy="51126"/>
              </a:xfrm>
              <a:custGeom>
                <a:avLst/>
                <a:gdLst>
                  <a:gd name="connsiteX0" fmla="*/ 0 w 12190"/>
                  <a:gd name="connsiteY0" fmla="*/ 0 h 51126"/>
                  <a:gd name="connsiteX1" fmla="*/ 12191 w 12190"/>
                  <a:gd name="connsiteY1" fmla="*/ 0 h 51126"/>
                  <a:gd name="connsiteX2" fmla="*/ 12191 w 12190"/>
                  <a:gd name="connsiteY2" fmla="*/ 51127 h 51126"/>
                  <a:gd name="connsiteX3" fmla="*/ 0 w 12190"/>
                  <a:gd name="connsiteY3" fmla="*/ 51127 h 5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1126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1127"/>
                    </a:lnTo>
                    <a:lnTo>
                      <a:pt x="0" y="5112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3" name="Freeform 512">
                <a:extLst>
                  <a:ext uri="{FF2B5EF4-FFF2-40B4-BE49-F238E27FC236}">
                    <a16:creationId xmlns:a16="http://schemas.microsoft.com/office/drawing/2014/main" id="{524624AA-2AA7-3E1D-84F3-86F7D168BF79}"/>
                  </a:ext>
                </a:extLst>
              </p:cNvPr>
              <p:cNvSpPr/>
              <p:nvPr/>
            </p:nvSpPr>
            <p:spPr>
              <a:xfrm>
                <a:off x="941691" y="2550499"/>
                <a:ext cx="12190" cy="55022"/>
              </a:xfrm>
              <a:custGeom>
                <a:avLst/>
                <a:gdLst>
                  <a:gd name="connsiteX0" fmla="*/ 0 w 12190"/>
                  <a:gd name="connsiteY0" fmla="*/ 0 h 55022"/>
                  <a:gd name="connsiteX1" fmla="*/ 12191 w 12190"/>
                  <a:gd name="connsiteY1" fmla="*/ 0 h 55022"/>
                  <a:gd name="connsiteX2" fmla="*/ 12191 w 12190"/>
                  <a:gd name="connsiteY2" fmla="*/ 55022 h 55022"/>
                  <a:gd name="connsiteX3" fmla="*/ 0 w 12190"/>
                  <a:gd name="connsiteY3" fmla="*/ 55022 h 5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5022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5022"/>
                    </a:lnTo>
                    <a:lnTo>
                      <a:pt x="0" y="5502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4" name="Freeform 513">
                <a:extLst>
                  <a:ext uri="{FF2B5EF4-FFF2-40B4-BE49-F238E27FC236}">
                    <a16:creationId xmlns:a16="http://schemas.microsoft.com/office/drawing/2014/main" id="{80D91C3A-A644-DB49-2934-BB3C9779D123}"/>
                  </a:ext>
                </a:extLst>
              </p:cNvPr>
              <p:cNvSpPr/>
              <p:nvPr/>
            </p:nvSpPr>
            <p:spPr>
              <a:xfrm>
                <a:off x="956422" y="2550499"/>
                <a:ext cx="12190" cy="59404"/>
              </a:xfrm>
              <a:custGeom>
                <a:avLst/>
                <a:gdLst>
                  <a:gd name="connsiteX0" fmla="*/ 0 w 12190"/>
                  <a:gd name="connsiteY0" fmla="*/ 0 h 59404"/>
                  <a:gd name="connsiteX1" fmla="*/ 12191 w 12190"/>
                  <a:gd name="connsiteY1" fmla="*/ 0 h 59404"/>
                  <a:gd name="connsiteX2" fmla="*/ 12191 w 12190"/>
                  <a:gd name="connsiteY2" fmla="*/ 59405 h 59404"/>
                  <a:gd name="connsiteX3" fmla="*/ 0 w 12190"/>
                  <a:gd name="connsiteY3" fmla="*/ 59405 h 59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940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9405"/>
                    </a:lnTo>
                    <a:lnTo>
                      <a:pt x="0" y="5940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5" name="Freeform 514">
                <a:extLst>
                  <a:ext uri="{FF2B5EF4-FFF2-40B4-BE49-F238E27FC236}">
                    <a16:creationId xmlns:a16="http://schemas.microsoft.com/office/drawing/2014/main" id="{9B050CC4-B6EC-B34B-FFEE-DCC0181E1C7B}"/>
                  </a:ext>
                </a:extLst>
              </p:cNvPr>
              <p:cNvSpPr/>
              <p:nvPr/>
            </p:nvSpPr>
            <p:spPr>
              <a:xfrm>
                <a:off x="971152" y="2550499"/>
                <a:ext cx="12190" cy="84237"/>
              </a:xfrm>
              <a:custGeom>
                <a:avLst/>
                <a:gdLst>
                  <a:gd name="connsiteX0" fmla="*/ 0 w 12190"/>
                  <a:gd name="connsiteY0" fmla="*/ 0 h 84237"/>
                  <a:gd name="connsiteX1" fmla="*/ 12191 w 12190"/>
                  <a:gd name="connsiteY1" fmla="*/ 0 h 84237"/>
                  <a:gd name="connsiteX2" fmla="*/ 12191 w 12190"/>
                  <a:gd name="connsiteY2" fmla="*/ 84238 h 84237"/>
                  <a:gd name="connsiteX3" fmla="*/ 0 w 12190"/>
                  <a:gd name="connsiteY3" fmla="*/ 84238 h 8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84237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84238"/>
                    </a:lnTo>
                    <a:lnTo>
                      <a:pt x="0" y="8423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6" name="Freeform 515">
                <a:extLst>
                  <a:ext uri="{FF2B5EF4-FFF2-40B4-BE49-F238E27FC236}">
                    <a16:creationId xmlns:a16="http://schemas.microsoft.com/office/drawing/2014/main" id="{525A603B-AE10-9223-A647-FD6771036709}"/>
                  </a:ext>
                </a:extLst>
              </p:cNvPr>
              <p:cNvSpPr/>
              <p:nvPr/>
            </p:nvSpPr>
            <p:spPr>
              <a:xfrm>
                <a:off x="986391" y="2550499"/>
                <a:ext cx="12190" cy="86185"/>
              </a:xfrm>
              <a:custGeom>
                <a:avLst/>
                <a:gdLst>
                  <a:gd name="connsiteX0" fmla="*/ 0 w 12190"/>
                  <a:gd name="connsiteY0" fmla="*/ 0 h 86185"/>
                  <a:gd name="connsiteX1" fmla="*/ 12191 w 12190"/>
                  <a:gd name="connsiteY1" fmla="*/ 0 h 86185"/>
                  <a:gd name="connsiteX2" fmla="*/ 12191 w 12190"/>
                  <a:gd name="connsiteY2" fmla="*/ 86185 h 86185"/>
                  <a:gd name="connsiteX3" fmla="*/ 0 w 12190"/>
                  <a:gd name="connsiteY3" fmla="*/ 86185 h 86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86185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86185"/>
                    </a:lnTo>
                    <a:lnTo>
                      <a:pt x="0" y="8618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7" name="Freeform 516">
                <a:extLst>
                  <a:ext uri="{FF2B5EF4-FFF2-40B4-BE49-F238E27FC236}">
                    <a16:creationId xmlns:a16="http://schemas.microsoft.com/office/drawing/2014/main" id="{B78AD5B2-52C2-D0FE-B050-CF388497604A}"/>
                  </a:ext>
                </a:extLst>
              </p:cNvPr>
              <p:cNvSpPr/>
              <p:nvPr/>
            </p:nvSpPr>
            <p:spPr>
              <a:xfrm>
                <a:off x="1001122" y="2550499"/>
                <a:ext cx="12190" cy="91541"/>
              </a:xfrm>
              <a:custGeom>
                <a:avLst/>
                <a:gdLst>
                  <a:gd name="connsiteX0" fmla="*/ 0 w 12190"/>
                  <a:gd name="connsiteY0" fmla="*/ 0 h 91541"/>
                  <a:gd name="connsiteX1" fmla="*/ 12191 w 12190"/>
                  <a:gd name="connsiteY1" fmla="*/ 0 h 91541"/>
                  <a:gd name="connsiteX2" fmla="*/ 12191 w 12190"/>
                  <a:gd name="connsiteY2" fmla="*/ 91541 h 91541"/>
                  <a:gd name="connsiteX3" fmla="*/ 0 w 12190"/>
                  <a:gd name="connsiteY3" fmla="*/ 91541 h 91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91541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91541"/>
                    </a:lnTo>
                    <a:lnTo>
                      <a:pt x="0" y="91541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8" name="Freeform 517">
                <a:extLst>
                  <a:ext uri="{FF2B5EF4-FFF2-40B4-BE49-F238E27FC236}">
                    <a16:creationId xmlns:a16="http://schemas.microsoft.com/office/drawing/2014/main" id="{8EC15E11-48CD-1B9F-B548-B6C854B1B3AB}"/>
                  </a:ext>
                </a:extLst>
              </p:cNvPr>
              <p:cNvSpPr/>
              <p:nvPr/>
            </p:nvSpPr>
            <p:spPr>
              <a:xfrm>
                <a:off x="1015852" y="2550499"/>
                <a:ext cx="12190" cy="93002"/>
              </a:xfrm>
              <a:custGeom>
                <a:avLst/>
                <a:gdLst>
                  <a:gd name="connsiteX0" fmla="*/ 0 w 12190"/>
                  <a:gd name="connsiteY0" fmla="*/ 0 h 93002"/>
                  <a:gd name="connsiteX1" fmla="*/ 12191 w 12190"/>
                  <a:gd name="connsiteY1" fmla="*/ 0 h 93002"/>
                  <a:gd name="connsiteX2" fmla="*/ 12191 w 12190"/>
                  <a:gd name="connsiteY2" fmla="*/ 93002 h 93002"/>
                  <a:gd name="connsiteX3" fmla="*/ 0 w 12190"/>
                  <a:gd name="connsiteY3" fmla="*/ 93002 h 9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93002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93002"/>
                    </a:lnTo>
                    <a:lnTo>
                      <a:pt x="0" y="9300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9" name="Freeform 518">
                <a:extLst>
                  <a:ext uri="{FF2B5EF4-FFF2-40B4-BE49-F238E27FC236}">
                    <a16:creationId xmlns:a16="http://schemas.microsoft.com/office/drawing/2014/main" id="{AFFED9D9-2AD4-5A40-E36F-4AC17FAD373E}"/>
                  </a:ext>
                </a:extLst>
              </p:cNvPr>
              <p:cNvSpPr/>
              <p:nvPr/>
            </p:nvSpPr>
            <p:spPr>
              <a:xfrm>
                <a:off x="1030583" y="2550499"/>
                <a:ext cx="12190" cy="95436"/>
              </a:xfrm>
              <a:custGeom>
                <a:avLst/>
                <a:gdLst>
                  <a:gd name="connsiteX0" fmla="*/ 0 w 12190"/>
                  <a:gd name="connsiteY0" fmla="*/ 0 h 95436"/>
                  <a:gd name="connsiteX1" fmla="*/ 12191 w 12190"/>
                  <a:gd name="connsiteY1" fmla="*/ 0 h 95436"/>
                  <a:gd name="connsiteX2" fmla="*/ 12191 w 12190"/>
                  <a:gd name="connsiteY2" fmla="*/ 95437 h 95436"/>
                  <a:gd name="connsiteX3" fmla="*/ 0 w 12190"/>
                  <a:gd name="connsiteY3" fmla="*/ 95437 h 95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95436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95437"/>
                    </a:lnTo>
                    <a:lnTo>
                      <a:pt x="0" y="9543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0" name="Freeform 519">
                <a:extLst>
                  <a:ext uri="{FF2B5EF4-FFF2-40B4-BE49-F238E27FC236}">
                    <a16:creationId xmlns:a16="http://schemas.microsoft.com/office/drawing/2014/main" id="{5107243A-07DD-3DBF-8200-D1D2747959F4}"/>
                  </a:ext>
                </a:extLst>
              </p:cNvPr>
              <p:cNvSpPr/>
              <p:nvPr/>
            </p:nvSpPr>
            <p:spPr>
              <a:xfrm>
                <a:off x="1045822" y="2550499"/>
                <a:ext cx="12190" cy="99332"/>
              </a:xfrm>
              <a:custGeom>
                <a:avLst/>
                <a:gdLst>
                  <a:gd name="connsiteX0" fmla="*/ 0 w 12190"/>
                  <a:gd name="connsiteY0" fmla="*/ 0 h 99332"/>
                  <a:gd name="connsiteX1" fmla="*/ 12191 w 12190"/>
                  <a:gd name="connsiteY1" fmla="*/ 0 h 99332"/>
                  <a:gd name="connsiteX2" fmla="*/ 12191 w 12190"/>
                  <a:gd name="connsiteY2" fmla="*/ 99332 h 99332"/>
                  <a:gd name="connsiteX3" fmla="*/ 0 w 12190"/>
                  <a:gd name="connsiteY3" fmla="*/ 99332 h 9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99332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99332"/>
                    </a:lnTo>
                    <a:lnTo>
                      <a:pt x="0" y="9933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1" name="Freeform 520">
                <a:extLst>
                  <a:ext uri="{FF2B5EF4-FFF2-40B4-BE49-F238E27FC236}">
                    <a16:creationId xmlns:a16="http://schemas.microsoft.com/office/drawing/2014/main" id="{76D2F00A-0DF4-9AA8-CF9C-3AAC14BB7B0A}"/>
                  </a:ext>
                </a:extLst>
              </p:cNvPr>
              <p:cNvSpPr/>
              <p:nvPr/>
            </p:nvSpPr>
            <p:spPr>
              <a:xfrm>
                <a:off x="1060552" y="2550499"/>
                <a:ext cx="12190" cy="100792"/>
              </a:xfrm>
              <a:custGeom>
                <a:avLst/>
                <a:gdLst>
                  <a:gd name="connsiteX0" fmla="*/ 0 w 12190"/>
                  <a:gd name="connsiteY0" fmla="*/ 0 h 100792"/>
                  <a:gd name="connsiteX1" fmla="*/ 12191 w 12190"/>
                  <a:gd name="connsiteY1" fmla="*/ 0 h 100792"/>
                  <a:gd name="connsiteX2" fmla="*/ 12191 w 12190"/>
                  <a:gd name="connsiteY2" fmla="*/ 100793 h 100792"/>
                  <a:gd name="connsiteX3" fmla="*/ 0 w 12190"/>
                  <a:gd name="connsiteY3" fmla="*/ 100793 h 100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100792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100793"/>
                    </a:lnTo>
                    <a:lnTo>
                      <a:pt x="0" y="10079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2" name="Freeform 521">
                <a:extLst>
                  <a:ext uri="{FF2B5EF4-FFF2-40B4-BE49-F238E27FC236}">
                    <a16:creationId xmlns:a16="http://schemas.microsoft.com/office/drawing/2014/main" id="{729CCE05-70EA-5CAE-A290-64A809844443}"/>
                  </a:ext>
                </a:extLst>
              </p:cNvPr>
              <p:cNvSpPr/>
              <p:nvPr/>
            </p:nvSpPr>
            <p:spPr>
              <a:xfrm>
                <a:off x="1075283" y="2550499"/>
                <a:ext cx="12190" cy="106149"/>
              </a:xfrm>
              <a:custGeom>
                <a:avLst/>
                <a:gdLst>
                  <a:gd name="connsiteX0" fmla="*/ 0 w 12190"/>
                  <a:gd name="connsiteY0" fmla="*/ 0 h 106149"/>
                  <a:gd name="connsiteX1" fmla="*/ 12191 w 12190"/>
                  <a:gd name="connsiteY1" fmla="*/ 0 h 106149"/>
                  <a:gd name="connsiteX2" fmla="*/ 12191 w 12190"/>
                  <a:gd name="connsiteY2" fmla="*/ 106149 h 106149"/>
                  <a:gd name="connsiteX3" fmla="*/ 0 w 12190"/>
                  <a:gd name="connsiteY3" fmla="*/ 106149 h 106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106149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106149"/>
                    </a:lnTo>
                    <a:lnTo>
                      <a:pt x="0" y="106149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3" name="Freeform 522">
                <a:extLst>
                  <a:ext uri="{FF2B5EF4-FFF2-40B4-BE49-F238E27FC236}">
                    <a16:creationId xmlns:a16="http://schemas.microsoft.com/office/drawing/2014/main" id="{E3DCBC8A-8E9D-9C91-C9D2-41AD5A63B942}"/>
                  </a:ext>
                </a:extLst>
              </p:cNvPr>
              <p:cNvSpPr/>
              <p:nvPr/>
            </p:nvSpPr>
            <p:spPr>
              <a:xfrm>
                <a:off x="1090014" y="2550499"/>
                <a:ext cx="12190" cy="110044"/>
              </a:xfrm>
              <a:custGeom>
                <a:avLst/>
                <a:gdLst>
                  <a:gd name="connsiteX0" fmla="*/ 0 w 12190"/>
                  <a:gd name="connsiteY0" fmla="*/ 0 h 110044"/>
                  <a:gd name="connsiteX1" fmla="*/ 12191 w 12190"/>
                  <a:gd name="connsiteY1" fmla="*/ 0 h 110044"/>
                  <a:gd name="connsiteX2" fmla="*/ 12191 w 12190"/>
                  <a:gd name="connsiteY2" fmla="*/ 110044 h 110044"/>
                  <a:gd name="connsiteX3" fmla="*/ 0 w 12190"/>
                  <a:gd name="connsiteY3" fmla="*/ 110044 h 110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11004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110044"/>
                    </a:lnTo>
                    <a:lnTo>
                      <a:pt x="0" y="11004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4" name="Freeform 523">
                <a:extLst>
                  <a:ext uri="{FF2B5EF4-FFF2-40B4-BE49-F238E27FC236}">
                    <a16:creationId xmlns:a16="http://schemas.microsoft.com/office/drawing/2014/main" id="{9AA1EFDB-8863-0F72-3D0A-7A8DA5DE9243}"/>
                  </a:ext>
                </a:extLst>
              </p:cNvPr>
              <p:cNvSpPr/>
              <p:nvPr/>
            </p:nvSpPr>
            <p:spPr>
              <a:xfrm>
                <a:off x="1105252" y="2550499"/>
                <a:ext cx="12190" cy="117348"/>
              </a:xfrm>
              <a:custGeom>
                <a:avLst/>
                <a:gdLst>
                  <a:gd name="connsiteX0" fmla="*/ 0 w 12190"/>
                  <a:gd name="connsiteY0" fmla="*/ 0 h 117348"/>
                  <a:gd name="connsiteX1" fmla="*/ 12191 w 12190"/>
                  <a:gd name="connsiteY1" fmla="*/ 0 h 117348"/>
                  <a:gd name="connsiteX2" fmla="*/ 12191 w 12190"/>
                  <a:gd name="connsiteY2" fmla="*/ 117348 h 117348"/>
                  <a:gd name="connsiteX3" fmla="*/ 0 w 12190"/>
                  <a:gd name="connsiteY3" fmla="*/ 117348 h 117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117348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117348"/>
                    </a:lnTo>
                    <a:lnTo>
                      <a:pt x="0" y="11734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2967B94E-1E2F-1C9F-890F-7E8E047C7E87}"/>
                  </a:ext>
                </a:extLst>
              </p:cNvPr>
              <p:cNvSpPr/>
              <p:nvPr/>
            </p:nvSpPr>
            <p:spPr>
              <a:xfrm>
                <a:off x="1119983" y="2550499"/>
                <a:ext cx="12190" cy="121243"/>
              </a:xfrm>
              <a:custGeom>
                <a:avLst/>
                <a:gdLst>
                  <a:gd name="connsiteX0" fmla="*/ 0 w 12190"/>
                  <a:gd name="connsiteY0" fmla="*/ 0 h 121243"/>
                  <a:gd name="connsiteX1" fmla="*/ 12191 w 12190"/>
                  <a:gd name="connsiteY1" fmla="*/ 0 h 121243"/>
                  <a:gd name="connsiteX2" fmla="*/ 12191 w 12190"/>
                  <a:gd name="connsiteY2" fmla="*/ 121244 h 121243"/>
                  <a:gd name="connsiteX3" fmla="*/ 0 w 12190"/>
                  <a:gd name="connsiteY3" fmla="*/ 121244 h 12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121243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121244"/>
                    </a:lnTo>
                    <a:lnTo>
                      <a:pt x="0" y="12124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92E59B2B-D0A5-0131-2BB7-7A2FC5DD90BE}"/>
                  </a:ext>
                </a:extLst>
              </p:cNvPr>
              <p:cNvSpPr/>
              <p:nvPr/>
            </p:nvSpPr>
            <p:spPr>
              <a:xfrm>
                <a:off x="1134714" y="2550499"/>
                <a:ext cx="12190" cy="124652"/>
              </a:xfrm>
              <a:custGeom>
                <a:avLst/>
                <a:gdLst>
                  <a:gd name="connsiteX0" fmla="*/ 0 w 12190"/>
                  <a:gd name="connsiteY0" fmla="*/ 0 h 124652"/>
                  <a:gd name="connsiteX1" fmla="*/ 12191 w 12190"/>
                  <a:gd name="connsiteY1" fmla="*/ 0 h 124652"/>
                  <a:gd name="connsiteX2" fmla="*/ 12191 w 12190"/>
                  <a:gd name="connsiteY2" fmla="*/ 124652 h 124652"/>
                  <a:gd name="connsiteX3" fmla="*/ 0 w 12190"/>
                  <a:gd name="connsiteY3" fmla="*/ 124652 h 124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124652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124652"/>
                    </a:lnTo>
                    <a:lnTo>
                      <a:pt x="0" y="12465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1ABDB28B-45F6-62AF-94CD-3B0F5345E8A8}"/>
                  </a:ext>
                </a:extLst>
              </p:cNvPr>
              <p:cNvSpPr/>
              <p:nvPr/>
            </p:nvSpPr>
            <p:spPr>
              <a:xfrm>
                <a:off x="1149444" y="2550499"/>
                <a:ext cx="12190" cy="128547"/>
              </a:xfrm>
              <a:custGeom>
                <a:avLst/>
                <a:gdLst>
                  <a:gd name="connsiteX0" fmla="*/ 0 w 12190"/>
                  <a:gd name="connsiteY0" fmla="*/ 0 h 128547"/>
                  <a:gd name="connsiteX1" fmla="*/ 12191 w 12190"/>
                  <a:gd name="connsiteY1" fmla="*/ 0 h 128547"/>
                  <a:gd name="connsiteX2" fmla="*/ 12191 w 12190"/>
                  <a:gd name="connsiteY2" fmla="*/ 128548 h 128547"/>
                  <a:gd name="connsiteX3" fmla="*/ 0 w 12190"/>
                  <a:gd name="connsiteY3" fmla="*/ 128548 h 12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128547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128548"/>
                    </a:lnTo>
                    <a:lnTo>
                      <a:pt x="0" y="12854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8" name="Freeform 527">
                <a:extLst>
                  <a:ext uri="{FF2B5EF4-FFF2-40B4-BE49-F238E27FC236}">
                    <a16:creationId xmlns:a16="http://schemas.microsoft.com/office/drawing/2014/main" id="{D3FB062B-3B76-C428-0A64-A70E1C0EEB30}"/>
                  </a:ext>
                </a:extLst>
              </p:cNvPr>
              <p:cNvSpPr/>
              <p:nvPr/>
            </p:nvSpPr>
            <p:spPr>
              <a:xfrm>
                <a:off x="1164683" y="2550499"/>
                <a:ext cx="12190" cy="140720"/>
              </a:xfrm>
              <a:custGeom>
                <a:avLst/>
                <a:gdLst>
                  <a:gd name="connsiteX0" fmla="*/ 0 w 12190"/>
                  <a:gd name="connsiteY0" fmla="*/ 0 h 140720"/>
                  <a:gd name="connsiteX1" fmla="*/ 12191 w 12190"/>
                  <a:gd name="connsiteY1" fmla="*/ 0 h 140720"/>
                  <a:gd name="connsiteX2" fmla="*/ 12191 w 12190"/>
                  <a:gd name="connsiteY2" fmla="*/ 140721 h 140720"/>
                  <a:gd name="connsiteX3" fmla="*/ 0 w 12190"/>
                  <a:gd name="connsiteY3" fmla="*/ 140721 h 140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140720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140721"/>
                    </a:lnTo>
                    <a:lnTo>
                      <a:pt x="0" y="140721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9" name="Freeform 528">
                <a:extLst>
                  <a:ext uri="{FF2B5EF4-FFF2-40B4-BE49-F238E27FC236}">
                    <a16:creationId xmlns:a16="http://schemas.microsoft.com/office/drawing/2014/main" id="{A7C49823-F982-0080-7FBA-9EA489590D7C}"/>
                  </a:ext>
                </a:extLst>
              </p:cNvPr>
              <p:cNvSpPr/>
              <p:nvPr/>
            </p:nvSpPr>
            <p:spPr>
              <a:xfrm>
                <a:off x="1179414" y="2550499"/>
                <a:ext cx="12190" cy="147050"/>
              </a:xfrm>
              <a:custGeom>
                <a:avLst/>
                <a:gdLst>
                  <a:gd name="connsiteX0" fmla="*/ 0 w 12190"/>
                  <a:gd name="connsiteY0" fmla="*/ 0 h 147050"/>
                  <a:gd name="connsiteX1" fmla="*/ 12191 w 12190"/>
                  <a:gd name="connsiteY1" fmla="*/ 0 h 147050"/>
                  <a:gd name="connsiteX2" fmla="*/ 12191 w 12190"/>
                  <a:gd name="connsiteY2" fmla="*/ 147051 h 147050"/>
                  <a:gd name="connsiteX3" fmla="*/ 0 w 12190"/>
                  <a:gd name="connsiteY3" fmla="*/ 147051 h 14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147050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147051"/>
                    </a:lnTo>
                    <a:lnTo>
                      <a:pt x="0" y="147051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0" name="Freeform 529">
                <a:extLst>
                  <a:ext uri="{FF2B5EF4-FFF2-40B4-BE49-F238E27FC236}">
                    <a16:creationId xmlns:a16="http://schemas.microsoft.com/office/drawing/2014/main" id="{223F2335-8780-7F66-ECF0-FA43C7221C66}"/>
                  </a:ext>
                </a:extLst>
              </p:cNvPr>
              <p:cNvSpPr/>
              <p:nvPr/>
            </p:nvSpPr>
            <p:spPr>
              <a:xfrm>
                <a:off x="1194144" y="2550499"/>
                <a:ext cx="12190" cy="159223"/>
              </a:xfrm>
              <a:custGeom>
                <a:avLst/>
                <a:gdLst>
                  <a:gd name="connsiteX0" fmla="*/ 0 w 12190"/>
                  <a:gd name="connsiteY0" fmla="*/ 0 h 159223"/>
                  <a:gd name="connsiteX1" fmla="*/ 12191 w 12190"/>
                  <a:gd name="connsiteY1" fmla="*/ 0 h 159223"/>
                  <a:gd name="connsiteX2" fmla="*/ 12191 w 12190"/>
                  <a:gd name="connsiteY2" fmla="*/ 159224 h 159223"/>
                  <a:gd name="connsiteX3" fmla="*/ 0 w 12190"/>
                  <a:gd name="connsiteY3" fmla="*/ 159224 h 159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159223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159224"/>
                    </a:lnTo>
                    <a:lnTo>
                      <a:pt x="0" y="15922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1" name="Freeform 530">
                <a:extLst>
                  <a:ext uri="{FF2B5EF4-FFF2-40B4-BE49-F238E27FC236}">
                    <a16:creationId xmlns:a16="http://schemas.microsoft.com/office/drawing/2014/main" id="{3BBFCDC8-0142-D34D-7A20-71A4E939C551}"/>
                  </a:ext>
                </a:extLst>
              </p:cNvPr>
              <p:cNvSpPr/>
              <p:nvPr/>
            </p:nvSpPr>
            <p:spPr>
              <a:xfrm>
                <a:off x="1208875" y="2550499"/>
                <a:ext cx="12190" cy="166527"/>
              </a:xfrm>
              <a:custGeom>
                <a:avLst/>
                <a:gdLst>
                  <a:gd name="connsiteX0" fmla="*/ 0 w 12190"/>
                  <a:gd name="connsiteY0" fmla="*/ 0 h 166527"/>
                  <a:gd name="connsiteX1" fmla="*/ 12191 w 12190"/>
                  <a:gd name="connsiteY1" fmla="*/ 0 h 166527"/>
                  <a:gd name="connsiteX2" fmla="*/ 12191 w 12190"/>
                  <a:gd name="connsiteY2" fmla="*/ 166528 h 166527"/>
                  <a:gd name="connsiteX3" fmla="*/ 0 w 12190"/>
                  <a:gd name="connsiteY3" fmla="*/ 166528 h 16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166527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166528"/>
                    </a:lnTo>
                    <a:lnTo>
                      <a:pt x="0" y="16652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2" name="Freeform 531">
                <a:extLst>
                  <a:ext uri="{FF2B5EF4-FFF2-40B4-BE49-F238E27FC236}">
                    <a16:creationId xmlns:a16="http://schemas.microsoft.com/office/drawing/2014/main" id="{F4ABC96D-BFC6-32C6-01BF-BC4504AED7FE}"/>
                  </a:ext>
                </a:extLst>
              </p:cNvPr>
              <p:cNvSpPr/>
              <p:nvPr/>
            </p:nvSpPr>
            <p:spPr>
              <a:xfrm>
                <a:off x="1224114" y="2550499"/>
                <a:ext cx="12190" cy="179187"/>
              </a:xfrm>
              <a:custGeom>
                <a:avLst/>
                <a:gdLst>
                  <a:gd name="connsiteX0" fmla="*/ 0 w 12190"/>
                  <a:gd name="connsiteY0" fmla="*/ 0 h 179187"/>
                  <a:gd name="connsiteX1" fmla="*/ 12191 w 12190"/>
                  <a:gd name="connsiteY1" fmla="*/ 0 h 179187"/>
                  <a:gd name="connsiteX2" fmla="*/ 12191 w 12190"/>
                  <a:gd name="connsiteY2" fmla="*/ 179187 h 179187"/>
                  <a:gd name="connsiteX3" fmla="*/ 0 w 12190"/>
                  <a:gd name="connsiteY3" fmla="*/ 179187 h 17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179187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179187"/>
                    </a:lnTo>
                    <a:lnTo>
                      <a:pt x="0" y="17918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3" name="Freeform 532">
                <a:extLst>
                  <a:ext uri="{FF2B5EF4-FFF2-40B4-BE49-F238E27FC236}">
                    <a16:creationId xmlns:a16="http://schemas.microsoft.com/office/drawing/2014/main" id="{A876437B-22EB-1E8F-60B6-A32FC26FD142}"/>
                  </a:ext>
                </a:extLst>
              </p:cNvPr>
              <p:cNvSpPr/>
              <p:nvPr/>
            </p:nvSpPr>
            <p:spPr>
              <a:xfrm>
                <a:off x="1238844" y="2550499"/>
                <a:ext cx="12190" cy="186491"/>
              </a:xfrm>
              <a:custGeom>
                <a:avLst/>
                <a:gdLst>
                  <a:gd name="connsiteX0" fmla="*/ 0 w 12190"/>
                  <a:gd name="connsiteY0" fmla="*/ 0 h 186491"/>
                  <a:gd name="connsiteX1" fmla="*/ 12191 w 12190"/>
                  <a:gd name="connsiteY1" fmla="*/ 0 h 186491"/>
                  <a:gd name="connsiteX2" fmla="*/ 12191 w 12190"/>
                  <a:gd name="connsiteY2" fmla="*/ 186491 h 186491"/>
                  <a:gd name="connsiteX3" fmla="*/ 0 w 12190"/>
                  <a:gd name="connsiteY3" fmla="*/ 186491 h 186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186491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186491"/>
                    </a:lnTo>
                    <a:lnTo>
                      <a:pt x="0" y="186491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B9681FED-F455-C079-867C-26352DE8AE4B}"/>
                  </a:ext>
                </a:extLst>
              </p:cNvPr>
              <p:cNvSpPr/>
              <p:nvPr/>
            </p:nvSpPr>
            <p:spPr>
              <a:xfrm>
                <a:off x="1253575" y="2550499"/>
                <a:ext cx="12190" cy="186491"/>
              </a:xfrm>
              <a:custGeom>
                <a:avLst/>
                <a:gdLst>
                  <a:gd name="connsiteX0" fmla="*/ 0 w 12190"/>
                  <a:gd name="connsiteY0" fmla="*/ 0 h 186491"/>
                  <a:gd name="connsiteX1" fmla="*/ 12191 w 12190"/>
                  <a:gd name="connsiteY1" fmla="*/ 0 h 186491"/>
                  <a:gd name="connsiteX2" fmla="*/ 12191 w 12190"/>
                  <a:gd name="connsiteY2" fmla="*/ 186491 h 186491"/>
                  <a:gd name="connsiteX3" fmla="*/ 0 w 12190"/>
                  <a:gd name="connsiteY3" fmla="*/ 186491 h 186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186491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186491"/>
                    </a:lnTo>
                    <a:lnTo>
                      <a:pt x="0" y="186491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CAAF556E-E8D5-9BBE-6046-0D4D8E61B904}"/>
                  </a:ext>
                </a:extLst>
              </p:cNvPr>
              <p:cNvSpPr/>
              <p:nvPr/>
            </p:nvSpPr>
            <p:spPr>
              <a:xfrm>
                <a:off x="1268814" y="2550499"/>
                <a:ext cx="12190" cy="186491"/>
              </a:xfrm>
              <a:custGeom>
                <a:avLst/>
                <a:gdLst>
                  <a:gd name="connsiteX0" fmla="*/ 0 w 12190"/>
                  <a:gd name="connsiteY0" fmla="*/ 0 h 186491"/>
                  <a:gd name="connsiteX1" fmla="*/ 12191 w 12190"/>
                  <a:gd name="connsiteY1" fmla="*/ 0 h 186491"/>
                  <a:gd name="connsiteX2" fmla="*/ 12191 w 12190"/>
                  <a:gd name="connsiteY2" fmla="*/ 186491 h 186491"/>
                  <a:gd name="connsiteX3" fmla="*/ 0 w 12190"/>
                  <a:gd name="connsiteY3" fmla="*/ 186491 h 186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186491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186491"/>
                    </a:lnTo>
                    <a:lnTo>
                      <a:pt x="0" y="186491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0A58C4F6-4EFC-779C-5306-139EC4F793BA}"/>
                  </a:ext>
                </a:extLst>
              </p:cNvPr>
              <p:cNvSpPr/>
              <p:nvPr/>
            </p:nvSpPr>
            <p:spPr>
              <a:xfrm>
                <a:off x="1283544" y="2550499"/>
                <a:ext cx="12190" cy="186491"/>
              </a:xfrm>
              <a:custGeom>
                <a:avLst/>
                <a:gdLst>
                  <a:gd name="connsiteX0" fmla="*/ 0 w 12190"/>
                  <a:gd name="connsiteY0" fmla="*/ 0 h 186491"/>
                  <a:gd name="connsiteX1" fmla="*/ 12191 w 12190"/>
                  <a:gd name="connsiteY1" fmla="*/ 0 h 186491"/>
                  <a:gd name="connsiteX2" fmla="*/ 12191 w 12190"/>
                  <a:gd name="connsiteY2" fmla="*/ 186491 h 186491"/>
                  <a:gd name="connsiteX3" fmla="*/ 0 w 12190"/>
                  <a:gd name="connsiteY3" fmla="*/ 186491 h 186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186491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186491"/>
                    </a:lnTo>
                    <a:lnTo>
                      <a:pt x="0" y="186491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7" name="Freeform 536">
                <a:extLst>
                  <a:ext uri="{FF2B5EF4-FFF2-40B4-BE49-F238E27FC236}">
                    <a16:creationId xmlns:a16="http://schemas.microsoft.com/office/drawing/2014/main" id="{2721A07A-8522-333E-1F95-99D56BC44934}"/>
                  </a:ext>
                </a:extLst>
              </p:cNvPr>
              <p:cNvSpPr/>
              <p:nvPr/>
            </p:nvSpPr>
            <p:spPr>
              <a:xfrm>
                <a:off x="1298275" y="2550499"/>
                <a:ext cx="12190" cy="193795"/>
              </a:xfrm>
              <a:custGeom>
                <a:avLst/>
                <a:gdLst>
                  <a:gd name="connsiteX0" fmla="*/ 0 w 12190"/>
                  <a:gd name="connsiteY0" fmla="*/ 0 h 193795"/>
                  <a:gd name="connsiteX1" fmla="*/ 12191 w 12190"/>
                  <a:gd name="connsiteY1" fmla="*/ 0 h 193795"/>
                  <a:gd name="connsiteX2" fmla="*/ 12191 w 12190"/>
                  <a:gd name="connsiteY2" fmla="*/ 193795 h 193795"/>
                  <a:gd name="connsiteX3" fmla="*/ 0 w 12190"/>
                  <a:gd name="connsiteY3" fmla="*/ 193795 h 19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193795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193795"/>
                    </a:lnTo>
                    <a:lnTo>
                      <a:pt x="0" y="19379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8" name="Freeform 537">
                <a:extLst>
                  <a:ext uri="{FF2B5EF4-FFF2-40B4-BE49-F238E27FC236}">
                    <a16:creationId xmlns:a16="http://schemas.microsoft.com/office/drawing/2014/main" id="{9140119D-8430-932A-1787-38D8FDE1B77B}"/>
                  </a:ext>
                </a:extLst>
              </p:cNvPr>
              <p:cNvSpPr/>
              <p:nvPr/>
            </p:nvSpPr>
            <p:spPr>
              <a:xfrm>
                <a:off x="1313006" y="2550499"/>
                <a:ext cx="12190" cy="201098"/>
              </a:xfrm>
              <a:custGeom>
                <a:avLst/>
                <a:gdLst>
                  <a:gd name="connsiteX0" fmla="*/ 0 w 12190"/>
                  <a:gd name="connsiteY0" fmla="*/ 0 h 201098"/>
                  <a:gd name="connsiteX1" fmla="*/ 12191 w 12190"/>
                  <a:gd name="connsiteY1" fmla="*/ 0 h 201098"/>
                  <a:gd name="connsiteX2" fmla="*/ 12191 w 12190"/>
                  <a:gd name="connsiteY2" fmla="*/ 201099 h 201098"/>
                  <a:gd name="connsiteX3" fmla="*/ 0 w 12190"/>
                  <a:gd name="connsiteY3" fmla="*/ 201099 h 20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01098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01099"/>
                    </a:lnTo>
                    <a:lnTo>
                      <a:pt x="0" y="201099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9" name="Freeform 538">
                <a:extLst>
                  <a:ext uri="{FF2B5EF4-FFF2-40B4-BE49-F238E27FC236}">
                    <a16:creationId xmlns:a16="http://schemas.microsoft.com/office/drawing/2014/main" id="{DBCF9EFC-2189-AD14-43D8-435EFEAD131F}"/>
                  </a:ext>
                </a:extLst>
              </p:cNvPr>
              <p:cNvSpPr/>
              <p:nvPr/>
            </p:nvSpPr>
            <p:spPr>
              <a:xfrm>
                <a:off x="1328244" y="2550499"/>
                <a:ext cx="12190" cy="201098"/>
              </a:xfrm>
              <a:custGeom>
                <a:avLst/>
                <a:gdLst>
                  <a:gd name="connsiteX0" fmla="*/ 0 w 12190"/>
                  <a:gd name="connsiteY0" fmla="*/ 0 h 201098"/>
                  <a:gd name="connsiteX1" fmla="*/ 12191 w 12190"/>
                  <a:gd name="connsiteY1" fmla="*/ 0 h 201098"/>
                  <a:gd name="connsiteX2" fmla="*/ 12191 w 12190"/>
                  <a:gd name="connsiteY2" fmla="*/ 201099 h 201098"/>
                  <a:gd name="connsiteX3" fmla="*/ 0 w 12190"/>
                  <a:gd name="connsiteY3" fmla="*/ 201099 h 20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01098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01099"/>
                    </a:lnTo>
                    <a:lnTo>
                      <a:pt x="0" y="201099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0" name="Freeform 539">
                <a:extLst>
                  <a:ext uri="{FF2B5EF4-FFF2-40B4-BE49-F238E27FC236}">
                    <a16:creationId xmlns:a16="http://schemas.microsoft.com/office/drawing/2014/main" id="{E7C24F94-7463-F9E1-F2A3-D9347E300ED9}"/>
                  </a:ext>
                </a:extLst>
              </p:cNvPr>
              <p:cNvSpPr/>
              <p:nvPr/>
            </p:nvSpPr>
            <p:spPr>
              <a:xfrm>
                <a:off x="1342975" y="2550499"/>
                <a:ext cx="12190" cy="219602"/>
              </a:xfrm>
              <a:custGeom>
                <a:avLst/>
                <a:gdLst>
                  <a:gd name="connsiteX0" fmla="*/ 0 w 12190"/>
                  <a:gd name="connsiteY0" fmla="*/ 0 h 219602"/>
                  <a:gd name="connsiteX1" fmla="*/ 12191 w 12190"/>
                  <a:gd name="connsiteY1" fmla="*/ 0 h 219602"/>
                  <a:gd name="connsiteX2" fmla="*/ 12191 w 12190"/>
                  <a:gd name="connsiteY2" fmla="*/ 219602 h 219602"/>
                  <a:gd name="connsiteX3" fmla="*/ 0 w 12190"/>
                  <a:gd name="connsiteY3" fmla="*/ 219602 h 21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19602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19602"/>
                    </a:lnTo>
                    <a:lnTo>
                      <a:pt x="0" y="21960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1" name="Freeform 540">
                <a:extLst>
                  <a:ext uri="{FF2B5EF4-FFF2-40B4-BE49-F238E27FC236}">
                    <a16:creationId xmlns:a16="http://schemas.microsoft.com/office/drawing/2014/main" id="{F5638C51-6058-E419-1903-B9CDBB6E21C9}"/>
                  </a:ext>
                </a:extLst>
              </p:cNvPr>
              <p:cNvSpPr/>
              <p:nvPr/>
            </p:nvSpPr>
            <p:spPr>
              <a:xfrm>
                <a:off x="1357705" y="2550499"/>
                <a:ext cx="12190" cy="219602"/>
              </a:xfrm>
              <a:custGeom>
                <a:avLst/>
                <a:gdLst>
                  <a:gd name="connsiteX0" fmla="*/ 0 w 12190"/>
                  <a:gd name="connsiteY0" fmla="*/ 0 h 219602"/>
                  <a:gd name="connsiteX1" fmla="*/ 12191 w 12190"/>
                  <a:gd name="connsiteY1" fmla="*/ 0 h 219602"/>
                  <a:gd name="connsiteX2" fmla="*/ 12191 w 12190"/>
                  <a:gd name="connsiteY2" fmla="*/ 219602 h 219602"/>
                  <a:gd name="connsiteX3" fmla="*/ 0 w 12190"/>
                  <a:gd name="connsiteY3" fmla="*/ 219602 h 21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19602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19602"/>
                    </a:lnTo>
                    <a:lnTo>
                      <a:pt x="0" y="21960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7E3E92F6-AACE-BBCA-BAAE-5BA4F54A23B7}"/>
                  </a:ext>
                </a:extLst>
              </p:cNvPr>
              <p:cNvSpPr/>
              <p:nvPr/>
            </p:nvSpPr>
            <p:spPr>
              <a:xfrm>
                <a:off x="1372436" y="2550499"/>
                <a:ext cx="12190" cy="228366"/>
              </a:xfrm>
              <a:custGeom>
                <a:avLst/>
                <a:gdLst>
                  <a:gd name="connsiteX0" fmla="*/ 0 w 12190"/>
                  <a:gd name="connsiteY0" fmla="*/ 0 h 228366"/>
                  <a:gd name="connsiteX1" fmla="*/ 12191 w 12190"/>
                  <a:gd name="connsiteY1" fmla="*/ 0 h 228366"/>
                  <a:gd name="connsiteX2" fmla="*/ 12191 w 12190"/>
                  <a:gd name="connsiteY2" fmla="*/ 228367 h 228366"/>
                  <a:gd name="connsiteX3" fmla="*/ 0 w 12190"/>
                  <a:gd name="connsiteY3" fmla="*/ 228367 h 22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28366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28367"/>
                    </a:lnTo>
                    <a:lnTo>
                      <a:pt x="0" y="22836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FAA23A11-BDD8-2191-7C48-3F6FA09FC3E6}"/>
                  </a:ext>
                </a:extLst>
              </p:cNvPr>
              <p:cNvSpPr/>
              <p:nvPr/>
            </p:nvSpPr>
            <p:spPr>
              <a:xfrm>
                <a:off x="1387675" y="2550499"/>
                <a:ext cx="12190" cy="232262"/>
              </a:xfrm>
              <a:custGeom>
                <a:avLst/>
                <a:gdLst>
                  <a:gd name="connsiteX0" fmla="*/ 0 w 12190"/>
                  <a:gd name="connsiteY0" fmla="*/ 0 h 232262"/>
                  <a:gd name="connsiteX1" fmla="*/ 12191 w 12190"/>
                  <a:gd name="connsiteY1" fmla="*/ 0 h 232262"/>
                  <a:gd name="connsiteX2" fmla="*/ 12191 w 12190"/>
                  <a:gd name="connsiteY2" fmla="*/ 232262 h 232262"/>
                  <a:gd name="connsiteX3" fmla="*/ 0 w 12190"/>
                  <a:gd name="connsiteY3" fmla="*/ 232262 h 2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32262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32262"/>
                    </a:lnTo>
                    <a:lnTo>
                      <a:pt x="0" y="23226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282D8DEA-1A13-B9CE-4537-B2CE607EDC22}"/>
                  </a:ext>
                </a:extLst>
              </p:cNvPr>
              <p:cNvSpPr/>
              <p:nvPr/>
            </p:nvSpPr>
            <p:spPr>
              <a:xfrm>
                <a:off x="1402405" y="2550499"/>
                <a:ext cx="12190" cy="232262"/>
              </a:xfrm>
              <a:custGeom>
                <a:avLst/>
                <a:gdLst>
                  <a:gd name="connsiteX0" fmla="*/ 0 w 12190"/>
                  <a:gd name="connsiteY0" fmla="*/ 0 h 232262"/>
                  <a:gd name="connsiteX1" fmla="*/ 12191 w 12190"/>
                  <a:gd name="connsiteY1" fmla="*/ 0 h 232262"/>
                  <a:gd name="connsiteX2" fmla="*/ 12191 w 12190"/>
                  <a:gd name="connsiteY2" fmla="*/ 232262 h 232262"/>
                  <a:gd name="connsiteX3" fmla="*/ 0 w 12190"/>
                  <a:gd name="connsiteY3" fmla="*/ 232262 h 2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32262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32262"/>
                    </a:lnTo>
                    <a:lnTo>
                      <a:pt x="0" y="23226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6" name="Freeform 545">
                <a:extLst>
                  <a:ext uri="{FF2B5EF4-FFF2-40B4-BE49-F238E27FC236}">
                    <a16:creationId xmlns:a16="http://schemas.microsoft.com/office/drawing/2014/main" id="{92CE4C0A-C627-A3DB-3D95-30B2D4F9874C}"/>
                  </a:ext>
                </a:extLst>
              </p:cNvPr>
              <p:cNvSpPr/>
              <p:nvPr/>
            </p:nvSpPr>
            <p:spPr>
              <a:xfrm>
                <a:off x="1417136" y="2550499"/>
                <a:ext cx="12190" cy="237618"/>
              </a:xfrm>
              <a:custGeom>
                <a:avLst/>
                <a:gdLst>
                  <a:gd name="connsiteX0" fmla="*/ 0 w 12190"/>
                  <a:gd name="connsiteY0" fmla="*/ 0 h 237618"/>
                  <a:gd name="connsiteX1" fmla="*/ 12191 w 12190"/>
                  <a:gd name="connsiteY1" fmla="*/ 0 h 237618"/>
                  <a:gd name="connsiteX2" fmla="*/ 12191 w 12190"/>
                  <a:gd name="connsiteY2" fmla="*/ 237618 h 237618"/>
                  <a:gd name="connsiteX3" fmla="*/ 0 w 12190"/>
                  <a:gd name="connsiteY3" fmla="*/ 237618 h 237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37618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37618"/>
                    </a:lnTo>
                    <a:lnTo>
                      <a:pt x="0" y="23761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7" name="Freeform 546">
                <a:extLst>
                  <a:ext uri="{FF2B5EF4-FFF2-40B4-BE49-F238E27FC236}">
                    <a16:creationId xmlns:a16="http://schemas.microsoft.com/office/drawing/2014/main" id="{CF1D336C-62D8-5C7A-7100-E41B4714F525}"/>
                  </a:ext>
                </a:extLst>
              </p:cNvPr>
              <p:cNvSpPr/>
              <p:nvPr/>
            </p:nvSpPr>
            <p:spPr>
              <a:xfrm>
                <a:off x="1431867" y="2550499"/>
                <a:ext cx="12190" cy="244921"/>
              </a:xfrm>
              <a:custGeom>
                <a:avLst/>
                <a:gdLst>
                  <a:gd name="connsiteX0" fmla="*/ 0 w 12190"/>
                  <a:gd name="connsiteY0" fmla="*/ 0 h 244921"/>
                  <a:gd name="connsiteX1" fmla="*/ 12191 w 12190"/>
                  <a:gd name="connsiteY1" fmla="*/ 0 h 244921"/>
                  <a:gd name="connsiteX2" fmla="*/ 12191 w 12190"/>
                  <a:gd name="connsiteY2" fmla="*/ 244922 h 244921"/>
                  <a:gd name="connsiteX3" fmla="*/ 0 w 12190"/>
                  <a:gd name="connsiteY3" fmla="*/ 244922 h 24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44921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44922"/>
                    </a:lnTo>
                    <a:lnTo>
                      <a:pt x="0" y="24492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8" name="Freeform 547">
                <a:extLst>
                  <a:ext uri="{FF2B5EF4-FFF2-40B4-BE49-F238E27FC236}">
                    <a16:creationId xmlns:a16="http://schemas.microsoft.com/office/drawing/2014/main" id="{66B86396-9C1B-EA8F-7B14-AEBAC9DF3393}"/>
                  </a:ext>
                </a:extLst>
              </p:cNvPr>
              <p:cNvSpPr/>
              <p:nvPr/>
            </p:nvSpPr>
            <p:spPr>
              <a:xfrm>
                <a:off x="1447105" y="2550499"/>
                <a:ext cx="12190" cy="248817"/>
              </a:xfrm>
              <a:custGeom>
                <a:avLst/>
                <a:gdLst>
                  <a:gd name="connsiteX0" fmla="*/ 0 w 12190"/>
                  <a:gd name="connsiteY0" fmla="*/ 0 h 248817"/>
                  <a:gd name="connsiteX1" fmla="*/ 12191 w 12190"/>
                  <a:gd name="connsiteY1" fmla="*/ 0 h 248817"/>
                  <a:gd name="connsiteX2" fmla="*/ 12191 w 12190"/>
                  <a:gd name="connsiteY2" fmla="*/ 248817 h 248817"/>
                  <a:gd name="connsiteX3" fmla="*/ 0 w 12190"/>
                  <a:gd name="connsiteY3" fmla="*/ 248817 h 24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48817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48817"/>
                    </a:lnTo>
                    <a:lnTo>
                      <a:pt x="0" y="24881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9" name="Freeform 548">
                <a:extLst>
                  <a:ext uri="{FF2B5EF4-FFF2-40B4-BE49-F238E27FC236}">
                    <a16:creationId xmlns:a16="http://schemas.microsoft.com/office/drawing/2014/main" id="{0D08C394-E8BB-24FF-A034-AA6A1A5A07D2}"/>
                  </a:ext>
                </a:extLst>
              </p:cNvPr>
              <p:cNvSpPr/>
              <p:nvPr/>
            </p:nvSpPr>
            <p:spPr>
              <a:xfrm>
                <a:off x="1461836" y="2550499"/>
                <a:ext cx="12190" cy="248817"/>
              </a:xfrm>
              <a:custGeom>
                <a:avLst/>
                <a:gdLst>
                  <a:gd name="connsiteX0" fmla="*/ 0 w 12190"/>
                  <a:gd name="connsiteY0" fmla="*/ 0 h 248817"/>
                  <a:gd name="connsiteX1" fmla="*/ 12191 w 12190"/>
                  <a:gd name="connsiteY1" fmla="*/ 0 h 248817"/>
                  <a:gd name="connsiteX2" fmla="*/ 12191 w 12190"/>
                  <a:gd name="connsiteY2" fmla="*/ 248817 h 248817"/>
                  <a:gd name="connsiteX3" fmla="*/ 0 w 12190"/>
                  <a:gd name="connsiteY3" fmla="*/ 248817 h 24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48817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48817"/>
                    </a:lnTo>
                    <a:lnTo>
                      <a:pt x="0" y="24881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0" name="Freeform 549">
                <a:extLst>
                  <a:ext uri="{FF2B5EF4-FFF2-40B4-BE49-F238E27FC236}">
                    <a16:creationId xmlns:a16="http://schemas.microsoft.com/office/drawing/2014/main" id="{C871F37E-B5E8-1666-CF57-9862D845BCCA}"/>
                  </a:ext>
                </a:extLst>
              </p:cNvPr>
              <p:cNvSpPr/>
              <p:nvPr/>
            </p:nvSpPr>
            <p:spPr>
              <a:xfrm>
                <a:off x="1476567" y="2550499"/>
                <a:ext cx="12190" cy="252712"/>
              </a:xfrm>
              <a:custGeom>
                <a:avLst/>
                <a:gdLst>
                  <a:gd name="connsiteX0" fmla="*/ 0 w 12190"/>
                  <a:gd name="connsiteY0" fmla="*/ 0 h 252712"/>
                  <a:gd name="connsiteX1" fmla="*/ 12191 w 12190"/>
                  <a:gd name="connsiteY1" fmla="*/ 0 h 252712"/>
                  <a:gd name="connsiteX2" fmla="*/ 12191 w 12190"/>
                  <a:gd name="connsiteY2" fmla="*/ 252713 h 252712"/>
                  <a:gd name="connsiteX3" fmla="*/ 0 w 12190"/>
                  <a:gd name="connsiteY3" fmla="*/ 252713 h 25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52712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52713"/>
                    </a:lnTo>
                    <a:lnTo>
                      <a:pt x="0" y="25271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1" name="Freeform 550">
                <a:extLst>
                  <a:ext uri="{FF2B5EF4-FFF2-40B4-BE49-F238E27FC236}">
                    <a16:creationId xmlns:a16="http://schemas.microsoft.com/office/drawing/2014/main" id="{CF70C129-67C3-49DA-6BEC-5EA942D710C7}"/>
                  </a:ext>
                </a:extLst>
              </p:cNvPr>
              <p:cNvSpPr/>
              <p:nvPr/>
            </p:nvSpPr>
            <p:spPr>
              <a:xfrm>
                <a:off x="1491805" y="2550499"/>
                <a:ext cx="12190" cy="253686"/>
              </a:xfrm>
              <a:custGeom>
                <a:avLst/>
                <a:gdLst>
                  <a:gd name="connsiteX0" fmla="*/ 0 w 12190"/>
                  <a:gd name="connsiteY0" fmla="*/ 0 h 253686"/>
                  <a:gd name="connsiteX1" fmla="*/ 12191 w 12190"/>
                  <a:gd name="connsiteY1" fmla="*/ 0 h 253686"/>
                  <a:gd name="connsiteX2" fmla="*/ 12191 w 12190"/>
                  <a:gd name="connsiteY2" fmla="*/ 253687 h 253686"/>
                  <a:gd name="connsiteX3" fmla="*/ 0 w 12190"/>
                  <a:gd name="connsiteY3" fmla="*/ 253687 h 253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53686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53687"/>
                    </a:lnTo>
                    <a:lnTo>
                      <a:pt x="0" y="25368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2" name="Freeform 551">
                <a:extLst>
                  <a:ext uri="{FF2B5EF4-FFF2-40B4-BE49-F238E27FC236}">
                    <a16:creationId xmlns:a16="http://schemas.microsoft.com/office/drawing/2014/main" id="{C7DFDDE9-03F1-07F2-FB32-0FD71C6CD184}"/>
                  </a:ext>
                </a:extLst>
              </p:cNvPr>
              <p:cNvSpPr/>
              <p:nvPr/>
            </p:nvSpPr>
            <p:spPr>
              <a:xfrm>
                <a:off x="1506536" y="2550499"/>
                <a:ext cx="12190" cy="253686"/>
              </a:xfrm>
              <a:custGeom>
                <a:avLst/>
                <a:gdLst>
                  <a:gd name="connsiteX0" fmla="*/ 0 w 12190"/>
                  <a:gd name="connsiteY0" fmla="*/ 0 h 253686"/>
                  <a:gd name="connsiteX1" fmla="*/ 12191 w 12190"/>
                  <a:gd name="connsiteY1" fmla="*/ 0 h 253686"/>
                  <a:gd name="connsiteX2" fmla="*/ 12191 w 12190"/>
                  <a:gd name="connsiteY2" fmla="*/ 253687 h 253686"/>
                  <a:gd name="connsiteX3" fmla="*/ 0 w 12190"/>
                  <a:gd name="connsiteY3" fmla="*/ 253687 h 253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53686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53687"/>
                    </a:lnTo>
                    <a:lnTo>
                      <a:pt x="0" y="25368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3" name="Freeform 552">
                <a:extLst>
                  <a:ext uri="{FF2B5EF4-FFF2-40B4-BE49-F238E27FC236}">
                    <a16:creationId xmlns:a16="http://schemas.microsoft.com/office/drawing/2014/main" id="{F1962D93-049C-5AEC-55BD-82877C7792E6}"/>
                  </a:ext>
                </a:extLst>
              </p:cNvPr>
              <p:cNvSpPr/>
              <p:nvPr/>
            </p:nvSpPr>
            <p:spPr>
              <a:xfrm>
                <a:off x="1521267" y="2550499"/>
                <a:ext cx="12190" cy="257581"/>
              </a:xfrm>
              <a:custGeom>
                <a:avLst/>
                <a:gdLst>
                  <a:gd name="connsiteX0" fmla="*/ 0 w 12190"/>
                  <a:gd name="connsiteY0" fmla="*/ 0 h 257581"/>
                  <a:gd name="connsiteX1" fmla="*/ 12191 w 12190"/>
                  <a:gd name="connsiteY1" fmla="*/ 0 h 257581"/>
                  <a:gd name="connsiteX2" fmla="*/ 12191 w 12190"/>
                  <a:gd name="connsiteY2" fmla="*/ 257582 h 257581"/>
                  <a:gd name="connsiteX3" fmla="*/ 0 w 12190"/>
                  <a:gd name="connsiteY3" fmla="*/ 257582 h 25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57581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57582"/>
                    </a:lnTo>
                    <a:lnTo>
                      <a:pt x="0" y="25758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4" name="Freeform 553">
                <a:extLst>
                  <a:ext uri="{FF2B5EF4-FFF2-40B4-BE49-F238E27FC236}">
                    <a16:creationId xmlns:a16="http://schemas.microsoft.com/office/drawing/2014/main" id="{DDCD3C81-869A-0E34-9F6F-7FDF09EFDA80}"/>
                  </a:ext>
                </a:extLst>
              </p:cNvPr>
              <p:cNvSpPr/>
              <p:nvPr/>
            </p:nvSpPr>
            <p:spPr>
              <a:xfrm>
                <a:off x="1535997" y="2550499"/>
                <a:ext cx="12190" cy="257581"/>
              </a:xfrm>
              <a:custGeom>
                <a:avLst/>
                <a:gdLst>
                  <a:gd name="connsiteX0" fmla="*/ 0 w 12190"/>
                  <a:gd name="connsiteY0" fmla="*/ 0 h 257581"/>
                  <a:gd name="connsiteX1" fmla="*/ 12191 w 12190"/>
                  <a:gd name="connsiteY1" fmla="*/ 0 h 257581"/>
                  <a:gd name="connsiteX2" fmla="*/ 12191 w 12190"/>
                  <a:gd name="connsiteY2" fmla="*/ 257582 h 257581"/>
                  <a:gd name="connsiteX3" fmla="*/ 0 w 12190"/>
                  <a:gd name="connsiteY3" fmla="*/ 257582 h 25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57581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57582"/>
                    </a:lnTo>
                    <a:lnTo>
                      <a:pt x="0" y="25758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5" name="Freeform 554">
                <a:extLst>
                  <a:ext uri="{FF2B5EF4-FFF2-40B4-BE49-F238E27FC236}">
                    <a16:creationId xmlns:a16="http://schemas.microsoft.com/office/drawing/2014/main" id="{37F04AE2-EB56-BD00-56C0-365378722D8B}"/>
                  </a:ext>
                </a:extLst>
              </p:cNvPr>
              <p:cNvSpPr/>
              <p:nvPr/>
            </p:nvSpPr>
            <p:spPr>
              <a:xfrm>
                <a:off x="1551236" y="2550499"/>
                <a:ext cx="12190" cy="259529"/>
              </a:xfrm>
              <a:custGeom>
                <a:avLst/>
                <a:gdLst>
                  <a:gd name="connsiteX0" fmla="*/ 0 w 12190"/>
                  <a:gd name="connsiteY0" fmla="*/ 0 h 259529"/>
                  <a:gd name="connsiteX1" fmla="*/ 12191 w 12190"/>
                  <a:gd name="connsiteY1" fmla="*/ 0 h 259529"/>
                  <a:gd name="connsiteX2" fmla="*/ 12191 w 12190"/>
                  <a:gd name="connsiteY2" fmla="*/ 259530 h 259529"/>
                  <a:gd name="connsiteX3" fmla="*/ 0 w 12190"/>
                  <a:gd name="connsiteY3" fmla="*/ 259530 h 25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59529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59530"/>
                    </a:lnTo>
                    <a:lnTo>
                      <a:pt x="0" y="259530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6" name="Freeform 555">
                <a:extLst>
                  <a:ext uri="{FF2B5EF4-FFF2-40B4-BE49-F238E27FC236}">
                    <a16:creationId xmlns:a16="http://schemas.microsoft.com/office/drawing/2014/main" id="{D9FF396A-6327-7014-480C-2DB07692FDF1}"/>
                  </a:ext>
                </a:extLst>
              </p:cNvPr>
              <p:cNvSpPr/>
              <p:nvPr/>
            </p:nvSpPr>
            <p:spPr>
              <a:xfrm>
                <a:off x="1565967" y="2550499"/>
                <a:ext cx="12190" cy="266833"/>
              </a:xfrm>
              <a:custGeom>
                <a:avLst/>
                <a:gdLst>
                  <a:gd name="connsiteX0" fmla="*/ 0 w 12190"/>
                  <a:gd name="connsiteY0" fmla="*/ 0 h 266833"/>
                  <a:gd name="connsiteX1" fmla="*/ 12191 w 12190"/>
                  <a:gd name="connsiteY1" fmla="*/ 0 h 266833"/>
                  <a:gd name="connsiteX2" fmla="*/ 12191 w 12190"/>
                  <a:gd name="connsiteY2" fmla="*/ 266833 h 266833"/>
                  <a:gd name="connsiteX3" fmla="*/ 0 w 12190"/>
                  <a:gd name="connsiteY3" fmla="*/ 266833 h 266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66833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66833"/>
                    </a:lnTo>
                    <a:lnTo>
                      <a:pt x="0" y="26683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7" name="Freeform 556">
                <a:extLst>
                  <a:ext uri="{FF2B5EF4-FFF2-40B4-BE49-F238E27FC236}">
                    <a16:creationId xmlns:a16="http://schemas.microsoft.com/office/drawing/2014/main" id="{1AA92AE4-5ABD-B380-F059-1E15A6DB0893}"/>
                  </a:ext>
                </a:extLst>
              </p:cNvPr>
              <p:cNvSpPr/>
              <p:nvPr/>
            </p:nvSpPr>
            <p:spPr>
              <a:xfrm>
                <a:off x="1580697" y="2550499"/>
                <a:ext cx="12190" cy="266833"/>
              </a:xfrm>
              <a:custGeom>
                <a:avLst/>
                <a:gdLst>
                  <a:gd name="connsiteX0" fmla="*/ 0 w 12190"/>
                  <a:gd name="connsiteY0" fmla="*/ 0 h 266833"/>
                  <a:gd name="connsiteX1" fmla="*/ 12191 w 12190"/>
                  <a:gd name="connsiteY1" fmla="*/ 0 h 266833"/>
                  <a:gd name="connsiteX2" fmla="*/ 12191 w 12190"/>
                  <a:gd name="connsiteY2" fmla="*/ 266833 h 266833"/>
                  <a:gd name="connsiteX3" fmla="*/ 0 w 12190"/>
                  <a:gd name="connsiteY3" fmla="*/ 266833 h 266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66833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66833"/>
                    </a:lnTo>
                    <a:lnTo>
                      <a:pt x="0" y="26683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8" name="Freeform 557">
                <a:extLst>
                  <a:ext uri="{FF2B5EF4-FFF2-40B4-BE49-F238E27FC236}">
                    <a16:creationId xmlns:a16="http://schemas.microsoft.com/office/drawing/2014/main" id="{6ED7FFCD-BA83-FACC-BAE5-D96E58621B81}"/>
                  </a:ext>
                </a:extLst>
              </p:cNvPr>
              <p:cNvSpPr/>
              <p:nvPr/>
            </p:nvSpPr>
            <p:spPr>
              <a:xfrm>
                <a:off x="1595428" y="2550499"/>
                <a:ext cx="12190" cy="266833"/>
              </a:xfrm>
              <a:custGeom>
                <a:avLst/>
                <a:gdLst>
                  <a:gd name="connsiteX0" fmla="*/ 0 w 12190"/>
                  <a:gd name="connsiteY0" fmla="*/ 0 h 266833"/>
                  <a:gd name="connsiteX1" fmla="*/ 12191 w 12190"/>
                  <a:gd name="connsiteY1" fmla="*/ 0 h 266833"/>
                  <a:gd name="connsiteX2" fmla="*/ 12191 w 12190"/>
                  <a:gd name="connsiteY2" fmla="*/ 266833 h 266833"/>
                  <a:gd name="connsiteX3" fmla="*/ 0 w 12190"/>
                  <a:gd name="connsiteY3" fmla="*/ 266833 h 266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66833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66833"/>
                    </a:lnTo>
                    <a:lnTo>
                      <a:pt x="0" y="26683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9" name="Freeform 558">
                <a:extLst>
                  <a:ext uri="{FF2B5EF4-FFF2-40B4-BE49-F238E27FC236}">
                    <a16:creationId xmlns:a16="http://schemas.microsoft.com/office/drawing/2014/main" id="{ACC07516-8C18-560B-14B4-B107884B8EEC}"/>
                  </a:ext>
                </a:extLst>
              </p:cNvPr>
              <p:cNvSpPr/>
              <p:nvPr/>
            </p:nvSpPr>
            <p:spPr>
              <a:xfrm>
                <a:off x="1610667" y="2550499"/>
                <a:ext cx="12190" cy="274137"/>
              </a:xfrm>
              <a:custGeom>
                <a:avLst/>
                <a:gdLst>
                  <a:gd name="connsiteX0" fmla="*/ 0 w 12190"/>
                  <a:gd name="connsiteY0" fmla="*/ 0 h 274137"/>
                  <a:gd name="connsiteX1" fmla="*/ 12191 w 12190"/>
                  <a:gd name="connsiteY1" fmla="*/ 0 h 274137"/>
                  <a:gd name="connsiteX2" fmla="*/ 12191 w 12190"/>
                  <a:gd name="connsiteY2" fmla="*/ 274137 h 274137"/>
                  <a:gd name="connsiteX3" fmla="*/ 0 w 12190"/>
                  <a:gd name="connsiteY3" fmla="*/ 274137 h 27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74137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74137"/>
                    </a:lnTo>
                    <a:lnTo>
                      <a:pt x="0" y="27413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0" name="Freeform 559">
                <a:extLst>
                  <a:ext uri="{FF2B5EF4-FFF2-40B4-BE49-F238E27FC236}">
                    <a16:creationId xmlns:a16="http://schemas.microsoft.com/office/drawing/2014/main" id="{12D56FC6-E959-83F5-9F67-4E92D12F93A8}"/>
                  </a:ext>
                </a:extLst>
              </p:cNvPr>
              <p:cNvSpPr/>
              <p:nvPr/>
            </p:nvSpPr>
            <p:spPr>
              <a:xfrm>
                <a:off x="1625397" y="2550499"/>
                <a:ext cx="12190" cy="274137"/>
              </a:xfrm>
              <a:custGeom>
                <a:avLst/>
                <a:gdLst>
                  <a:gd name="connsiteX0" fmla="*/ 0 w 12190"/>
                  <a:gd name="connsiteY0" fmla="*/ 0 h 274137"/>
                  <a:gd name="connsiteX1" fmla="*/ 12191 w 12190"/>
                  <a:gd name="connsiteY1" fmla="*/ 0 h 274137"/>
                  <a:gd name="connsiteX2" fmla="*/ 12191 w 12190"/>
                  <a:gd name="connsiteY2" fmla="*/ 274137 h 274137"/>
                  <a:gd name="connsiteX3" fmla="*/ 0 w 12190"/>
                  <a:gd name="connsiteY3" fmla="*/ 274137 h 274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74137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74137"/>
                    </a:lnTo>
                    <a:lnTo>
                      <a:pt x="0" y="27413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1" name="Freeform 560">
                <a:extLst>
                  <a:ext uri="{FF2B5EF4-FFF2-40B4-BE49-F238E27FC236}">
                    <a16:creationId xmlns:a16="http://schemas.microsoft.com/office/drawing/2014/main" id="{E8C99582-9A88-FDF0-BF43-66BB3A05BA94}"/>
                  </a:ext>
                </a:extLst>
              </p:cNvPr>
              <p:cNvSpPr/>
              <p:nvPr/>
            </p:nvSpPr>
            <p:spPr>
              <a:xfrm>
                <a:off x="1640128" y="2550499"/>
                <a:ext cx="12190" cy="278032"/>
              </a:xfrm>
              <a:custGeom>
                <a:avLst/>
                <a:gdLst>
                  <a:gd name="connsiteX0" fmla="*/ 0 w 12190"/>
                  <a:gd name="connsiteY0" fmla="*/ 0 h 278032"/>
                  <a:gd name="connsiteX1" fmla="*/ 12191 w 12190"/>
                  <a:gd name="connsiteY1" fmla="*/ 0 h 278032"/>
                  <a:gd name="connsiteX2" fmla="*/ 12191 w 12190"/>
                  <a:gd name="connsiteY2" fmla="*/ 278033 h 278032"/>
                  <a:gd name="connsiteX3" fmla="*/ 0 w 12190"/>
                  <a:gd name="connsiteY3" fmla="*/ 278033 h 27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78032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78033"/>
                    </a:lnTo>
                    <a:lnTo>
                      <a:pt x="0" y="27803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2" name="Freeform 561">
                <a:extLst>
                  <a:ext uri="{FF2B5EF4-FFF2-40B4-BE49-F238E27FC236}">
                    <a16:creationId xmlns:a16="http://schemas.microsoft.com/office/drawing/2014/main" id="{FCB5EBCE-C18F-0D1E-C798-5A429A53B3D7}"/>
                  </a:ext>
                </a:extLst>
              </p:cNvPr>
              <p:cNvSpPr/>
              <p:nvPr/>
            </p:nvSpPr>
            <p:spPr>
              <a:xfrm>
                <a:off x="1654859" y="2550499"/>
                <a:ext cx="12190" cy="278032"/>
              </a:xfrm>
              <a:custGeom>
                <a:avLst/>
                <a:gdLst>
                  <a:gd name="connsiteX0" fmla="*/ 0 w 12190"/>
                  <a:gd name="connsiteY0" fmla="*/ 0 h 278032"/>
                  <a:gd name="connsiteX1" fmla="*/ 12191 w 12190"/>
                  <a:gd name="connsiteY1" fmla="*/ 0 h 278032"/>
                  <a:gd name="connsiteX2" fmla="*/ 12191 w 12190"/>
                  <a:gd name="connsiteY2" fmla="*/ 278033 h 278032"/>
                  <a:gd name="connsiteX3" fmla="*/ 0 w 12190"/>
                  <a:gd name="connsiteY3" fmla="*/ 278033 h 27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78032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78033"/>
                    </a:lnTo>
                    <a:lnTo>
                      <a:pt x="0" y="27803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3" name="Freeform 562">
                <a:extLst>
                  <a:ext uri="{FF2B5EF4-FFF2-40B4-BE49-F238E27FC236}">
                    <a16:creationId xmlns:a16="http://schemas.microsoft.com/office/drawing/2014/main" id="{CE118D16-67F0-DAED-FBBE-454BD8664C80}"/>
                  </a:ext>
                </a:extLst>
              </p:cNvPr>
              <p:cNvSpPr/>
              <p:nvPr/>
            </p:nvSpPr>
            <p:spPr>
              <a:xfrm>
                <a:off x="1670097" y="2550499"/>
                <a:ext cx="12190" cy="285336"/>
              </a:xfrm>
              <a:custGeom>
                <a:avLst/>
                <a:gdLst>
                  <a:gd name="connsiteX0" fmla="*/ 0 w 12190"/>
                  <a:gd name="connsiteY0" fmla="*/ 0 h 285336"/>
                  <a:gd name="connsiteX1" fmla="*/ 12191 w 12190"/>
                  <a:gd name="connsiteY1" fmla="*/ 0 h 285336"/>
                  <a:gd name="connsiteX2" fmla="*/ 12191 w 12190"/>
                  <a:gd name="connsiteY2" fmla="*/ 285337 h 285336"/>
                  <a:gd name="connsiteX3" fmla="*/ 0 w 12190"/>
                  <a:gd name="connsiteY3" fmla="*/ 285337 h 28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85336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85337"/>
                    </a:lnTo>
                    <a:lnTo>
                      <a:pt x="0" y="28533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4" name="Freeform 563">
                <a:extLst>
                  <a:ext uri="{FF2B5EF4-FFF2-40B4-BE49-F238E27FC236}">
                    <a16:creationId xmlns:a16="http://schemas.microsoft.com/office/drawing/2014/main" id="{11291800-3E1C-99EF-57DE-3A0B4D8E93E9}"/>
                  </a:ext>
                </a:extLst>
              </p:cNvPr>
              <p:cNvSpPr/>
              <p:nvPr/>
            </p:nvSpPr>
            <p:spPr>
              <a:xfrm>
                <a:off x="1684828" y="2550499"/>
                <a:ext cx="12190" cy="285336"/>
              </a:xfrm>
              <a:custGeom>
                <a:avLst/>
                <a:gdLst>
                  <a:gd name="connsiteX0" fmla="*/ 0 w 12190"/>
                  <a:gd name="connsiteY0" fmla="*/ 0 h 285336"/>
                  <a:gd name="connsiteX1" fmla="*/ 12191 w 12190"/>
                  <a:gd name="connsiteY1" fmla="*/ 0 h 285336"/>
                  <a:gd name="connsiteX2" fmla="*/ 12191 w 12190"/>
                  <a:gd name="connsiteY2" fmla="*/ 285337 h 285336"/>
                  <a:gd name="connsiteX3" fmla="*/ 0 w 12190"/>
                  <a:gd name="connsiteY3" fmla="*/ 285337 h 28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85336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85337"/>
                    </a:lnTo>
                    <a:lnTo>
                      <a:pt x="0" y="28533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5" name="Freeform 564">
                <a:extLst>
                  <a:ext uri="{FF2B5EF4-FFF2-40B4-BE49-F238E27FC236}">
                    <a16:creationId xmlns:a16="http://schemas.microsoft.com/office/drawing/2014/main" id="{8D8249EF-1575-F390-0D29-4769646C64E1}"/>
                  </a:ext>
                </a:extLst>
              </p:cNvPr>
              <p:cNvSpPr/>
              <p:nvPr/>
            </p:nvSpPr>
            <p:spPr>
              <a:xfrm>
                <a:off x="1699558" y="2550499"/>
                <a:ext cx="12190" cy="288745"/>
              </a:xfrm>
              <a:custGeom>
                <a:avLst/>
                <a:gdLst>
                  <a:gd name="connsiteX0" fmla="*/ 0 w 12190"/>
                  <a:gd name="connsiteY0" fmla="*/ 0 h 288745"/>
                  <a:gd name="connsiteX1" fmla="*/ 12191 w 12190"/>
                  <a:gd name="connsiteY1" fmla="*/ 0 h 288745"/>
                  <a:gd name="connsiteX2" fmla="*/ 12191 w 12190"/>
                  <a:gd name="connsiteY2" fmla="*/ 288745 h 288745"/>
                  <a:gd name="connsiteX3" fmla="*/ 0 w 12190"/>
                  <a:gd name="connsiteY3" fmla="*/ 288745 h 288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88745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88745"/>
                    </a:lnTo>
                    <a:lnTo>
                      <a:pt x="0" y="28874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6" name="Freeform 565">
                <a:extLst>
                  <a:ext uri="{FF2B5EF4-FFF2-40B4-BE49-F238E27FC236}">
                    <a16:creationId xmlns:a16="http://schemas.microsoft.com/office/drawing/2014/main" id="{AB498DD7-0B47-0E72-4D11-442C6B77CEEE}"/>
                  </a:ext>
                </a:extLst>
              </p:cNvPr>
              <p:cNvSpPr/>
              <p:nvPr/>
            </p:nvSpPr>
            <p:spPr>
              <a:xfrm>
                <a:off x="1714797" y="2550499"/>
                <a:ext cx="12190" cy="288745"/>
              </a:xfrm>
              <a:custGeom>
                <a:avLst/>
                <a:gdLst>
                  <a:gd name="connsiteX0" fmla="*/ 0 w 12190"/>
                  <a:gd name="connsiteY0" fmla="*/ 0 h 288745"/>
                  <a:gd name="connsiteX1" fmla="*/ 12191 w 12190"/>
                  <a:gd name="connsiteY1" fmla="*/ 0 h 288745"/>
                  <a:gd name="connsiteX2" fmla="*/ 12191 w 12190"/>
                  <a:gd name="connsiteY2" fmla="*/ 288745 h 288745"/>
                  <a:gd name="connsiteX3" fmla="*/ 0 w 12190"/>
                  <a:gd name="connsiteY3" fmla="*/ 288745 h 288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88745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88745"/>
                    </a:lnTo>
                    <a:lnTo>
                      <a:pt x="0" y="28874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7" name="Freeform 566">
                <a:extLst>
                  <a:ext uri="{FF2B5EF4-FFF2-40B4-BE49-F238E27FC236}">
                    <a16:creationId xmlns:a16="http://schemas.microsoft.com/office/drawing/2014/main" id="{62BC7AB9-CA4D-2E00-2D6D-1265536FBB30}"/>
                  </a:ext>
                </a:extLst>
              </p:cNvPr>
              <p:cNvSpPr/>
              <p:nvPr/>
            </p:nvSpPr>
            <p:spPr>
              <a:xfrm>
                <a:off x="1729528" y="2550499"/>
                <a:ext cx="12190" cy="290692"/>
              </a:xfrm>
              <a:custGeom>
                <a:avLst/>
                <a:gdLst>
                  <a:gd name="connsiteX0" fmla="*/ 0 w 12190"/>
                  <a:gd name="connsiteY0" fmla="*/ 0 h 290692"/>
                  <a:gd name="connsiteX1" fmla="*/ 12191 w 12190"/>
                  <a:gd name="connsiteY1" fmla="*/ 0 h 290692"/>
                  <a:gd name="connsiteX2" fmla="*/ 12191 w 12190"/>
                  <a:gd name="connsiteY2" fmla="*/ 290693 h 290692"/>
                  <a:gd name="connsiteX3" fmla="*/ 0 w 12190"/>
                  <a:gd name="connsiteY3" fmla="*/ 290693 h 290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90692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90693"/>
                    </a:lnTo>
                    <a:lnTo>
                      <a:pt x="0" y="29069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8" name="Freeform 567">
                <a:extLst>
                  <a:ext uri="{FF2B5EF4-FFF2-40B4-BE49-F238E27FC236}">
                    <a16:creationId xmlns:a16="http://schemas.microsoft.com/office/drawing/2014/main" id="{16993517-3794-657D-06DF-1E4AC5220528}"/>
                  </a:ext>
                </a:extLst>
              </p:cNvPr>
              <p:cNvSpPr/>
              <p:nvPr/>
            </p:nvSpPr>
            <p:spPr>
              <a:xfrm>
                <a:off x="1744258" y="2550499"/>
                <a:ext cx="12190" cy="294101"/>
              </a:xfrm>
              <a:custGeom>
                <a:avLst/>
                <a:gdLst>
                  <a:gd name="connsiteX0" fmla="*/ 0 w 12190"/>
                  <a:gd name="connsiteY0" fmla="*/ 0 h 294101"/>
                  <a:gd name="connsiteX1" fmla="*/ 12191 w 12190"/>
                  <a:gd name="connsiteY1" fmla="*/ 0 h 294101"/>
                  <a:gd name="connsiteX2" fmla="*/ 12191 w 12190"/>
                  <a:gd name="connsiteY2" fmla="*/ 294101 h 294101"/>
                  <a:gd name="connsiteX3" fmla="*/ 0 w 12190"/>
                  <a:gd name="connsiteY3" fmla="*/ 294101 h 29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94101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94101"/>
                    </a:lnTo>
                    <a:lnTo>
                      <a:pt x="0" y="294101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9" name="Freeform 568">
                <a:extLst>
                  <a:ext uri="{FF2B5EF4-FFF2-40B4-BE49-F238E27FC236}">
                    <a16:creationId xmlns:a16="http://schemas.microsoft.com/office/drawing/2014/main" id="{20F5A5D4-B31B-E6C9-145D-83EB94AAB8EA}"/>
                  </a:ext>
                </a:extLst>
              </p:cNvPr>
              <p:cNvSpPr/>
              <p:nvPr/>
            </p:nvSpPr>
            <p:spPr>
              <a:xfrm>
                <a:off x="1758989" y="2550499"/>
                <a:ext cx="12190" cy="296535"/>
              </a:xfrm>
              <a:custGeom>
                <a:avLst/>
                <a:gdLst>
                  <a:gd name="connsiteX0" fmla="*/ 0 w 12190"/>
                  <a:gd name="connsiteY0" fmla="*/ 0 h 296535"/>
                  <a:gd name="connsiteX1" fmla="*/ 12191 w 12190"/>
                  <a:gd name="connsiteY1" fmla="*/ 0 h 296535"/>
                  <a:gd name="connsiteX2" fmla="*/ 12191 w 12190"/>
                  <a:gd name="connsiteY2" fmla="*/ 296536 h 296535"/>
                  <a:gd name="connsiteX3" fmla="*/ 0 w 12190"/>
                  <a:gd name="connsiteY3" fmla="*/ 296536 h 29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96535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96536"/>
                    </a:lnTo>
                    <a:lnTo>
                      <a:pt x="0" y="296536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0" name="Freeform 569">
                <a:extLst>
                  <a:ext uri="{FF2B5EF4-FFF2-40B4-BE49-F238E27FC236}">
                    <a16:creationId xmlns:a16="http://schemas.microsoft.com/office/drawing/2014/main" id="{925EEE75-569E-42D6-7B0A-FCEE82BEB600}"/>
                  </a:ext>
                </a:extLst>
              </p:cNvPr>
              <p:cNvSpPr/>
              <p:nvPr/>
            </p:nvSpPr>
            <p:spPr>
              <a:xfrm>
                <a:off x="1774228" y="2550499"/>
                <a:ext cx="12190" cy="299457"/>
              </a:xfrm>
              <a:custGeom>
                <a:avLst/>
                <a:gdLst>
                  <a:gd name="connsiteX0" fmla="*/ 0 w 12190"/>
                  <a:gd name="connsiteY0" fmla="*/ 0 h 299457"/>
                  <a:gd name="connsiteX1" fmla="*/ 12191 w 12190"/>
                  <a:gd name="connsiteY1" fmla="*/ 0 h 299457"/>
                  <a:gd name="connsiteX2" fmla="*/ 12191 w 12190"/>
                  <a:gd name="connsiteY2" fmla="*/ 299457 h 299457"/>
                  <a:gd name="connsiteX3" fmla="*/ 0 w 12190"/>
                  <a:gd name="connsiteY3" fmla="*/ 299457 h 299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99457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99457"/>
                    </a:lnTo>
                    <a:lnTo>
                      <a:pt x="0" y="29945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1" name="Freeform 570">
                <a:extLst>
                  <a:ext uri="{FF2B5EF4-FFF2-40B4-BE49-F238E27FC236}">
                    <a16:creationId xmlns:a16="http://schemas.microsoft.com/office/drawing/2014/main" id="{F686D392-753D-D154-9D62-1678CDE1C24C}"/>
                  </a:ext>
                </a:extLst>
              </p:cNvPr>
              <p:cNvSpPr/>
              <p:nvPr/>
            </p:nvSpPr>
            <p:spPr>
              <a:xfrm>
                <a:off x="1788958" y="2550499"/>
                <a:ext cx="12190" cy="299457"/>
              </a:xfrm>
              <a:custGeom>
                <a:avLst/>
                <a:gdLst>
                  <a:gd name="connsiteX0" fmla="*/ 0 w 12190"/>
                  <a:gd name="connsiteY0" fmla="*/ 0 h 299457"/>
                  <a:gd name="connsiteX1" fmla="*/ 12191 w 12190"/>
                  <a:gd name="connsiteY1" fmla="*/ 0 h 299457"/>
                  <a:gd name="connsiteX2" fmla="*/ 12191 w 12190"/>
                  <a:gd name="connsiteY2" fmla="*/ 299457 h 299457"/>
                  <a:gd name="connsiteX3" fmla="*/ 0 w 12190"/>
                  <a:gd name="connsiteY3" fmla="*/ 299457 h 299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299457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299457"/>
                    </a:lnTo>
                    <a:lnTo>
                      <a:pt x="0" y="29945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2" name="Freeform 571">
                <a:extLst>
                  <a:ext uri="{FF2B5EF4-FFF2-40B4-BE49-F238E27FC236}">
                    <a16:creationId xmlns:a16="http://schemas.microsoft.com/office/drawing/2014/main" id="{634377E0-4015-4AB9-F772-DA25C60B9108}"/>
                  </a:ext>
                </a:extLst>
              </p:cNvPr>
              <p:cNvSpPr/>
              <p:nvPr/>
            </p:nvSpPr>
            <p:spPr>
              <a:xfrm>
                <a:off x="1803689" y="2550499"/>
                <a:ext cx="12190" cy="301404"/>
              </a:xfrm>
              <a:custGeom>
                <a:avLst/>
                <a:gdLst>
                  <a:gd name="connsiteX0" fmla="*/ 0 w 12190"/>
                  <a:gd name="connsiteY0" fmla="*/ 0 h 301404"/>
                  <a:gd name="connsiteX1" fmla="*/ 12191 w 12190"/>
                  <a:gd name="connsiteY1" fmla="*/ 0 h 301404"/>
                  <a:gd name="connsiteX2" fmla="*/ 12191 w 12190"/>
                  <a:gd name="connsiteY2" fmla="*/ 301405 h 301404"/>
                  <a:gd name="connsiteX3" fmla="*/ 0 w 12190"/>
                  <a:gd name="connsiteY3" fmla="*/ 301405 h 301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0140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01405"/>
                    </a:lnTo>
                    <a:lnTo>
                      <a:pt x="0" y="30140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3" name="Freeform 572">
                <a:extLst>
                  <a:ext uri="{FF2B5EF4-FFF2-40B4-BE49-F238E27FC236}">
                    <a16:creationId xmlns:a16="http://schemas.microsoft.com/office/drawing/2014/main" id="{5C110818-714D-FB3F-AC9E-86786ED26F3D}"/>
                  </a:ext>
                </a:extLst>
              </p:cNvPr>
              <p:cNvSpPr/>
              <p:nvPr/>
            </p:nvSpPr>
            <p:spPr>
              <a:xfrm>
                <a:off x="1818420" y="2550499"/>
                <a:ext cx="12190" cy="303352"/>
              </a:xfrm>
              <a:custGeom>
                <a:avLst/>
                <a:gdLst>
                  <a:gd name="connsiteX0" fmla="*/ 0 w 12190"/>
                  <a:gd name="connsiteY0" fmla="*/ 0 h 303352"/>
                  <a:gd name="connsiteX1" fmla="*/ 12191 w 12190"/>
                  <a:gd name="connsiteY1" fmla="*/ 0 h 303352"/>
                  <a:gd name="connsiteX2" fmla="*/ 12191 w 12190"/>
                  <a:gd name="connsiteY2" fmla="*/ 303353 h 303352"/>
                  <a:gd name="connsiteX3" fmla="*/ 0 w 12190"/>
                  <a:gd name="connsiteY3" fmla="*/ 303353 h 30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03352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03353"/>
                    </a:lnTo>
                    <a:lnTo>
                      <a:pt x="0" y="30335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4" name="Freeform 573">
                <a:extLst>
                  <a:ext uri="{FF2B5EF4-FFF2-40B4-BE49-F238E27FC236}">
                    <a16:creationId xmlns:a16="http://schemas.microsoft.com/office/drawing/2014/main" id="{50D1F046-91B3-38D6-DE6F-CE7A781238A7}"/>
                  </a:ext>
                </a:extLst>
              </p:cNvPr>
              <p:cNvSpPr/>
              <p:nvPr/>
            </p:nvSpPr>
            <p:spPr>
              <a:xfrm>
                <a:off x="1833658" y="2550499"/>
                <a:ext cx="12190" cy="307248"/>
              </a:xfrm>
              <a:custGeom>
                <a:avLst/>
                <a:gdLst>
                  <a:gd name="connsiteX0" fmla="*/ 0 w 12190"/>
                  <a:gd name="connsiteY0" fmla="*/ 0 h 307248"/>
                  <a:gd name="connsiteX1" fmla="*/ 12191 w 12190"/>
                  <a:gd name="connsiteY1" fmla="*/ 0 h 307248"/>
                  <a:gd name="connsiteX2" fmla="*/ 12191 w 12190"/>
                  <a:gd name="connsiteY2" fmla="*/ 307248 h 307248"/>
                  <a:gd name="connsiteX3" fmla="*/ 0 w 12190"/>
                  <a:gd name="connsiteY3" fmla="*/ 307248 h 30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07248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07248"/>
                    </a:lnTo>
                    <a:lnTo>
                      <a:pt x="0" y="30724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5" name="Freeform 574">
                <a:extLst>
                  <a:ext uri="{FF2B5EF4-FFF2-40B4-BE49-F238E27FC236}">
                    <a16:creationId xmlns:a16="http://schemas.microsoft.com/office/drawing/2014/main" id="{9DCAA424-80C4-4747-4922-555999E0B955}"/>
                  </a:ext>
                </a:extLst>
              </p:cNvPr>
              <p:cNvSpPr/>
              <p:nvPr/>
            </p:nvSpPr>
            <p:spPr>
              <a:xfrm>
                <a:off x="1848389" y="2550499"/>
                <a:ext cx="12190" cy="317960"/>
              </a:xfrm>
              <a:custGeom>
                <a:avLst/>
                <a:gdLst>
                  <a:gd name="connsiteX0" fmla="*/ 0 w 12190"/>
                  <a:gd name="connsiteY0" fmla="*/ 0 h 317960"/>
                  <a:gd name="connsiteX1" fmla="*/ 12191 w 12190"/>
                  <a:gd name="connsiteY1" fmla="*/ 0 h 317960"/>
                  <a:gd name="connsiteX2" fmla="*/ 12191 w 12190"/>
                  <a:gd name="connsiteY2" fmla="*/ 317960 h 317960"/>
                  <a:gd name="connsiteX3" fmla="*/ 0 w 12190"/>
                  <a:gd name="connsiteY3" fmla="*/ 317960 h 317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17960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17960"/>
                    </a:lnTo>
                    <a:lnTo>
                      <a:pt x="0" y="317960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4" name="Freeform 703">
                <a:extLst>
                  <a:ext uri="{FF2B5EF4-FFF2-40B4-BE49-F238E27FC236}">
                    <a16:creationId xmlns:a16="http://schemas.microsoft.com/office/drawing/2014/main" id="{9C2F7D8C-8170-97AD-2D87-654A1EAC8A44}"/>
                  </a:ext>
                </a:extLst>
              </p:cNvPr>
              <p:cNvSpPr/>
              <p:nvPr/>
            </p:nvSpPr>
            <p:spPr>
              <a:xfrm>
                <a:off x="1863120" y="2550499"/>
                <a:ext cx="12190" cy="325264"/>
              </a:xfrm>
              <a:custGeom>
                <a:avLst/>
                <a:gdLst>
                  <a:gd name="connsiteX0" fmla="*/ 0 w 12190"/>
                  <a:gd name="connsiteY0" fmla="*/ 0 h 325264"/>
                  <a:gd name="connsiteX1" fmla="*/ 12191 w 12190"/>
                  <a:gd name="connsiteY1" fmla="*/ 0 h 325264"/>
                  <a:gd name="connsiteX2" fmla="*/ 12191 w 12190"/>
                  <a:gd name="connsiteY2" fmla="*/ 325264 h 325264"/>
                  <a:gd name="connsiteX3" fmla="*/ 0 w 12190"/>
                  <a:gd name="connsiteY3" fmla="*/ 325264 h 3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2526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25264"/>
                    </a:lnTo>
                    <a:lnTo>
                      <a:pt x="0" y="32526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5" name="Freeform 704">
                <a:extLst>
                  <a:ext uri="{FF2B5EF4-FFF2-40B4-BE49-F238E27FC236}">
                    <a16:creationId xmlns:a16="http://schemas.microsoft.com/office/drawing/2014/main" id="{F6E944C4-CE44-EE11-EB55-2B3D0E906794}"/>
                  </a:ext>
                </a:extLst>
              </p:cNvPr>
              <p:cNvSpPr/>
              <p:nvPr/>
            </p:nvSpPr>
            <p:spPr>
              <a:xfrm>
                <a:off x="1877850" y="2550499"/>
                <a:ext cx="12190" cy="325264"/>
              </a:xfrm>
              <a:custGeom>
                <a:avLst/>
                <a:gdLst>
                  <a:gd name="connsiteX0" fmla="*/ 0 w 12190"/>
                  <a:gd name="connsiteY0" fmla="*/ 0 h 325264"/>
                  <a:gd name="connsiteX1" fmla="*/ 12191 w 12190"/>
                  <a:gd name="connsiteY1" fmla="*/ 0 h 325264"/>
                  <a:gd name="connsiteX2" fmla="*/ 12191 w 12190"/>
                  <a:gd name="connsiteY2" fmla="*/ 325264 h 325264"/>
                  <a:gd name="connsiteX3" fmla="*/ 0 w 12190"/>
                  <a:gd name="connsiteY3" fmla="*/ 325264 h 3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2526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25264"/>
                    </a:lnTo>
                    <a:lnTo>
                      <a:pt x="0" y="32526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6" name="Freeform 705">
                <a:extLst>
                  <a:ext uri="{FF2B5EF4-FFF2-40B4-BE49-F238E27FC236}">
                    <a16:creationId xmlns:a16="http://schemas.microsoft.com/office/drawing/2014/main" id="{BDD31A6D-CB59-8620-76A2-8F689B5F128B}"/>
                  </a:ext>
                </a:extLst>
              </p:cNvPr>
              <p:cNvSpPr/>
              <p:nvPr/>
            </p:nvSpPr>
            <p:spPr>
              <a:xfrm>
                <a:off x="1893089" y="2550499"/>
                <a:ext cx="12190" cy="325264"/>
              </a:xfrm>
              <a:custGeom>
                <a:avLst/>
                <a:gdLst>
                  <a:gd name="connsiteX0" fmla="*/ 0 w 12190"/>
                  <a:gd name="connsiteY0" fmla="*/ 0 h 325264"/>
                  <a:gd name="connsiteX1" fmla="*/ 12191 w 12190"/>
                  <a:gd name="connsiteY1" fmla="*/ 0 h 325264"/>
                  <a:gd name="connsiteX2" fmla="*/ 12191 w 12190"/>
                  <a:gd name="connsiteY2" fmla="*/ 325264 h 325264"/>
                  <a:gd name="connsiteX3" fmla="*/ 0 w 12190"/>
                  <a:gd name="connsiteY3" fmla="*/ 325264 h 3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2526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25264"/>
                    </a:lnTo>
                    <a:lnTo>
                      <a:pt x="0" y="32526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7" name="Freeform 706">
                <a:extLst>
                  <a:ext uri="{FF2B5EF4-FFF2-40B4-BE49-F238E27FC236}">
                    <a16:creationId xmlns:a16="http://schemas.microsoft.com/office/drawing/2014/main" id="{342C5492-7E95-5290-4D62-E5B98C7C92E8}"/>
                  </a:ext>
                </a:extLst>
              </p:cNvPr>
              <p:cNvSpPr/>
              <p:nvPr/>
            </p:nvSpPr>
            <p:spPr>
              <a:xfrm>
                <a:off x="1907820" y="2550499"/>
                <a:ext cx="12190" cy="325264"/>
              </a:xfrm>
              <a:custGeom>
                <a:avLst/>
                <a:gdLst>
                  <a:gd name="connsiteX0" fmla="*/ 0 w 12190"/>
                  <a:gd name="connsiteY0" fmla="*/ 0 h 325264"/>
                  <a:gd name="connsiteX1" fmla="*/ 12191 w 12190"/>
                  <a:gd name="connsiteY1" fmla="*/ 0 h 325264"/>
                  <a:gd name="connsiteX2" fmla="*/ 12191 w 12190"/>
                  <a:gd name="connsiteY2" fmla="*/ 325264 h 325264"/>
                  <a:gd name="connsiteX3" fmla="*/ 0 w 12190"/>
                  <a:gd name="connsiteY3" fmla="*/ 325264 h 3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2526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25264"/>
                    </a:lnTo>
                    <a:lnTo>
                      <a:pt x="0" y="32526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8" name="Freeform 707">
                <a:extLst>
                  <a:ext uri="{FF2B5EF4-FFF2-40B4-BE49-F238E27FC236}">
                    <a16:creationId xmlns:a16="http://schemas.microsoft.com/office/drawing/2014/main" id="{C5734AB7-702A-AB5A-C196-3EF8D66CE931}"/>
                  </a:ext>
                </a:extLst>
              </p:cNvPr>
              <p:cNvSpPr/>
              <p:nvPr/>
            </p:nvSpPr>
            <p:spPr>
              <a:xfrm>
                <a:off x="1922550" y="2550499"/>
                <a:ext cx="12190" cy="327211"/>
              </a:xfrm>
              <a:custGeom>
                <a:avLst/>
                <a:gdLst>
                  <a:gd name="connsiteX0" fmla="*/ 0 w 12190"/>
                  <a:gd name="connsiteY0" fmla="*/ 0 h 327211"/>
                  <a:gd name="connsiteX1" fmla="*/ 12191 w 12190"/>
                  <a:gd name="connsiteY1" fmla="*/ 0 h 327211"/>
                  <a:gd name="connsiteX2" fmla="*/ 12191 w 12190"/>
                  <a:gd name="connsiteY2" fmla="*/ 327212 h 327211"/>
                  <a:gd name="connsiteX3" fmla="*/ 0 w 12190"/>
                  <a:gd name="connsiteY3" fmla="*/ 327212 h 327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27211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27212"/>
                    </a:lnTo>
                    <a:lnTo>
                      <a:pt x="0" y="32721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9" name="Freeform 708">
                <a:extLst>
                  <a:ext uri="{FF2B5EF4-FFF2-40B4-BE49-F238E27FC236}">
                    <a16:creationId xmlns:a16="http://schemas.microsoft.com/office/drawing/2014/main" id="{2FF08924-0C87-2AB6-2121-E5E49A7B6B4B}"/>
                  </a:ext>
                </a:extLst>
              </p:cNvPr>
              <p:cNvSpPr/>
              <p:nvPr/>
            </p:nvSpPr>
            <p:spPr>
              <a:xfrm>
                <a:off x="1937789" y="2550499"/>
                <a:ext cx="12190" cy="328672"/>
              </a:xfrm>
              <a:custGeom>
                <a:avLst/>
                <a:gdLst>
                  <a:gd name="connsiteX0" fmla="*/ 0 w 12190"/>
                  <a:gd name="connsiteY0" fmla="*/ 0 h 328672"/>
                  <a:gd name="connsiteX1" fmla="*/ 12191 w 12190"/>
                  <a:gd name="connsiteY1" fmla="*/ 0 h 328672"/>
                  <a:gd name="connsiteX2" fmla="*/ 12191 w 12190"/>
                  <a:gd name="connsiteY2" fmla="*/ 328673 h 328672"/>
                  <a:gd name="connsiteX3" fmla="*/ 0 w 12190"/>
                  <a:gd name="connsiteY3" fmla="*/ 328673 h 328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28672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28673"/>
                    </a:lnTo>
                    <a:lnTo>
                      <a:pt x="0" y="32867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0" name="Freeform 709">
                <a:extLst>
                  <a:ext uri="{FF2B5EF4-FFF2-40B4-BE49-F238E27FC236}">
                    <a16:creationId xmlns:a16="http://schemas.microsoft.com/office/drawing/2014/main" id="{8AC68DE6-CF8F-E9A9-F078-398F4556E54F}"/>
                  </a:ext>
                </a:extLst>
              </p:cNvPr>
              <p:cNvSpPr/>
              <p:nvPr/>
            </p:nvSpPr>
            <p:spPr>
              <a:xfrm>
                <a:off x="1952520" y="2550499"/>
                <a:ext cx="12190" cy="328672"/>
              </a:xfrm>
              <a:custGeom>
                <a:avLst/>
                <a:gdLst>
                  <a:gd name="connsiteX0" fmla="*/ 0 w 12190"/>
                  <a:gd name="connsiteY0" fmla="*/ 0 h 328672"/>
                  <a:gd name="connsiteX1" fmla="*/ 12191 w 12190"/>
                  <a:gd name="connsiteY1" fmla="*/ 0 h 328672"/>
                  <a:gd name="connsiteX2" fmla="*/ 12191 w 12190"/>
                  <a:gd name="connsiteY2" fmla="*/ 328673 h 328672"/>
                  <a:gd name="connsiteX3" fmla="*/ 0 w 12190"/>
                  <a:gd name="connsiteY3" fmla="*/ 328673 h 328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28672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28673"/>
                    </a:lnTo>
                    <a:lnTo>
                      <a:pt x="0" y="32867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1" name="Freeform 710">
                <a:extLst>
                  <a:ext uri="{FF2B5EF4-FFF2-40B4-BE49-F238E27FC236}">
                    <a16:creationId xmlns:a16="http://schemas.microsoft.com/office/drawing/2014/main" id="{5DBC49A8-26BE-A949-3A84-4B65FD218706}"/>
                  </a:ext>
                </a:extLst>
              </p:cNvPr>
              <p:cNvSpPr/>
              <p:nvPr/>
            </p:nvSpPr>
            <p:spPr>
              <a:xfrm>
                <a:off x="1967250" y="2550499"/>
                <a:ext cx="12190" cy="331107"/>
              </a:xfrm>
              <a:custGeom>
                <a:avLst/>
                <a:gdLst>
                  <a:gd name="connsiteX0" fmla="*/ 0 w 12190"/>
                  <a:gd name="connsiteY0" fmla="*/ 0 h 331107"/>
                  <a:gd name="connsiteX1" fmla="*/ 12191 w 12190"/>
                  <a:gd name="connsiteY1" fmla="*/ 0 h 331107"/>
                  <a:gd name="connsiteX2" fmla="*/ 12191 w 12190"/>
                  <a:gd name="connsiteY2" fmla="*/ 331107 h 331107"/>
                  <a:gd name="connsiteX3" fmla="*/ 0 w 12190"/>
                  <a:gd name="connsiteY3" fmla="*/ 331107 h 33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31107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31107"/>
                    </a:lnTo>
                    <a:lnTo>
                      <a:pt x="0" y="33110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2" name="Freeform 711">
                <a:extLst>
                  <a:ext uri="{FF2B5EF4-FFF2-40B4-BE49-F238E27FC236}">
                    <a16:creationId xmlns:a16="http://schemas.microsoft.com/office/drawing/2014/main" id="{00E721BD-061A-DF23-099A-2025917523B4}"/>
                  </a:ext>
                </a:extLst>
              </p:cNvPr>
              <p:cNvSpPr/>
              <p:nvPr/>
            </p:nvSpPr>
            <p:spPr>
              <a:xfrm>
                <a:off x="1981981" y="2550499"/>
                <a:ext cx="12190" cy="335002"/>
              </a:xfrm>
              <a:custGeom>
                <a:avLst/>
                <a:gdLst>
                  <a:gd name="connsiteX0" fmla="*/ 0 w 12190"/>
                  <a:gd name="connsiteY0" fmla="*/ 0 h 335002"/>
                  <a:gd name="connsiteX1" fmla="*/ 12191 w 12190"/>
                  <a:gd name="connsiteY1" fmla="*/ 0 h 335002"/>
                  <a:gd name="connsiteX2" fmla="*/ 12191 w 12190"/>
                  <a:gd name="connsiteY2" fmla="*/ 335003 h 335002"/>
                  <a:gd name="connsiteX3" fmla="*/ 0 w 12190"/>
                  <a:gd name="connsiteY3" fmla="*/ 335003 h 33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35002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35003"/>
                    </a:lnTo>
                    <a:lnTo>
                      <a:pt x="0" y="33500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3" name="Freeform 712">
                <a:extLst>
                  <a:ext uri="{FF2B5EF4-FFF2-40B4-BE49-F238E27FC236}">
                    <a16:creationId xmlns:a16="http://schemas.microsoft.com/office/drawing/2014/main" id="{EDA1840F-E56B-FD3D-AA8B-F14B00E3F3A7}"/>
                  </a:ext>
                </a:extLst>
              </p:cNvPr>
              <p:cNvSpPr/>
              <p:nvPr/>
            </p:nvSpPr>
            <p:spPr>
              <a:xfrm>
                <a:off x="1997220" y="2550499"/>
                <a:ext cx="12190" cy="338898"/>
              </a:xfrm>
              <a:custGeom>
                <a:avLst/>
                <a:gdLst>
                  <a:gd name="connsiteX0" fmla="*/ 0 w 12190"/>
                  <a:gd name="connsiteY0" fmla="*/ 0 h 338898"/>
                  <a:gd name="connsiteX1" fmla="*/ 12191 w 12190"/>
                  <a:gd name="connsiteY1" fmla="*/ 0 h 338898"/>
                  <a:gd name="connsiteX2" fmla="*/ 12191 w 12190"/>
                  <a:gd name="connsiteY2" fmla="*/ 338898 h 338898"/>
                  <a:gd name="connsiteX3" fmla="*/ 0 w 12190"/>
                  <a:gd name="connsiteY3" fmla="*/ 338898 h 338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38898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38898"/>
                    </a:lnTo>
                    <a:lnTo>
                      <a:pt x="0" y="33889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4" name="Freeform 713">
                <a:extLst>
                  <a:ext uri="{FF2B5EF4-FFF2-40B4-BE49-F238E27FC236}">
                    <a16:creationId xmlns:a16="http://schemas.microsoft.com/office/drawing/2014/main" id="{5BC525EB-2F93-1EC5-9730-A252CF9CB1DB}"/>
                  </a:ext>
                </a:extLst>
              </p:cNvPr>
              <p:cNvSpPr/>
              <p:nvPr/>
            </p:nvSpPr>
            <p:spPr>
              <a:xfrm>
                <a:off x="2011950" y="2550499"/>
                <a:ext cx="12190" cy="347662"/>
              </a:xfrm>
              <a:custGeom>
                <a:avLst/>
                <a:gdLst>
                  <a:gd name="connsiteX0" fmla="*/ 0 w 12190"/>
                  <a:gd name="connsiteY0" fmla="*/ 0 h 347662"/>
                  <a:gd name="connsiteX1" fmla="*/ 12191 w 12190"/>
                  <a:gd name="connsiteY1" fmla="*/ 0 h 347662"/>
                  <a:gd name="connsiteX2" fmla="*/ 12191 w 12190"/>
                  <a:gd name="connsiteY2" fmla="*/ 347663 h 347662"/>
                  <a:gd name="connsiteX3" fmla="*/ 0 w 12190"/>
                  <a:gd name="connsiteY3" fmla="*/ 347663 h 347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47662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47663"/>
                    </a:lnTo>
                    <a:lnTo>
                      <a:pt x="0" y="34766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5" name="Freeform 714">
                <a:extLst>
                  <a:ext uri="{FF2B5EF4-FFF2-40B4-BE49-F238E27FC236}">
                    <a16:creationId xmlns:a16="http://schemas.microsoft.com/office/drawing/2014/main" id="{CE3BAED1-AD5C-8525-8929-1E58686D1213}"/>
                  </a:ext>
                </a:extLst>
              </p:cNvPr>
              <p:cNvSpPr/>
              <p:nvPr/>
            </p:nvSpPr>
            <p:spPr>
              <a:xfrm>
                <a:off x="2026681" y="2550499"/>
                <a:ext cx="12190" cy="347662"/>
              </a:xfrm>
              <a:custGeom>
                <a:avLst/>
                <a:gdLst>
                  <a:gd name="connsiteX0" fmla="*/ 0 w 12190"/>
                  <a:gd name="connsiteY0" fmla="*/ 0 h 347662"/>
                  <a:gd name="connsiteX1" fmla="*/ 12191 w 12190"/>
                  <a:gd name="connsiteY1" fmla="*/ 0 h 347662"/>
                  <a:gd name="connsiteX2" fmla="*/ 12191 w 12190"/>
                  <a:gd name="connsiteY2" fmla="*/ 347663 h 347662"/>
                  <a:gd name="connsiteX3" fmla="*/ 0 w 12190"/>
                  <a:gd name="connsiteY3" fmla="*/ 347663 h 347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47662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47663"/>
                    </a:lnTo>
                    <a:lnTo>
                      <a:pt x="0" y="34766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6" name="Freeform 715">
                <a:extLst>
                  <a:ext uri="{FF2B5EF4-FFF2-40B4-BE49-F238E27FC236}">
                    <a16:creationId xmlns:a16="http://schemas.microsoft.com/office/drawing/2014/main" id="{546ADE4E-CA76-6B6D-6C26-6FB364F66948}"/>
                  </a:ext>
                </a:extLst>
              </p:cNvPr>
              <p:cNvSpPr/>
              <p:nvPr/>
            </p:nvSpPr>
            <p:spPr>
              <a:xfrm>
                <a:off x="2041412" y="2550499"/>
                <a:ext cx="12190" cy="347662"/>
              </a:xfrm>
              <a:custGeom>
                <a:avLst/>
                <a:gdLst>
                  <a:gd name="connsiteX0" fmla="*/ 0 w 12190"/>
                  <a:gd name="connsiteY0" fmla="*/ 0 h 347662"/>
                  <a:gd name="connsiteX1" fmla="*/ 12191 w 12190"/>
                  <a:gd name="connsiteY1" fmla="*/ 0 h 347662"/>
                  <a:gd name="connsiteX2" fmla="*/ 12191 w 12190"/>
                  <a:gd name="connsiteY2" fmla="*/ 347663 h 347662"/>
                  <a:gd name="connsiteX3" fmla="*/ 0 w 12190"/>
                  <a:gd name="connsiteY3" fmla="*/ 347663 h 347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47662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47663"/>
                    </a:lnTo>
                    <a:lnTo>
                      <a:pt x="0" y="34766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7" name="Freeform 716">
                <a:extLst>
                  <a:ext uri="{FF2B5EF4-FFF2-40B4-BE49-F238E27FC236}">
                    <a16:creationId xmlns:a16="http://schemas.microsoft.com/office/drawing/2014/main" id="{E00DC30F-5EE5-01B0-AA09-0EBF07693086}"/>
                  </a:ext>
                </a:extLst>
              </p:cNvPr>
              <p:cNvSpPr/>
              <p:nvPr/>
            </p:nvSpPr>
            <p:spPr>
              <a:xfrm>
                <a:off x="2056650" y="2550499"/>
                <a:ext cx="12190" cy="349610"/>
              </a:xfrm>
              <a:custGeom>
                <a:avLst/>
                <a:gdLst>
                  <a:gd name="connsiteX0" fmla="*/ 0 w 12190"/>
                  <a:gd name="connsiteY0" fmla="*/ 0 h 349610"/>
                  <a:gd name="connsiteX1" fmla="*/ 12191 w 12190"/>
                  <a:gd name="connsiteY1" fmla="*/ 0 h 349610"/>
                  <a:gd name="connsiteX2" fmla="*/ 12191 w 12190"/>
                  <a:gd name="connsiteY2" fmla="*/ 349610 h 349610"/>
                  <a:gd name="connsiteX3" fmla="*/ 0 w 12190"/>
                  <a:gd name="connsiteY3" fmla="*/ 349610 h 349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49610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49610"/>
                    </a:lnTo>
                    <a:lnTo>
                      <a:pt x="0" y="349610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8" name="Freeform 717">
                <a:extLst>
                  <a:ext uri="{FF2B5EF4-FFF2-40B4-BE49-F238E27FC236}">
                    <a16:creationId xmlns:a16="http://schemas.microsoft.com/office/drawing/2014/main" id="{696E0BB4-6F01-D2B5-4E58-5426C79CEA74}"/>
                  </a:ext>
                </a:extLst>
              </p:cNvPr>
              <p:cNvSpPr/>
              <p:nvPr/>
            </p:nvSpPr>
            <p:spPr>
              <a:xfrm>
                <a:off x="2071381" y="2550499"/>
                <a:ext cx="12190" cy="351071"/>
              </a:xfrm>
              <a:custGeom>
                <a:avLst/>
                <a:gdLst>
                  <a:gd name="connsiteX0" fmla="*/ 0 w 12190"/>
                  <a:gd name="connsiteY0" fmla="*/ 0 h 351071"/>
                  <a:gd name="connsiteX1" fmla="*/ 12191 w 12190"/>
                  <a:gd name="connsiteY1" fmla="*/ 0 h 351071"/>
                  <a:gd name="connsiteX2" fmla="*/ 12191 w 12190"/>
                  <a:gd name="connsiteY2" fmla="*/ 351071 h 351071"/>
                  <a:gd name="connsiteX3" fmla="*/ 0 w 12190"/>
                  <a:gd name="connsiteY3" fmla="*/ 351071 h 35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51071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51071"/>
                    </a:lnTo>
                    <a:lnTo>
                      <a:pt x="0" y="351071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9" name="Freeform 718">
                <a:extLst>
                  <a:ext uri="{FF2B5EF4-FFF2-40B4-BE49-F238E27FC236}">
                    <a16:creationId xmlns:a16="http://schemas.microsoft.com/office/drawing/2014/main" id="{743DE865-73D8-AB55-10D1-9934DF1ACB35}"/>
                  </a:ext>
                </a:extLst>
              </p:cNvPr>
              <p:cNvSpPr/>
              <p:nvPr/>
            </p:nvSpPr>
            <p:spPr>
              <a:xfrm>
                <a:off x="2086111" y="2550499"/>
                <a:ext cx="12190" cy="351071"/>
              </a:xfrm>
              <a:custGeom>
                <a:avLst/>
                <a:gdLst>
                  <a:gd name="connsiteX0" fmla="*/ 0 w 12190"/>
                  <a:gd name="connsiteY0" fmla="*/ 0 h 351071"/>
                  <a:gd name="connsiteX1" fmla="*/ 12191 w 12190"/>
                  <a:gd name="connsiteY1" fmla="*/ 0 h 351071"/>
                  <a:gd name="connsiteX2" fmla="*/ 12191 w 12190"/>
                  <a:gd name="connsiteY2" fmla="*/ 351071 h 351071"/>
                  <a:gd name="connsiteX3" fmla="*/ 0 w 12190"/>
                  <a:gd name="connsiteY3" fmla="*/ 351071 h 35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51071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51071"/>
                    </a:lnTo>
                    <a:lnTo>
                      <a:pt x="0" y="351071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0" name="Freeform 719">
                <a:extLst>
                  <a:ext uri="{FF2B5EF4-FFF2-40B4-BE49-F238E27FC236}">
                    <a16:creationId xmlns:a16="http://schemas.microsoft.com/office/drawing/2014/main" id="{26A6A47C-DFF8-C318-84A8-D13176A7E7A1}"/>
                  </a:ext>
                </a:extLst>
              </p:cNvPr>
              <p:cNvSpPr/>
              <p:nvPr/>
            </p:nvSpPr>
            <p:spPr>
              <a:xfrm>
                <a:off x="2100842" y="2550499"/>
                <a:ext cx="12190" cy="351071"/>
              </a:xfrm>
              <a:custGeom>
                <a:avLst/>
                <a:gdLst>
                  <a:gd name="connsiteX0" fmla="*/ 0 w 12190"/>
                  <a:gd name="connsiteY0" fmla="*/ 0 h 351071"/>
                  <a:gd name="connsiteX1" fmla="*/ 12191 w 12190"/>
                  <a:gd name="connsiteY1" fmla="*/ 0 h 351071"/>
                  <a:gd name="connsiteX2" fmla="*/ 12191 w 12190"/>
                  <a:gd name="connsiteY2" fmla="*/ 351071 h 351071"/>
                  <a:gd name="connsiteX3" fmla="*/ 0 w 12190"/>
                  <a:gd name="connsiteY3" fmla="*/ 351071 h 35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51071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51071"/>
                    </a:lnTo>
                    <a:lnTo>
                      <a:pt x="0" y="351071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1" name="Freeform 720">
                <a:extLst>
                  <a:ext uri="{FF2B5EF4-FFF2-40B4-BE49-F238E27FC236}">
                    <a16:creationId xmlns:a16="http://schemas.microsoft.com/office/drawing/2014/main" id="{271A68F5-8B0D-3FAD-7A3C-D464B838CA6C}"/>
                  </a:ext>
                </a:extLst>
              </p:cNvPr>
              <p:cNvSpPr/>
              <p:nvPr/>
            </p:nvSpPr>
            <p:spPr>
              <a:xfrm>
                <a:off x="2116081" y="2550499"/>
                <a:ext cx="12190" cy="354966"/>
              </a:xfrm>
              <a:custGeom>
                <a:avLst/>
                <a:gdLst>
                  <a:gd name="connsiteX0" fmla="*/ 0 w 12190"/>
                  <a:gd name="connsiteY0" fmla="*/ 0 h 354966"/>
                  <a:gd name="connsiteX1" fmla="*/ 12191 w 12190"/>
                  <a:gd name="connsiteY1" fmla="*/ 0 h 354966"/>
                  <a:gd name="connsiteX2" fmla="*/ 12191 w 12190"/>
                  <a:gd name="connsiteY2" fmla="*/ 354966 h 354966"/>
                  <a:gd name="connsiteX3" fmla="*/ 0 w 12190"/>
                  <a:gd name="connsiteY3" fmla="*/ 354966 h 354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54966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54966"/>
                    </a:lnTo>
                    <a:lnTo>
                      <a:pt x="0" y="354966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2" name="Freeform 721">
                <a:extLst>
                  <a:ext uri="{FF2B5EF4-FFF2-40B4-BE49-F238E27FC236}">
                    <a16:creationId xmlns:a16="http://schemas.microsoft.com/office/drawing/2014/main" id="{8D908953-CDA5-14FE-5482-16D2276FEEB8}"/>
                  </a:ext>
                </a:extLst>
              </p:cNvPr>
              <p:cNvSpPr/>
              <p:nvPr/>
            </p:nvSpPr>
            <p:spPr>
              <a:xfrm>
                <a:off x="2130811" y="2550499"/>
                <a:ext cx="12190" cy="354966"/>
              </a:xfrm>
              <a:custGeom>
                <a:avLst/>
                <a:gdLst>
                  <a:gd name="connsiteX0" fmla="*/ 0 w 12190"/>
                  <a:gd name="connsiteY0" fmla="*/ 0 h 354966"/>
                  <a:gd name="connsiteX1" fmla="*/ 12191 w 12190"/>
                  <a:gd name="connsiteY1" fmla="*/ 0 h 354966"/>
                  <a:gd name="connsiteX2" fmla="*/ 12191 w 12190"/>
                  <a:gd name="connsiteY2" fmla="*/ 354966 h 354966"/>
                  <a:gd name="connsiteX3" fmla="*/ 0 w 12190"/>
                  <a:gd name="connsiteY3" fmla="*/ 354966 h 354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54966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54966"/>
                    </a:lnTo>
                    <a:lnTo>
                      <a:pt x="0" y="354966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3" name="Freeform 722">
                <a:extLst>
                  <a:ext uri="{FF2B5EF4-FFF2-40B4-BE49-F238E27FC236}">
                    <a16:creationId xmlns:a16="http://schemas.microsoft.com/office/drawing/2014/main" id="{B34CABF8-6437-B44A-109D-488C6A974FFD}"/>
                  </a:ext>
                </a:extLst>
              </p:cNvPr>
              <p:cNvSpPr/>
              <p:nvPr/>
            </p:nvSpPr>
            <p:spPr>
              <a:xfrm>
                <a:off x="2145542" y="2550499"/>
                <a:ext cx="12190" cy="362270"/>
              </a:xfrm>
              <a:custGeom>
                <a:avLst/>
                <a:gdLst>
                  <a:gd name="connsiteX0" fmla="*/ 0 w 12190"/>
                  <a:gd name="connsiteY0" fmla="*/ 0 h 362270"/>
                  <a:gd name="connsiteX1" fmla="*/ 12191 w 12190"/>
                  <a:gd name="connsiteY1" fmla="*/ 0 h 362270"/>
                  <a:gd name="connsiteX2" fmla="*/ 12191 w 12190"/>
                  <a:gd name="connsiteY2" fmla="*/ 362270 h 362270"/>
                  <a:gd name="connsiteX3" fmla="*/ 0 w 12190"/>
                  <a:gd name="connsiteY3" fmla="*/ 362270 h 36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62270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62270"/>
                    </a:lnTo>
                    <a:lnTo>
                      <a:pt x="0" y="362270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4" name="Freeform 723">
                <a:extLst>
                  <a:ext uri="{FF2B5EF4-FFF2-40B4-BE49-F238E27FC236}">
                    <a16:creationId xmlns:a16="http://schemas.microsoft.com/office/drawing/2014/main" id="{DD097D93-07E7-FE2E-9101-95BB3F4DD80C}"/>
                  </a:ext>
                </a:extLst>
              </p:cNvPr>
              <p:cNvSpPr/>
              <p:nvPr/>
            </p:nvSpPr>
            <p:spPr>
              <a:xfrm>
                <a:off x="2160781" y="2550499"/>
                <a:ext cx="12190" cy="362270"/>
              </a:xfrm>
              <a:custGeom>
                <a:avLst/>
                <a:gdLst>
                  <a:gd name="connsiteX0" fmla="*/ 0 w 12190"/>
                  <a:gd name="connsiteY0" fmla="*/ 0 h 362270"/>
                  <a:gd name="connsiteX1" fmla="*/ 12191 w 12190"/>
                  <a:gd name="connsiteY1" fmla="*/ 0 h 362270"/>
                  <a:gd name="connsiteX2" fmla="*/ 12191 w 12190"/>
                  <a:gd name="connsiteY2" fmla="*/ 362270 h 362270"/>
                  <a:gd name="connsiteX3" fmla="*/ 0 w 12190"/>
                  <a:gd name="connsiteY3" fmla="*/ 362270 h 36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62270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62270"/>
                    </a:lnTo>
                    <a:lnTo>
                      <a:pt x="0" y="362270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5" name="Freeform 724">
                <a:extLst>
                  <a:ext uri="{FF2B5EF4-FFF2-40B4-BE49-F238E27FC236}">
                    <a16:creationId xmlns:a16="http://schemas.microsoft.com/office/drawing/2014/main" id="{D1F8E9E2-22FC-2EF0-0DE5-EE99F5B150B4}"/>
                  </a:ext>
                </a:extLst>
              </p:cNvPr>
              <p:cNvSpPr/>
              <p:nvPr/>
            </p:nvSpPr>
            <p:spPr>
              <a:xfrm>
                <a:off x="2175511" y="2550499"/>
                <a:ext cx="12190" cy="363731"/>
              </a:xfrm>
              <a:custGeom>
                <a:avLst/>
                <a:gdLst>
                  <a:gd name="connsiteX0" fmla="*/ 0 w 12190"/>
                  <a:gd name="connsiteY0" fmla="*/ 0 h 363731"/>
                  <a:gd name="connsiteX1" fmla="*/ 12191 w 12190"/>
                  <a:gd name="connsiteY1" fmla="*/ 0 h 363731"/>
                  <a:gd name="connsiteX2" fmla="*/ 12191 w 12190"/>
                  <a:gd name="connsiteY2" fmla="*/ 363731 h 363731"/>
                  <a:gd name="connsiteX3" fmla="*/ 0 w 12190"/>
                  <a:gd name="connsiteY3" fmla="*/ 363731 h 36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63731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63731"/>
                    </a:lnTo>
                    <a:lnTo>
                      <a:pt x="0" y="363731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6" name="Freeform 725">
                <a:extLst>
                  <a:ext uri="{FF2B5EF4-FFF2-40B4-BE49-F238E27FC236}">
                    <a16:creationId xmlns:a16="http://schemas.microsoft.com/office/drawing/2014/main" id="{482180E9-6DA6-96E6-DCD7-DFCDA7B7E0CB}"/>
                  </a:ext>
                </a:extLst>
              </p:cNvPr>
              <p:cNvSpPr/>
              <p:nvPr/>
            </p:nvSpPr>
            <p:spPr>
              <a:xfrm>
                <a:off x="2190242" y="2550499"/>
                <a:ext cx="12190" cy="363731"/>
              </a:xfrm>
              <a:custGeom>
                <a:avLst/>
                <a:gdLst>
                  <a:gd name="connsiteX0" fmla="*/ 0 w 12190"/>
                  <a:gd name="connsiteY0" fmla="*/ 0 h 363731"/>
                  <a:gd name="connsiteX1" fmla="*/ 12191 w 12190"/>
                  <a:gd name="connsiteY1" fmla="*/ 0 h 363731"/>
                  <a:gd name="connsiteX2" fmla="*/ 12191 w 12190"/>
                  <a:gd name="connsiteY2" fmla="*/ 363731 h 363731"/>
                  <a:gd name="connsiteX3" fmla="*/ 0 w 12190"/>
                  <a:gd name="connsiteY3" fmla="*/ 363731 h 36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63731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63731"/>
                    </a:lnTo>
                    <a:lnTo>
                      <a:pt x="0" y="363731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7" name="Freeform 726">
                <a:extLst>
                  <a:ext uri="{FF2B5EF4-FFF2-40B4-BE49-F238E27FC236}">
                    <a16:creationId xmlns:a16="http://schemas.microsoft.com/office/drawing/2014/main" id="{C71CC50E-CE9A-4938-58A2-FEC2D14841CC}"/>
                  </a:ext>
                </a:extLst>
              </p:cNvPr>
              <p:cNvSpPr/>
              <p:nvPr/>
            </p:nvSpPr>
            <p:spPr>
              <a:xfrm>
                <a:off x="2204973" y="2550499"/>
                <a:ext cx="12190" cy="365678"/>
              </a:xfrm>
              <a:custGeom>
                <a:avLst/>
                <a:gdLst>
                  <a:gd name="connsiteX0" fmla="*/ 0 w 12190"/>
                  <a:gd name="connsiteY0" fmla="*/ 0 h 365678"/>
                  <a:gd name="connsiteX1" fmla="*/ 12191 w 12190"/>
                  <a:gd name="connsiteY1" fmla="*/ 0 h 365678"/>
                  <a:gd name="connsiteX2" fmla="*/ 12191 w 12190"/>
                  <a:gd name="connsiteY2" fmla="*/ 365679 h 365678"/>
                  <a:gd name="connsiteX3" fmla="*/ 0 w 12190"/>
                  <a:gd name="connsiteY3" fmla="*/ 365679 h 365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65678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65679"/>
                    </a:lnTo>
                    <a:lnTo>
                      <a:pt x="0" y="365679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8" name="Freeform 727">
                <a:extLst>
                  <a:ext uri="{FF2B5EF4-FFF2-40B4-BE49-F238E27FC236}">
                    <a16:creationId xmlns:a16="http://schemas.microsoft.com/office/drawing/2014/main" id="{C6962208-5739-CC77-9F3C-EE001186A06F}"/>
                  </a:ext>
                </a:extLst>
              </p:cNvPr>
              <p:cNvSpPr/>
              <p:nvPr/>
            </p:nvSpPr>
            <p:spPr>
              <a:xfrm>
                <a:off x="2220211" y="2550499"/>
                <a:ext cx="12190" cy="367139"/>
              </a:xfrm>
              <a:custGeom>
                <a:avLst/>
                <a:gdLst>
                  <a:gd name="connsiteX0" fmla="*/ 0 w 12190"/>
                  <a:gd name="connsiteY0" fmla="*/ 0 h 367139"/>
                  <a:gd name="connsiteX1" fmla="*/ 12191 w 12190"/>
                  <a:gd name="connsiteY1" fmla="*/ 0 h 367139"/>
                  <a:gd name="connsiteX2" fmla="*/ 12191 w 12190"/>
                  <a:gd name="connsiteY2" fmla="*/ 367140 h 367139"/>
                  <a:gd name="connsiteX3" fmla="*/ 0 w 12190"/>
                  <a:gd name="connsiteY3" fmla="*/ 367140 h 367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67139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67140"/>
                    </a:lnTo>
                    <a:lnTo>
                      <a:pt x="0" y="367140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9" name="Freeform 728">
                <a:extLst>
                  <a:ext uri="{FF2B5EF4-FFF2-40B4-BE49-F238E27FC236}">
                    <a16:creationId xmlns:a16="http://schemas.microsoft.com/office/drawing/2014/main" id="{3C308AE4-C7AE-8832-7C22-466654769149}"/>
                  </a:ext>
                </a:extLst>
              </p:cNvPr>
              <p:cNvSpPr/>
              <p:nvPr/>
            </p:nvSpPr>
            <p:spPr>
              <a:xfrm>
                <a:off x="2234942" y="2550499"/>
                <a:ext cx="12190" cy="369574"/>
              </a:xfrm>
              <a:custGeom>
                <a:avLst/>
                <a:gdLst>
                  <a:gd name="connsiteX0" fmla="*/ 0 w 12190"/>
                  <a:gd name="connsiteY0" fmla="*/ 0 h 369574"/>
                  <a:gd name="connsiteX1" fmla="*/ 12191 w 12190"/>
                  <a:gd name="connsiteY1" fmla="*/ 0 h 369574"/>
                  <a:gd name="connsiteX2" fmla="*/ 12191 w 12190"/>
                  <a:gd name="connsiteY2" fmla="*/ 369574 h 369574"/>
                  <a:gd name="connsiteX3" fmla="*/ 0 w 12190"/>
                  <a:gd name="connsiteY3" fmla="*/ 369574 h 36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6957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69574"/>
                    </a:lnTo>
                    <a:lnTo>
                      <a:pt x="0" y="36957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0" name="Freeform 729">
                <a:extLst>
                  <a:ext uri="{FF2B5EF4-FFF2-40B4-BE49-F238E27FC236}">
                    <a16:creationId xmlns:a16="http://schemas.microsoft.com/office/drawing/2014/main" id="{638550DF-85B9-2FF5-6C34-679B69E45FF4}"/>
                  </a:ext>
                </a:extLst>
              </p:cNvPr>
              <p:cNvSpPr/>
              <p:nvPr/>
            </p:nvSpPr>
            <p:spPr>
              <a:xfrm>
                <a:off x="2249673" y="2550499"/>
                <a:ext cx="12190" cy="371521"/>
              </a:xfrm>
              <a:custGeom>
                <a:avLst/>
                <a:gdLst>
                  <a:gd name="connsiteX0" fmla="*/ 0 w 12190"/>
                  <a:gd name="connsiteY0" fmla="*/ 0 h 371521"/>
                  <a:gd name="connsiteX1" fmla="*/ 12191 w 12190"/>
                  <a:gd name="connsiteY1" fmla="*/ 0 h 371521"/>
                  <a:gd name="connsiteX2" fmla="*/ 12191 w 12190"/>
                  <a:gd name="connsiteY2" fmla="*/ 371522 h 371521"/>
                  <a:gd name="connsiteX3" fmla="*/ 0 w 12190"/>
                  <a:gd name="connsiteY3" fmla="*/ 371522 h 37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71521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71522"/>
                    </a:lnTo>
                    <a:lnTo>
                      <a:pt x="0" y="37152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1" name="Freeform 730">
                <a:extLst>
                  <a:ext uri="{FF2B5EF4-FFF2-40B4-BE49-F238E27FC236}">
                    <a16:creationId xmlns:a16="http://schemas.microsoft.com/office/drawing/2014/main" id="{C383D0C6-F2D5-E0EF-0EE8-17A42BB0E448}"/>
                  </a:ext>
                </a:extLst>
              </p:cNvPr>
              <p:cNvSpPr/>
              <p:nvPr/>
            </p:nvSpPr>
            <p:spPr>
              <a:xfrm>
                <a:off x="2264403" y="2550499"/>
                <a:ext cx="12190" cy="379312"/>
              </a:xfrm>
              <a:custGeom>
                <a:avLst/>
                <a:gdLst>
                  <a:gd name="connsiteX0" fmla="*/ 0 w 12190"/>
                  <a:gd name="connsiteY0" fmla="*/ 0 h 379312"/>
                  <a:gd name="connsiteX1" fmla="*/ 12191 w 12190"/>
                  <a:gd name="connsiteY1" fmla="*/ 0 h 379312"/>
                  <a:gd name="connsiteX2" fmla="*/ 12191 w 12190"/>
                  <a:gd name="connsiteY2" fmla="*/ 379313 h 379312"/>
                  <a:gd name="connsiteX3" fmla="*/ 0 w 12190"/>
                  <a:gd name="connsiteY3" fmla="*/ 379313 h 37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79312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79313"/>
                    </a:lnTo>
                    <a:lnTo>
                      <a:pt x="0" y="37931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2" name="Freeform 731">
                <a:extLst>
                  <a:ext uri="{FF2B5EF4-FFF2-40B4-BE49-F238E27FC236}">
                    <a16:creationId xmlns:a16="http://schemas.microsoft.com/office/drawing/2014/main" id="{E6DD7877-72BD-0531-E4CC-0528286C94A8}"/>
                  </a:ext>
                </a:extLst>
              </p:cNvPr>
              <p:cNvSpPr/>
              <p:nvPr/>
            </p:nvSpPr>
            <p:spPr>
              <a:xfrm>
                <a:off x="2279642" y="2550499"/>
                <a:ext cx="12190" cy="383694"/>
              </a:xfrm>
              <a:custGeom>
                <a:avLst/>
                <a:gdLst>
                  <a:gd name="connsiteX0" fmla="*/ 0 w 12190"/>
                  <a:gd name="connsiteY0" fmla="*/ 0 h 383694"/>
                  <a:gd name="connsiteX1" fmla="*/ 12191 w 12190"/>
                  <a:gd name="connsiteY1" fmla="*/ 0 h 383694"/>
                  <a:gd name="connsiteX2" fmla="*/ 12191 w 12190"/>
                  <a:gd name="connsiteY2" fmla="*/ 383695 h 383694"/>
                  <a:gd name="connsiteX3" fmla="*/ 0 w 12190"/>
                  <a:gd name="connsiteY3" fmla="*/ 383695 h 383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8369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83695"/>
                    </a:lnTo>
                    <a:lnTo>
                      <a:pt x="0" y="38369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3" name="Freeform 732">
                <a:extLst>
                  <a:ext uri="{FF2B5EF4-FFF2-40B4-BE49-F238E27FC236}">
                    <a16:creationId xmlns:a16="http://schemas.microsoft.com/office/drawing/2014/main" id="{7E2719F6-4560-B122-7052-ABD9CACB28D7}"/>
                  </a:ext>
                </a:extLst>
              </p:cNvPr>
              <p:cNvSpPr/>
              <p:nvPr/>
            </p:nvSpPr>
            <p:spPr>
              <a:xfrm>
                <a:off x="2294373" y="2550499"/>
                <a:ext cx="12190" cy="383694"/>
              </a:xfrm>
              <a:custGeom>
                <a:avLst/>
                <a:gdLst>
                  <a:gd name="connsiteX0" fmla="*/ 0 w 12190"/>
                  <a:gd name="connsiteY0" fmla="*/ 0 h 383694"/>
                  <a:gd name="connsiteX1" fmla="*/ 12191 w 12190"/>
                  <a:gd name="connsiteY1" fmla="*/ 0 h 383694"/>
                  <a:gd name="connsiteX2" fmla="*/ 12191 w 12190"/>
                  <a:gd name="connsiteY2" fmla="*/ 383695 h 383694"/>
                  <a:gd name="connsiteX3" fmla="*/ 0 w 12190"/>
                  <a:gd name="connsiteY3" fmla="*/ 383695 h 383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8369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83695"/>
                    </a:lnTo>
                    <a:lnTo>
                      <a:pt x="0" y="38369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4" name="Freeform 733">
                <a:extLst>
                  <a:ext uri="{FF2B5EF4-FFF2-40B4-BE49-F238E27FC236}">
                    <a16:creationId xmlns:a16="http://schemas.microsoft.com/office/drawing/2014/main" id="{AE0911AA-4DCB-08A5-E089-F177EB08A38F}"/>
                  </a:ext>
                </a:extLst>
              </p:cNvPr>
              <p:cNvSpPr/>
              <p:nvPr/>
            </p:nvSpPr>
            <p:spPr>
              <a:xfrm>
                <a:off x="2309103" y="2550499"/>
                <a:ext cx="12190" cy="383694"/>
              </a:xfrm>
              <a:custGeom>
                <a:avLst/>
                <a:gdLst>
                  <a:gd name="connsiteX0" fmla="*/ 0 w 12190"/>
                  <a:gd name="connsiteY0" fmla="*/ 0 h 383694"/>
                  <a:gd name="connsiteX1" fmla="*/ 12191 w 12190"/>
                  <a:gd name="connsiteY1" fmla="*/ 0 h 383694"/>
                  <a:gd name="connsiteX2" fmla="*/ 12191 w 12190"/>
                  <a:gd name="connsiteY2" fmla="*/ 383695 h 383694"/>
                  <a:gd name="connsiteX3" fmla="*/ 0 w 12190"/>
                  <a:gd name="connsiteY3" fmla="*/ 383695 h 383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8369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83695"/>
                    </a:lnTo>
                    <a:lnTo>
                      <a:pt x="0" y="38369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5" name="Freeform 734">
                <a:extLst>
                  <a:ext uri="{FF2B5EF4-FFF2-40B4-BE49-F238E27FC236}">
                    <a16:creationId xmlns:a16="http://schemas.microsoft.com/office/drawing/2014/main" id="{8ABDBB6C-D871-3A49-20D2-87EC9CC36277}"/>
                  </a:ext>
                </a:extLst>
              </p:cNvPr>
              <p:cNvSpPr/>
              <p:nvPr/>
            </p:nvSpPr>
            <p:spPr>
              <a:xfrm>
                <a:off x="2323834" y="2550499"/>
                <a:ext cx="12190" cy="385642"/>
              </a:xfrm>
              <a:custGeom>
                <a:avLst/>
                <a:gdLst>
                  <a:gd name="connsiteX0" fmla="*/ 0 w 12190"/>
                  <a:gd name="connsiteY0" fmla="*/ 0 h 385642"/>
                  <a:gd name="connsiteX1" fmla="*/ 12191 w 12190"/>
                  <a:gd name="connsiteY1" fmla="*/ 0 h 385642"/>
                  <a:gd name="connsiteX2" fmla="*/ 12191 w 12190"/>
                  <a:gd name="connsiteY2" fmla="*/ 385643 h 385642"/>
                  <a:gd name="connsiteX3" fmla="*/ 0 w 12190"/>
                  <a:gd name="connsiteY3" fmla="*/ 385643 h 38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85642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85643"/>
                    </a:lnTo>
                    <a:lnTo>
                      <a:pt x="0" y="38564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6" name="Freeform 735">
                <a:extLst>
                  <a:ext uri="{FF2B5EF4-FFF2-40B4-BE49-F238E27FC236}">
                    <a16:creationId xmlns:a16="http://schemas.microsoft.com/office/drawing/2014/main" id="{4FD704EB-9AF7-A8D1-14BE-5905D86446E0}"/>
                  </a:ext>
                </a:extLst>
              </p:cNvPr>
              <p:cNvSpPr/>
              <p:nvPr/>
            </p:nvSpPr>
            <p:spPr>
              <a:xfrm>
                <a:off x="2339073" y="2550499"/>
                <a:ext cx="12190" cy="391485"/>
              </a:xfrm>
              <a:custGeom>
                <a:avLst/>
                <a:gdLst>
                  <a:gd name="connsiteX0" fmla="*/ 0 w 12190"/>
                  <a:gd name="connsiteY0" fmla="*/ 0 h 391485"/>
                  <a:gd name="connsiteX1" fmla="*/ 12191 w 12190"/>
                  <a:gd name="connsiteY1" fmla="*/ 0 h 391485"/>
                  <a:gd name="connsiteX2" fmla="*/ 12191 w 12190"/>
                  <a:gd name="connsiteY2" fmla="*/ 391486 h 391485"/>
                  <a:gd name="connsiteX3" fmla="*/ 0 w 12190"/>
                  <a:gd name="connsiteY3" fmla="*/ 391486 h 391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91485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91486"/>
                    </a:lnTo>
                    <a:lnTo>
                      <a:pt x="0" y="391486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7" name="Freeform 736">
                <a:extLst>
                  <a:ext uri="{FF2B5EF4-FFF2-40B4-BE49-F238E27FC236}">
                    <a16:creationId xmlns:a16="http://schemas.microsoft.com/office/drawing/2014/main" id="{612712AA-0BD0-F885-AE1D-6E8CA0278FCD}"/>
                  </a:ext>
                </a:extLst>
              </p:cNvPr>
              <p:cNvSpPr/>
              <p:nvPr/>
            </p:nvSpPr>
            <p:spPr>
              <a:xfrm>
                <a:off x="2353803" y="2550499"/>
                <a:ext cx="12190" cy="397815"/>
              </a:xfrm>
              <a:custGeom>
                <a:avLst/>
                <a:gdLst>
                  <a:gd name="connsiteX0" fmla="*/ 0 w 12190"/>
                  <a:gd name="connsiteY0" fmla="*/ 0 h 397815"/>
                  <a:gd name="connsiteX1" fmla="*/ 12191 w 12190"/>
                  <a:gd name="connsiteY1" fmla="*/ 0 h 397815"/>
                  <a:gd name="connsiteX2" fmla="*/ 12191 w 12190"/>
                  <a:gd name="connsiteY2" fmla="*/ 397816 h 397815"/>
                  <a:gd name="connsiteX3" fmla="*/ 0 w 12190"/>
                  <a:gd name="connsiteY3" fmla="*/ 397816 h 397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397815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397816"/>
                    </a:lnTo>
                    <a:lnTo>
                      <a:pt x="0" y="397816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8" name="Freeform 737">
                <a:extLst>
                  <a:ext uri="{FF2B5EF4-FFF2-40B4-BE49-F238E27FC236}">
                    <a16:creationId xmlns:a16="http://schemas.microsoft.com/office/drawing/2014/main" id="{384942B3-896F-FBBE-F114-FA02DE657493}"/>
                  </a:ext>
                </a:extLst>
              </p:cNvPr>
              <p:cNvSpPr/>
              <p:nvPr/>
            </p:nvSpPr>
            <p:spPr>
              <a:xfrm>
                <a:off x="2368534" y="2550499"/>
                <a:ext cx="12190" cy="402197"/>
              </a:xfrm>
              <a:custGeom>
                <a:avLst/>
                <a:gdLst>
                  <a:gd name="connsiteX0" fmla="*/ 0 w 12190"/>
                  <a:gd name="connsiteY0" fmla="*/ 0 h 402197"/>
                  <a:gd name="connsiteX1" fmla="*/ 12191 w 12190"/>
                  <a:gd name="connsiteY1" fmla="*/ 0 h 402197"/>
                  <a:gd name="connsiteX2" fmla="*/ 12191 w 12190"/>
                  <a:gd name="connsiteY2" fmla="*/ 402198 h 402197"/>
                  <a:gd name="connsiteX3" fmla="*/ 0 w 12190"/>
                  <a:gd name="connsiteY3" fmla="*/ 402198 h 40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02197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02198"/>
                    </a:lnTo>
                    <a:lnTo>
                      <a:pt x="0" y="40219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9" name="Freeform 738">
                <a:extLst>
                  <a:ext uri="{FF2B5EF4-FFF2-40B4-BE49-F238E27FC236}">
                    <a16:creationId xmlns:a16="http://schemas.microsoft.com/office/drawing/2014/main" id="{5656AACF-EC20-0D88-7AA7-43A52176D141}"/>
                  </a:ext>
                </a:extLst>
              </p:cNvPr>
              <p:cNvSpPr/>
              <p:nvPr/>
            </p:nvSpPr>
            <p:spPr>
              <a:xfrm>
                <a:off x="2383772" y="2550499"/>
                <a:ext cx="12190" cy="402197"/>
              </a:xfrm>
              <a:custGeom>
                <a:avLst/>
                <a:gdLst>
                  <a:gd name="connsiteX0" fmla="*/ 0 w 12190"/>
                  <a:gd name="connsiteY0" fmla="*/ 0 h 402197"/>
                  <a:gd name="connsiteX1" fmla="*/ 12191 w 12190"/>
                  <a:gd name="connsiteY1" fmla="*/ 0 h 402197"/>
                  <a:gd name="connsiteX2" fmla="*/ 12191 w 12190"/>
                  <a:gd name="connsiteY2" fmla="*/ 402198 h 402197"/>
                  <a:gd name="connsiteX3" fmla="*/ 0 w 12190"/>
                  <a:gd name="connsiteY3" fmla="*/ 402198 h 40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02197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02198"/>
                    </a:lnTo>
                    <a:lnTo>
                      <a:pt x="0" y="40219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0" name="Freeform 739">
                <a:extLst>
                  <a:ext uri="{FF2B5EF4-FFF2-40B4-BE49-F238E27FC236}">
                    <a16:creationId xmlns:a16="http://schemas.microsoft.com/office/drawing/2014/main" id="{3A97AE77-260F-2091-CB89-932822AE8344}"/>
                  </a:ext>
                </a:extLst>
              </p:cNvPr>
              <p:cNvSpPr/>
              <p:nvPr/>
            </p:nvSpPr>
            <p:spPr>
              <a:xfrm>
                <a:off x="2398503" y="2550499"/>
                <a:ext cx="12190" cy="402197"/>
              </a:xfrm>
              <a:custGeom>
                <a:avLst/>
                <a:gdLst>
                  <a:gd name="connsiteX0" fmla="*/ 0 w 12190"/>
                  <a:gd name="connsiteY0" fmla="*/ 0 h 402197"/>
                  <a:gd name="connsiteX1" fmla="*/ 12191 w 12190"/>
                  <a:gd name="connsiteY1" fmla="*/ 0 h 402197"/>
                  <a:gd name="connsiteX2" fmla="*/ 12191 w 12190"/>
                  <a:gd name="connsiteY2" fmla="*/ 402198 h 402197"/>
                  <a:gd name="connsiteX3" fmla="*/ 0 w 12190"/>
                  <a:gd name="connsiteY3" fmla="*/ 402198 h 40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02197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02198"/>
                    </a:lnTo>
                    <a:lnTo>
                      <a:pt x="0" y="40219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1" name="Freeform 740">
                <a:extLst>
                  <a:ext uri="{FF2B5EF4-FFF2-40B4-BE49-F238E27FC236}">
                    <a16:creationId xmlns:a16="http://schemas.microsoft.com/office/drawing/2014/main" id="{029D9630-0BFE-7046-E669-E93EEC5A55EF}"/>
                  </a:ext>
                </a:extLst>
              </p:cNvPr>
              <p:cNvSpPr/>
              <p:nvPr/>
            </p:nvSpPr>
            <p:spPr>
              <a:xfrm>
                <a:off x="2413234" y="2550499"/>
                <a:ext cx="12190" cy="405606"/>
              </a:xfrm>
              <a:custGeom>
                <a:avLst/>
                <a:gdLst>
                  <a:gd name="connsiteX0" fmla="*/ 0 w 12190"/>
                  <a:gd name="connsiteY0" fmla="*/ 0 h 405606"/>
                  <a:gd name="connsiteX1" fmla="*/ 12191 w 12190"/>
                  <a:gd name="connsiteY1" fmla="*/ 0 h 405606"/>
                  <a:gd name="connsiteX2" fmla="*/ 12191 w 12190"/>
                  <a:gd name="connsiteY2" fmla="*/ 405606 h 405606"/>
                  <a:gd name="connsiteX3" fmla="*/ 0 w 12190"/>
                  <a:gd name="connsiteY3" fmla="*/ 405606 h 40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05606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05606"/>
                    </a:lnTo>
                    <a:lnTo>
                      <a:pt x="0" y="405606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2" name="Freeform 741">
                <a:extLst>
                  <a:ext uri="{FF2B5EF4-FFF2-40B4-BE49-F238E27FC236}">
                    <a16:creationId xmlns:a16="http://schemas.microsoft.com/office/drawing/2014/main" id="{19D06EDF-E23B-8DAF-E6F1-511ABF58B0DF}"/>
                  </a:ext>
                </a:extLst>
              </p:cNvPr>
              <p:cNvSpPr/>
              <p:nvPr/>
            </p:nvSpPr>
            <p:spPr>
              <a:xfrm>
                <a:off x="2427964" y="2550499"/>
                <a:ext cx="12190" cy="405606"/>
              </a:xfrm>
              <a:custGeom>
                <a:avLst/>
                <a:gdLst>
                  <a:gd name="connsiteX0" fmla="*/ 0 w 12190"/>
                  <a:gd name="connsiteY0" fmla="*/ 0 h 405606"/>
                  <a:gd name="connsiteX1" fmla="*/ 12191 w 12190"/>
                  <a:gd name="connsiteY1" fmla="*/ 0 h 405606"/>
                  <a:gd name="connsiteX2" fmla="*/ 12191 w 12190"/>
                  <a:gd name="connsiteY2" fmla="*/ 405606 h 405606"/>
                  <a:gd name="connsiteX3" fmla="*/ 0 w 12190"/>
                  <a:gd name="connsiteY3" fmla="*/ 405606 h 40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05606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05606"/>
                    </a:lnTo>
                    <a:lnTo>
                      <a:pt x="0" y="405606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3" name="Freeform 742">
                <a:extLst>
                  <a:ext uri="{FF2B5EF4-FFF2-40B4-BE49-F238E27FC236}">
                    <a16:creationId xmlns:a16="http://schemas.microsoft.com/office/drawing/2014/main" id="{9D9AE0EF-4CB3-C578-DA54-0A6DF37A38BF}"/>
                  </a:ext>
                </a:extLst>
              </p:cNvPr>
              <p:cNvSpPr/>
              <p:nvPr/>
            </p:nvSpPr>
            <p:spPr>
              <a:xfrm>
                <a:off x="2443203" y="2550499"/>
                <a:ext cx="12190" cy="405606"/>
              </a:xfrm>
              <a:custGeom>
                <a:avLst/>
                <a:gdLst>
                  <a:gd name="connsiteX0" fmla="*/ 0 w 12190"/>
                  <a:gd name="connsiteY0" fmla="*/ 0 h 405606"/>
                  <a:gd name="connsiteX1" fmla="*/ 12191 w 12190"/>
                  <a:gd name="connsiteY1" fmla="*/ 0 h 405606"/>
                  <a:gd name="connsiteX2" fmla="*/ 12191 w 12190"/>
                  <a:gd name="connsiteY2" fmla="*/ 405606 h 405606"/>
                  <a:gd name="connsiteX3" fmla="*/ 0 w 12190"/>
                  <a:gd name="connsiteY3" fmla="*/ 405606 h 40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05606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05606"/>
                    </a:lnTo>
                    <a:lnTo>
                      <a:pt x="0" y="405606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4" name="Freeform 743">
                <a:extLst>
                  <a:ext uri="{FF2B5EF4-FFF2-40B4-BE49-F238E27FC236}">
                    <a16:creationId xmlns:a16="http://schemas.microsoft.com/office/drawing/2014/main" id="{13952695-1EAA-A222-B728-A368F9C16EA8}"/>
                  </a:ext>
                </a:extLst>
              </p:cNvPr>
              <p:cNvSpPr/>
              <p:nvPr/>
            </p:nvSpPr>
            <p:spPr>
              <a:xfrm>
                <a:off x="2457934" y="2550499"/>
                <a:ext cx="12190" cy="409501"/>
              </a:xfrm>
              <a:custGeom>
                <a:avLst/>
                <a:gdLst>
                  <a:gd name="connsiteX0" fmla="*/ 0 w 12190"/>
                  <a:gd name="connsiteY0" fmla="*/ 0 h 409501"/>
                  <a:gd name="connsiteX1" fmla="*/ 12191 w 12190"/>
                  <a:gd name="connsiteY1" fmla="*/ 0 h 409501"/>
                  <a:gd name="connsiteX2" fmla="*/ 12191 w 12190"/>
                  <a:gd name="connsiteY2" fmla="*/ 409502 h 409501"/>
                  <a:gd name="connsiteX3" fmla="*/ 0 w 12190"/>
                  <a:gd name="connsiteY3" fmla="*/ 409502 h 40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09501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09502"/>
                    </a:lnTo>
                    <a:lnTo>
                      <a:pt x="0" y="40950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5" name="Freeform 744">
                <a:extLst>
                  <a:ext uri="{FF2B5EF4-FFF2-40B4-BE49-F238E27FC236}">
                    <a16:creationId xmlns:a16="http://schemas.microsoft.com/office/drawing/2014/main" id="{357E7F7B-6FE4-36B6-4F94-C1E6EA0F5A6A}"/>
                  </a:ext>
                </a:extLst>
              </p:cNvPr>
              <p:cNvSpPr/>
              <p:nvPr/>
            </p:nvSpPr>
            <p:spPr>
              <a:xfrm>
                <a:off x="2472664" y="2550499"/>
                <a:ext cx="12190" cy="409501"/>
              </a:xfrm>
              <a:custGeom>
                <a:avLst/>
                <a:gdLst>
                  <a:gd name="connsiteX0" fmla="*/ 0 w 12190"/>
                  <a:gd name="connsiteY0" fmla="*/ 0 h 409501"/>
                  <a:gd name="connsiteX1" fmla="*/ 12191 w 12190"/>
                  <a:gd name="connsiteY1" fmla="*/ 0 h 409501"/>
                  <a:gd name="connsiteX2" fmla="*/ 12191 w 12190"/>
                  <a:gd name="connsiteY2" fmla="*/ 409502 h 409501"/>
                  <a:gd name="connsiteX3" fmla="*/ 0 w 12190"/>
                  <a:gd name="connsiteY3" fmla="*/ 409502 h 40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09501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09502"/>
                    </a:lnTo>
                    <a:lnTo>
                      <a:pt x="0" y="40950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6" name="Freeform 745">
                <a:extLst>
                  <a:ext uri="{FF2B5EF4-FFF2-40B4-BE49-F238E27FC236}">
                    <a16:creationId xmlns:a16="http://schemas.microsoft.com/office/drawing/2014/main" id="{C98BBD7C-A717-3AE4-4935-0EE25A3532FB}"/>
                  </a:ext>
                </a:extLst>
              </p:cNvPr>
              <p:cNvSpPr/>
              <p:nvPr/>
            </p:nvSpPr>
            <p:spPr>
              <a:xfrm>
                <a:off x="2487395" y="2550499"/>
                <a:ext cx="12190" cy="412910"/>
              </a:xfrm>
              <a:custGeom>
                <a:avLst/>
                <a:gdLst>
                  <a:gd name="connsiteX0" fmla="*/ 0 w 12190"/>
                  <a:gd name="connsiteY0" fmla="*/ 0 h 412910"/>
                  <a:gd name="connsiteX1" fmla="*/ 12191 w 12190"/>
                  <a:gd name="connsiteY1" fmla="*/ 0 h 412910"/>
                  <a:gd name="connsiteX2" fmla="*/ 12191 w 12190"/>
                  <a:gd name="connsiteY2" fmla="*/ 412910 h 412910"/>
                  <a:gd name="connsiteX3" fmla="*/ 0 w 12190"/>
                  <a:gd name="connsiteY3" fmla="*/ 412910 h 412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12910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12910"/>
                    </a:lnTo>
                    <a:lnTo>
                      <a:pt x="0" y="412910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7" name="Freeform 746">
                <a:extLst>
                  <a:ext uri="{FF2B5EF4-FFF2-40B4-BE49-F238E27FC236}">
                    <a16:creationId xmlns:a16="http://schemas.microsoft.com/office/drawing/2014/main" id="{26684B63-5E22-0992-3BF6-13CADC0ACC12}"/>
                  </a:ext>
                </a:extLst>
              </p:cNvPr>
              <p:cNvSpPr/>
              <p:nvPr/>
            </p:nvSpPr>
            <p:spPr>
              <a:xfrm>
                <a:off x="2502634" y="2550499"/>
                <a:ext cx="12190" cy="412910"/>
              </a:xfrm>
              <a:custGeom>
                <a:avLst/>
                <a:gdLst>
                  <a:gd name="connsiteX0" fmla="*/ 0 w 12190"/>
                  <a:gd name="connsiteY0" fmla="*/ 0 h 412910"/>
                  <a:gd name="connsiteX1" fmla="*/ 12191 w 12190"/>
                  <a:gd name="connsiteY1" fmla="*/ 0 h 412910"/>
                  <a:gd name="connsiteX2" fmla="*/ 12191 w 12190"/>
                  <a:gd name="connsiteY2" fmla="*/ 412910 h 412910"/>
                  <a:gd name="connsiteX3" fmla="*/ 0 w 12190"/>
                  <a:gd name="connsiteY3" fmla="*/ 412910 h 412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12910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12910"/>
                    </a:lnTo>
                    <a:lnTo>
                      <a:pt x="0" y="412910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8" name="Freeform 747">
                <a:extLst>
                  <a:ext uri="{FF2B5EF4-FFF2-40B4-BE49-F238E27FC236}">
                    <a16:creationId xmlns:a16="http://schemas.microsoft.com/office/drawing/2014/main" id="{7CA1DC78-3AB7-BE2F-9215-B83B7963B4C5}"/>
                  </a:ext>
                </a:extLst>
              </p:cNvPr>
              <p:cNvSpPr/>
              <p:nvPr/>
            </p:nvSpPr>
            <p:spPr>
              <a:xfrm>
                <a:off x="2517364" y="2550499"/>
                <a:ext cx="12190" cy="419727"/>
              </a:xfrm>
              <a:custGeom>
                <a:avLst/>
                <a:gdLst>
                  <a:gd name="connsiteX0" fmla="*/ 0 w 12190"/>
                  <a:gd name="connsiteY0" fmla="*/ 0 h 419727"/>
                  <a:gd name="connsiteX1" fmla="*/ 12191 w 12190"/>
                  <a:gd name="connsiteY1" fmla="*/ 0 h 419727"/>
                  <a:gd name="connsiteX2" fmla="*/ 12191 w 12190"/>
                  <a:gd name="connsiteY2" fmla="*/ 419727 h 419727"/>
                  <a:gd name="connsiteX3" fmla="*/ 0 w 12190"/>
                  <a:gd name="connsiteY3" fmla="*/ 419727 h 419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19727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19727"/>
                    </a:lnTo>
                    <a:lnTo>
                      <a:pt x="0" y="41972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9" name="Freeform 748">
                <a:extLst>
                  <a:ext uri="{FF2B5EF4-FFF2-40B4-BE49-F238E27FC236}">
                    <a16:creationId xmlns:a16="http://schemas.microsoft.com/office/drawing/2014/main" id="{F004E850-FA7A-E300-E598-D676A56DEC19}"/>
                  </a:ext>
                </a:extLst>
              </p:cNvPr>
              <p:cNvSpPr/>
              <p:nvPr/>
            </p:nvSpPr>
            <p:spPr>
              <a:xfrm>
                <a:off x="2532095" y="2550499"/>
                <a:ext cx="12190" cy="424109"/>
              </a:xfrm>
              <a:custGeom>
                <a:avLst/>
                <a:gdLst>
                  <a:gd name="connsiteX0" fmla="*/ 0 w 12190"/>
                  <a:gd name="connsiteY0" fmla="*/ 0 h 424109"/>
                  <a:gd name="connsiteX1" fmla="*/ 12191 w 12190"/>
                  <a:gd name="connsiteY1" fmla="*/ 0 h 424109"/>
                  <a:gd name="connsiteX2" fmla="*/ 12191 w 12190"/>
                  <a:gd name="connsiteY2" fmla="*/ 424109 h 424109"/>
                  <a:gd name="connsiteX3" fmla="*/ 0 w 12190"/>
                  <a:gd name="connsiteY3" fmla="*/ 424109 h 42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24109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24109"/>
                    </a:lnTo>
                    <a:lnTo>
                      <a:pt x="0" y="424109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0" name="Freeform 749">
                <a:extLst>
                  <a:ext uri="{FF2B5EF4-FFF2-40B4-BE49-F238E27FC236}">
                    <a16:creationId xmlns:a16="http://schemas.microsoft.com/office/drawing/2014/main" id="{EB5863D1-1766-5328-1672-06076A38E996}"/>
                  </a:ext>
                </a:extLst>
              </p:cNvPr>
              <p:cNvSpPr/>
              <p:nvPr/>
            </p:nvSpPr>
            <p:spPr>
              <a:xfrm>
                <a:off x="2546826" y="2550499"/>
                <a:ext cx="12190" cy="424109"/>
              </a:xfrm>
              <a:custGeom>
                <a:avLst/>
                <a:gdLst>
                  <a:gd name="connsiteX0" fmla="*/ 0 w 12190"/>
                  <a:gd name="connsiteY0" fmla="*/ 0 h 424109"/>
                  <a:gd name="connsiteX1" fmla="*/ 12191 w 12190"/>
                  <a:gd name="connsiteY1" fmla="*/ 0 h 424109"/>
                  <a:gd name="connsiteX2" fmla="*/ 12191 w 12190"/>
                  <a:gd name="connsiteY2" fmla="*/ 424109 h 424109"/>
                  <a:gd name="connsiteX3" fmla="*/ 0 w 12190"/>
                  <a:gd name="connsiteY3" fmla="*/ 424109 h 42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24109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24109"/>
                    </a:lnTo>
                    <a:lnTo>
                      <a:pt x="0" y="424109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1" name="Freeform 750">
                <a:extLst>
                  <a:ext uri="{FF2B5EF4-FFF2-40B4-BE49-F238E27FC236}">
                    <a16:creationId xmlns:a16="http://schemas.microsoft.com/office/drawing/2014/main" id="{0C5D80C8-5FA2-9235-DB30-1119E0EFD613}"/>
                  </a:ext>
                </a:extLst>
              </p:cNvPr>
              <p:cNvSpPr/>
              <p:nvPr/>
            </p:nvSpPr>
            <p:spPr>
              <a:xfrm>
                <a:off x="2562064" y="2550499"/>
                <a:ext cx="12190" cy="428004"/>
              </a:xfrm>
              <a:custGeom>
                <a:avLst/>
                <a:gdLst>
                  <a:gd name="connsiteX0" fmla="*/ 0 w 12190"/>
                  <a:gd name="connsiteY0" fmla="*/ 0 h 428004"/>
                  <a:gd name="connsiteX1" fmla="*/ 12191 w 12190"/>
                  <a:gd name="connsiteY1" fmla="*/ 0 h 428004"/>
                  <a:gd name="connsiteX2" fmla="*/ 12191 w 12190"/>
                  <a:gd name="connsiteY2" fmla="*/ 428005 h 428004"/>
                  <a:gd name="connsiteX3" fmla="*/ 0 w 12190"/>
                  <a:gd name="connsiteY3" fmla="*/ 428005 h 42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2800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28005"/>
                    </a:lnTo>
                    <a:lnTo>
                      <a:pt x="0" y="42800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2" name="Freeform 751">
                <a:extLst>
                  <a:ext uri="{FF2B5EF4-FFF2-40B4-BE49-F238E27FC236}">
                    <a16:creationId xmlns:a16="http://schemas.microsoft.com/office/drawing/2014/main" id="{FB5A0C88-61EA-81AA-1FE1-8E58A1182475}"/>
                  </a:ext>
                </a:extLst>
              </p:cNvPr>
              <p:cNvSpPr/>
              <p:nvPr/>
            </p:nvSpPr>
            <p:spPr>
              <a:xfrm>
                <a:off x="2576795" y="2550499"/>
                <a:ext cx="12190" cy="428004"/>
              </a:xfrm>
              <a:custGeom>
                <a:avLst/>
                <a:gdLst>
                  <a:gd name="connsiteX0" fmla="*/ 0 w 12190"/>
                  <a:gd name="connsiteY0" fmla="*/ 0 h 428004"/>
                  <a:gd name="connsiteX1" fmla="*/ 12191 w 12190"/>
                  <a:gd name="connsiteY1" fmla="*/ 0 h 428004"/>
                  <a:gd name="connsiteX2" fmla="*/ 12191 w 12190"/>
                  <a:gd name="connsiteY2" fmla="*/ 428005 h 428004"/>
                  <a:gd name="connsiteX3" fmla="*/ 0 w 12190"/>
                  <a:gd name="connsiteY3" fmla="*/ 428005 h 428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2800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28005"/>
                    </a:lnTo>
                    <a:lnTo>
                      <a:pt x="0" y="42800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3" name="Freeform 752">
                <a:extLst>
                  <a:ext uri="{FF2B5EF4-FFF2-40B4-BE49-F238E27FC236}">
                    <a16:creationId xmlns:a16="http://schemas.microsoft.com/office/drawing/2014/main" id="{AC460FEB-3AD0-ACC5-BB7D-E6887FB8A6B2}"/>
                  </a:ext>
                </a:extLst>
              </p:cNvPr>
              <p:cNvSpPr/>
              <p:nvPr/>
            </p:nvSpPr>
            <p:spPr>
              <a:xfrm>
                <a:off x="2591526" y="2550499"/>
                <a:ext cx="12190" cy="429465"/>
              </a:xfrm>
              <a:custGeom>
                <a:avLst/>
                <a:gdLst>
                  <a:gd name="connsiteX0" fmla="*/ 0 w 12190"/>
                  <a:gd name="connsiteY0" fmla="*/ 0 h 429465"/>
                  <a:gd name="connsiteX1" fmla="*/ 12191 w 12190"/>
                  <a:gd name="connsiteY1" fmla="*/ 0 h 429465"/>
                  <a:gd name="connsiteX2" fmla="*/ 12191 w 12190"/>
                  <a:gd name="connsiteY2" fmla="*/ 429466 h 429465"/>
                  <a:gd name="connsiteX3" fmla="*/ 0 w 12190"/>
                  <a:gd name="connsiteY3" fmla="*/ 429466 h 429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29465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29466"/>
                    </a:lnTo>
                    <a:lnTo>
                      <a:pt x="0" y="429466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4" name="Freeform 753">
                <a:extLst>
                  <a:ext uri="{FF2B5EF4-FFF2-40B4-BE49-F238E27FC236}">
                    <a16:creationId xmlns:a16="http://schemas.microsoft.com/office/drawing/2014/main" id="{87140847-2255-62D6-CFA9-1F31FCEE6FC4}"/>
                  </a:ext>
                </a:extLst>
              </p:cNvPr>
              <p:cNvSpPr/>
              <p:nvPr/>
            </p:nvSpPr>
            <p:spPr>
              <a:xfrm>
                <a:off x="2606764" y="2550499"/>
                <a:ext cx="12190" cy="433360"/>
              </a:xfrm>
              <a:custGeom>
                <a:avLst/>
                <a:gdLst>
                  <a:gd name="connsiteX0" fmla="*/ 0 w 12190"/>
                  <a:gd name="connsiteY0" fmla="*/ 0 h 433360"/>
                  <a:gd name="connsiteX1" fmla="*/ 12191 w 12190"/>
                  <a:gd name="connsiteY1" fmla="*/ 0 h 433360"/>
                  <a:gd name="connsiteX2" fmla="*/ 12191 w 12190"/>
                  <a:gd name="connsiteY2" fmla="*/ 433361 h 433360"/>
                  <a:gd name="connsiteX3" fmla="*/ 0 w 12190"/>
                  <a:gd name="connsiteY3" fmla="*/ 433361 h 43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33360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33361"/>
                    </a:lnTo>
                    <a:lnTo>
                      <a:pt x="0" y="433361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5" name="Freeform 754">
                <a:extLst>
                  <a:ext uri="{FF2B5EF4-FFF2-40B4-BE49-F238E27FC236}">
                    <a16:creationId xmlns:a16="http://schemas.microsoft.com/office/drawing/2014/main" id="{7B86FAC0-FDCC-7379-4295-40343F8747F2}"/>
                  </a:ext>
                </a:extLst>
              </p:cNvPr>
              <p:cNvSpPr/>
              <p:nvPr/>
            </p:nvSpPr>
            <p:spPr>
              <a:xfrm>
                <a:off x="2621495" y="2550499"/>
                <a:ext cx="12190" cy="433360"/>
              </a:xfrm>
              <a:custGeom>
                <a:avLst/>
                <a:gdLst>
                  <a:gd name="connsiteX0" fmla="*/ 0 w 12190"/>
                  <a:gd name="connsiteY0" fmla="*/ 0 h 433360"/>
                  <a:gd name="connsiteX1" fmla="*/ 12191 w 12190"/>
                  <a:gd name="connsiteY1" fmla="*/ 0 h 433360"/>
                  <a:gd name="connsiteX2" fmla="*/ 12191 w 12190"/>
                  <a:gd name="connsiteY2" fmla="*/ 433361 h 433360"/>
                  <a:gd name="connsiteX3" fmla="*/ 0 w 12190"/>
                  <a:gd name="connsiteY3" fmla="*/ 433361 h 43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33360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33361"/>
                    </a:lnTo>
                    <a:lnTo>
                      <a:pt x="0" y="433361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1" name="Freeform 760">
                <a:extLst>
                  <a:ext uri="{FF2B5EF4-FFF2-40B4-BE49-F238E27FC236}">
                    <a16:creationId xmlns:a16="http://schemas.microsoft.com/office/drawing/2014/main" id="{92474C6E-BCE6-521D-8447-8D11CF63ABE2}"/>
                  </a:ext>
                </a:extLst>
              </p:cNvPr>
              <p:cNvSpPr/>
              <p:nvPr/>
            </p:nvSpPr>
            <p:spPr>
              <a:xfrm>
                <a:off x="2636226" y="2550499"/>
                <a:ext cx="12190" cy="435308"/>
              </a:xfrm>
              <a:custGeom>
                <a:avLst/>
                <a:gdLst>
                  <a:gd name="connsiteX0" fmla="*/ 0 w 12190"/>
                  <a:gd name="connsiteY0" fmla="*/ 0 h 435308"/>
                  <a:gd name="connsiteX1" fmla="*/ 12191 w 12190"/>
                  <a:gd name="connsiteY1" fmla="*/ 0 h 435308"/>
                  <a:gd name="connsiteX2" fmla="*/ 12191 w 12190"/>
                  <a:gd name="connsiteY2" fmla="*/ 435309 h 435308"/>
                  <a:gd name="connsiteX3" fmla="*/ 0 w 12190"/>
                  <a:gd name="connsiteY3" fmla="*/ 435309 h 435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35308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35309"/>
                    </a:lnTo>
                    <a:lnTo>
                      <a:pt x="0" y="435309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8" name="Freeform 767">
                <a:extLst>
                  <a:ext uri="{FF2B5EF4-FFF2-40B4-BE49-F238E27FC236}">
                    <a16:creationId xmlns:a16="http://schemas.microsoft.com/office/drawing/2014/main" id="{BA964E14-1E6F-0798-6B98-E0FE17FE0D8A}"/>
                  </a:ext>
                </a:extLst>
              </p:cNvPr>
              <p:cNvSpPr/>
              <p:nvPr/>
            </p:nvSpPr>
            <p:spPr>
              <a:xfrm>
                <a:off x="2650956" y="2550499"/>
                <a:ext cx="12190" cy="438230"/>
              </a:xfrm>
              <a:custGeom>
                <a:avLst/>
                <a:gdLst>
                  <a:gd name="connsiteX0" fmla="*/ 0 w 12190"/>
                  <a:gd name="connsiteY0" fmla="*/ 0 h 438230"/>
                  <a:gd name="connsiteX1" fmla="*/ 12191 w 12190"/>
                  <a:gd name="connsiteY1" fmla="*/ 0 h 438230"/>
                  <a:gd name="connsiteX2" fmla="*/ 12191 w 12190"/>
                  <a:gd name="connsiteY2" fmla="*/ 438230 h 438230"/>
                  <a:gd name="connsiteX3" fmla="*/ 0 w 12190"/>
                  <a:gd name="connsiteY3" fmla="*/ 438230 h 43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38230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38230"/>
                    </a:lnTo>
                    <a:lnTo>
                      <a:pt x="0" y="438230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9" name="Freeform 768">
                <a:extLst>
                  <a:ext uri="{FF2B5EF4-FFF2-40B4-BE49-F238E27FC236}">
                    <a16:creationId xmlns:a16="http://schemas.microsoft.com/office/drawing/2014/main" id="{001C6F6C-A0F4-C8C7-8878-0AFDC930C2AE}"/>
                  </a:ext>
                </a:extLst>
              </p:cNvPr>
              <p:cNvSpPr/>
              <p:nvPr/>
            </p:nvSpPr>
            <p:spPr>
              <a:xfrm>
                <a:off x="2666195" y="2550499"/>
                <a:ext cx="12190" cy="442125"/>
              </a:xfrm>
              <a:custGeom>
                <a:avLst/>
                <a:gdLst>
                  <a:gd name="connsiteX0" fmla="*/ 0 w 12190"/>
                  <a:gd name="connsiteY0" fmla="*/ 0 h 442125"/>
                  <a:gd name="connsiteX1" fmla="*/ 12191 w 12190"/>
                  <a:gd name="connsiteY1" fmla="*/ 0 h 442125"/>
                  <a:gd name="connsiteX2" fmla="*/ 12191 w 12190"/>
                  <a:gd name="connsiteY2" fmla="*/ 442126 h 442125"/>
                  <a:gd name="connsiteX3" fmla="*/ 0 w 12190"/>
                  <a:gd name="connsiteY3" fmla="*/ 442126 h 44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42125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42126"/>
                    </a:lnTo>
                    <a:lnTo>
                      <a:pt x="0" y="442126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0" name="Freeform 769">
                <a:extLst>
                  <a:ext uri="{FF2B5EF4-FFF2-40B4-BE49-F238E27FC236}">
                    <a16:creationId xmlns:a16="http://schemas.microsoft.com/office/drawing/2014/main" id="{84AE4B80-3823-671E-F547-BB8C93594E1F}"/>
                  </a:ext>
                </a:extLst>
              </p:cNvPr>
              <p:cNvSpPr/>
              <p:nvPr/>
            </p:nvSpPr>
            <p:spPr>
              <a:xfrm>
                <a:off x="2680926" y="2550499"/>
                <a:ext cx="12190" cy="442125"/>
              </a:xfrm>
              <a:custGeom>
                <a:avLst/>
                <a:gdLst>
                  <a:gd name="connsiteX0" fmla="*/ 0 w 12190"/>
                  <a:gd name="connsiteY0" fmla="*/ 0 h 442125"/>
                  <a:gd name="connsiteX1" fmla="*/ 12191 w 12190"/>
                  <a:gd name="connsiteY1" fmla="*/ 0 h 442125"/>
                  <a:gd name="connsiteX2" fmla="*/ 12191 w 12190"/>
                  <a:gd name="connsiteY2" fmla="*/ 442126 h 442125"/>
                  <a:gd name="connsiteX3" fmla="*/ 0 w 12190"/>
                  <a:gd name="connsiteY3" fmla="*/ 442126 h 44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42125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42126"/>
                    </a:lnTo>
                    <a:lnTo>
                      <a:pt x="0" y="442126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1" name="Freeform 770">
                <a:extLst>
                  <a:ext uri="{FF2B5EF4-FFF2-40B4-BE49-F238E27FC236}">
                    <a16:creationId xmlns:a16="http://schemas.microsoft.com/office/drawing/2014/main" id="{5FE9F934-4273-15E7-3DB0-37AB6FC4D650}"/>
                  </a:ext>
                </a:extLst>
              </p:cNvPr>
              <p:cNvSpPr/>
              <p:nvPr/>
            </p:nvSpPr>
            <p:spPr>
              <a:xfrm>
                <a:off x="2695656" y="2550499"/>
                <a:ext cx="12190" cy="446994"/>
              </a:xfrm>
              <a:custGeom>
                <a:avLst/>
                <a:gdLst>
                  <a:gd name="connsiteX0" fmla="*/ 0 w 12190"/>
                  <a:gd name="connsiteY0" fmla="*/ 0 h 446994"/>
                  <a:gd name="connsiteX1" fmla="*/ 12191 w 12190"/>
                  <a:gd name="connsiteY1" fmla="*/ 0 h 446994"/>
                  <a:gd name="connsiteX2" fmla="*/ 12191 w 12190"/>
                  <a:gd name="connsiteY2" fmla="*/ 446995 h 446994"/>
                  <a:gd name="connsiteX3" fmla="*/ 0 w 12190"/>
                  <a:gd name="connsiteY3" fmla="*/ 446995 h 446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4699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46995"/>
                    </a:lnTo>
                    <a:lnTo>
                      <a:pt x="0" y="44699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2" name="Freeform 771">
                <a:extLst>
                  <a:ext uri="{FF2B5EF4-FFF2-40B4-BE49-F238E27FC236}">
                    <a16:creationId xmlns:a16="http://schemas.microsoft.com/office/drawing/2014/main" id="{1216074C-B491-FDA1-24E0-537838D917A3}"/>
                  </a:ext>
                </a:extLst>
              </p:cNvPr>
              <p:cNvSpPr/>
              <p:nvPr/>
            </p:nvSpPr>
            <p:spPr>
              <a:xfrm>
                <a:off x="2710387" y="2550499"/>
                <a:ext cx="12190" cy="449916"/>
              </a:xfrm>
              <a:custGeom>
                <a:avLst/>
                <a:gdLst>
                  <a:gd name="connsiteX0" fmla="*/ 0 w 12190"/>
                  <a:gd name="connsiteY0" fmla="*/ 0 h 449916"/>
                  <a:gd name="connsiteX1" fmla="*/ 12191 w 12190"/>
                  <a:gd name="connsiteY1" fmla="*/ 0 h 449916"/>
                  <a:gd name="connsiteX2" fmla="*/ 12191 w 12190"/>
                  <a:gd name="connsiteY2" fmla="*/ 449916 h 449916"/>
                  <a:gd name="connsiteX3" fmla="*/ 0 w 12190"/>
                  <a:gd name="connsiteY3" fmla="*/ 449916 h 449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49916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49916"/>
                    </a:lnTo>
                    <a:lnTo>
                      <a:pt x="0" y="449916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3" name="Freeform 772">
                <a:extLst>
                  <a:ext uri="{FF2B5EF4-FFF2-40B4-BE49-F238E27FC236}">
                    <a16:creationId xmlns:a16="http://schemas.microsoft.com/office/drawing/2014/main" id="{08BDD2E4-B2D8-38BA-754D-EDFAA01D96C0}"/>
                  </a:ext>
                </a:extLst>
              </p:cNvPr>
              <p:cNvSpPr/>
              <p:nvPr/>
            </p:nvSpPr>
            <p:spPr>
              <a:xfrm>
                <a:off x="2725626" y="2550499"/>
                <a:ext cx="12190" cy="449916"/>
              </a:xfrm>
              <a:custGeom>
                <a:avLst/>
                <a:gdLst>
                  <a:gd name="connsiteX0" fmla="*/ 0 w 12190"/>
                  <a:gd name="connsiteY0" fmla="*/ 0 h 449916"/>
                  <a:gd name="connsiteX1" fmla="*/ 12191 w 12190"/>
                  <a:gd name="connsiteY1" fmla="*/ 0 h 449916"/>
                  <a:gd name="connsiteX2" fmla="*/ 12191 w 12190"/>
                  <a:gd name="connsiteY2" fmla="*/ 449916 h 449916"/>
                  <a:gd name="connsiteX3" fmla="*/ 0 w 12190"/>
                  <a:gd name="connsiteY3" fmla="*/ 449916 h 449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49916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49916"/>
                    </a:lnTo>
                    <a:lnTo>
                      <a:pt x="0" y="449916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4" name="Freeform 773">
                <a:extLst>
                  <a:ext uri="{FF2B5EF4-FFF2-40B4-BE49-F238E27FC236}">
                    <a16:creationId xmlns:a16="http://schemas.microsoft.com/office/drawing/2014/main" id="{6F5CDF98-D703-2869-E010-1F5FDAC0CA8E}"/>
                  </a:ext>
                </a:extLst>
              </p:cNvPr>
              <p:cNvSpPr/>
              <p:nvPr/>
            </p:nvSpPr>
            <p:spPr>
              <a:xfrm>
                <a:off x="2740356" y="2550499"/>
                <a:ext cx="12190" cy="451864"/>
              </a:xfrm>
              <a:custGeom>
                <a:avLst/>
                <a:gdLst>
                  <a:gd name="connsiteX0" fmla="*/ 0 w 12190"/>
                  <a:gd name="connsiteY0" fmla="*/ 0 h 451864"/>
                  <a:gd name="connsiteX1" fmla="*/ 12191 w 12190"/>
                  <a:gd name="connsiteY1" fmla="*/ 0 h 451864"/>
                  <a:gd name="connsiteX2" fmla="*/ 12191 w 12190"/>
                  <a:gd name="connsiteY2" fmla="*/ 451864 h 451864"/>
                  <a:gd name="connsiteX3" fmla="*/ 0 w 12190"/>
                  <a:gd name="connsiteY3" fmla="*/ 451864 h 45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5186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51864"/>
                    </a:lnTo>
                    <a:lnTo>
                      <a:pt x="0" y="45186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7" name="Freeform 776">
                <a:extLst>
                  <a:ext uri="{FF2B5EF4-FFF2-40B4-BE49-F238E27FC236}">
                    <a16:creationId xmlns:a16="http://schemas.microsoft.com/office/drawing/2014/main" id="{CFDD9915-33A5-2296-C17D-15FC569EAE51}"/>
                  </a:ext>
                </a:extLst>
              </p:cNvPr>
              <p:cNvSpPr/>
              <p:nvPr/>
            </p:nvSpPr>
            <p:spPr>
              <a:xfrm>
                <a:off x="2755087" y="2550499"/>
                <a:ext cx="12190" cy="453811"/>
              </a:xfrm>
              <a:custGeom>
                <a:avLst/>
                <a:gdLst>
                  <a:gd name="connsiteX0" fmla="*/ 0 w 12190"/>
                  <a:gd name="connsiteY0" fmla="*/ 0 h 453811"/>
                  <a:gd name="connsiteX1" fmla="*/ 12191 w 12190"/>
                  <a:gd name="connsiteY1" fmla="*/ 0 h 453811"/>
                  <a:gd name="connsiteX2" fmla="*/ 12191 w 12190"/>
                  <a:gd name="connsiteY2" fmla="*/ 453812 h 453811"/>
                  <a:gd name="connsiteX3" fmla="*/ 0 w 12190"/>
                  <a:gd name="connsiteY3" fmla="*/ 453812 h 45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53811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53812"/>
                    </a:lnTo>
                    <a:lnTo>
                      <a:pt x="0" y="45381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9" name="Freeform 778">
                <a:extLst>
                  <a:ext uri="{FF2B5EF4-FFF2-40B4-BE49-F238E27FC236}">
                    <a16:creationId xmlns:a16="http://schemas.microsoft.com/office/drawing/2014/main" id="{5454E191-224C-83C0-E0CA-09D33AB0D5A3}"/>
                  </a:ext>
                </a:extLst>
              </p:cNvPr>
              <p:cNvSpPr/>
              <p:nvPr/>
            </p:nvSpPr>
            <p:spPr>
              <a:xfrm>
                <a:off x="2769818" y="2550499"/>
                <a:ext cx="12190" cy="455759"/>
              </a:xfrm>
              <a:custGeom>
                <a:avLst/>
                <a:gdLst>
                  <a:gd name="connsiteX0" fmla="*/ 0 w 12190"/>
                  <a:gd name="connsiteY0" fmla="*/ 0 h 455759"/>
                  <a:gd name="connsiteX1" fmla="*/ 12191 w 12190"/>
                  <a:gd name="connsiteY1" fmla="*/ 0 h 455759"/>
                  <a:gd name="connsiteX2" fmla="*/ 12191 w 12190"/>
                  <a:gd name="connsiteY2" fmla="*/ 455759 h 455759"/>
                  <a:gd name="connsiteX3" fmla="*/ 0 w 12190"/>
                  <a:gd name="connsiteY3" fmla="*/ 455759 h 45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55759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55759"/>
                    </a:lnTo>
                    <a:lnTo>
                      <a:pt x="0" y="455759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1" name="Freeform 780">
                <a:extLst>
                  <a:ext uri="{FF2B5EF4-FFF2-40B4-BE49-F238E27FC236}">
                    <a16:creationId xmlns:a16="http://schemas.microsoft.com/office/drawing/2014/main" id="{1FBA44A1-B03E-1F87-E187-1C31B853F75E}"/>
                  </a:ext>
                </a:extLst>
              </p:cNvPr>
              <p:cNvSpPr/>
              <p:nvPr/>
            </p:nvSpPr>
            <p:spPr>
              <a:xfrm>
                <a:off x="2785056" y="2550499"/>
                <a:ext cx="12190" cy="455759"/>
              </a:xfrm>
              <a:custGeom>
                <a:avLst/>
                <a:gdLst>
                  <a:gd name="connsiteX0" fmla="*/ 0 w 12190"/>
                  <a:gd name="connsiteY0" fmla="*/ 0 h 455759"/>
                  <a:gd name="connsiteX1" fmla="*/ 12191 w 12190"/>
                  <a:gd name="connsiteY1" fmla="*/ 0 h 455759"/>
                  <a:gd name="connsiteX2" fmla="*/ 12191 w 12190"/>
                  <a:gd name="connsiteY2" fmla="*/ 455759 h 455759"/>
                  <a:gd name="connsiteX3" fmla="*/ 0 w 12190"/>
                  <a:gd name="connsiteY3" fmla="*/ 455759 h 45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55759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55759"/>
                    </a:lnTo>
                    <a:lnTo>
                      <a:pt x="0" y="455759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3" name="Freeform 782">
                <a:extLst>
                  <a:ext uri="{FF2B5EF4-FFF2-40B4-BE49-F238E27FC236}">
                    <a16:creationId xmlns:a16="http://schemas.microsoft.com/office/drawing/2014/main" id="{84CF9AE2-93BE-939C-66B3-54D4EC985E30}"/>
                  </a:ext>
                </a:extLst>
              </p:cNvPr>
              <p:cNvSpPr/>
              <p:nvPr/>
            </p:nvSpPr>
            <p:spPr>
              <a:xfrm>
                <a:off x="2799787" y="2550499"/>
                <a:ext cx="12190" cy="455759"/>
              </a:xfrm>
              <a:custGeom>
                <a:avLst/>
                <a:gdLst>
                  <a:gd name="connsiteX0" fmla="*/ 0 w 12190"/>
                  <a:gd name="connsiteY0" fmla="*/ 0 h 455759"/>
                  <a:gd name="connsiteX1" fmla="*/ 12191 w 12190"/>
                  <a:gd name="connsiteY1" fmla="*/ 0 h 455759"/>
                  <a:gd name="connsiteX2" fmla="*/ 12191 w 12190"/>
                  <a:gd name="connsiteY2" fmla="*/ 455759 h 455759"/>
                  <a:gd name="connsiteX3" fmla="*/ 0 w 12190"/>
                  <a:gd name="connsiteY3" fmla="*/ 455759 h 45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55759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55759"/>
                    </a:lnTo>
                    <a:lnTo>
                      <a:pt x="0" y="455759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5" name="Freeform 784">
                <a:extLst>
                  <a:ext uri="{FF2B5EF4-FFF2-40B4-BE49-F238E27FC236}">
                    <a16:creationId xmlns:a16="http://schemas.microsoft.com/office/drawing/2014/main" id="{F6338AF3-E796-4A34-0EDC-67C9F7EF9840}"/>
                  </a:ext>
                </a:extLst>
              </p:cNvPr>
              <p:cNvSpPr/>
              <p:nvPr/>
            </p:nvSpPr>
            <p:spPr>
              <a:xfrm>
                <a:off x="2814517" y="2550499"/>
                <a:ext cx="12190" cy="462576"/>
              </a:xfrm>
              <a:custGeom>
                <a:avLst/>
                <a:gdLst>
                  <a:gd name="connsiteX0" fmla="*/ 0 w 12190"/>
                  <a:gd name="connsiteY0" fmla="*/ 0 h 462576"/>
                  <a:gd name="connsiteX1" fmla="*/ 12191 w 12190"/>
                  <a:gd name="connsiteY1" fmla="*/ 0 h 462576"/>
                  <a:gd name="connsiteX2" fmla="*/ 12191 w 12190"/>
                  <a:gd name="connsiteY2" fmla="*/ 462576 h 462576"/>
                  <a:gd name="connsiteX3" fmla="*/ 0 w 12190"/>
                  <a:gd name="connsiteY3" fmla="*/ 462576 h 46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62576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62576"/>
                    </a:lnTo>
                    <a:lnTo>
                      <a:pt x="0" y="462576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6" name="Freeform 785">
                <a:extLst>
                  <a:ext uri="{FF2B5EF4-FFF2-40B4-BE49-F238E27FC236}">
                    <a16:creationId xmlns:a16="http://schemas.microsoft.com/office/drawing/2014/main" id="{03D737D1-0D2B-EA63-B97F-BFBB20B110E6}"/>
                  </a:ext>
                </a:extLst>
              </p:cNvPr>
              <p:cNvSpPr/>
              <p:nvPr/>
            </p:nvSpPr>
            <p:spPr>
              <a:xfrm>
                <a:off x="2829248" y="2550499"/>
                <a:ext cx="12190" cy="464524"/>
              </a:xfrm>
              <a:custGeom>
                <a:avLst/>
                <a:gdLst>
                  <a:gd name="connsiteX0" fmla="*/ 0 w 12190"/>
                  <a:gd name="connsiteY0" fmla="*/ 0 h 464524"/>
                  <a:gd name="connsiteX1" fmla="*/ 12191 w 12190"/>
                  <a:gd name="connsiteY1" fmla="*/ 0 h 464524"/>
                  <a:gd name="connsiteX2" fmla="*/ 12191 w 12190"/>
                  <a:gd name="connsiteY2" fmla="*/ 464524 h 464524"/>
                  <a:gd name="connsiteX3" fmla="*/ 0 w 12190"/>
                  <a:gd name="connsiteY3" fmla="*/ 464524 h 46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6452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64524"/>
                    </a:lnTo>
                    <a:lnTo>
                      <a:pt x="0" y="46452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7" name="Freeform 786">
                <a:extLst>
                  <a:ext uri="{FF2B5EF4-FFF2-40B4-BE49-F238E27FC236}">
                    <a16:creationId xmlns:a16="http://schemas.microsoft.com/office/drawing/2014/main" id="{7FCB2DAC-D34C-81F1-95DB-C5A5C55AC33F}"/>
                  </a:ext>
                </a:extLst>
              </p:cNvPr>
              <p:cNvSpPr/>
              <p:nvPr/>
            </p:nvSpPr>
            <p:spPr>
              <a:xfrm>
                <a:off x="2844487" y="2550499"/>
                <a:ext cx="12190" cy="464524"/>
              </a:xfrm>
              <a:custGeom>
                <a:avLst/>
                <a:gdLst>
                  <a:gd name="connsiteX0" fmla="*/ 0 w 12190"/>
                  <a:gd name="connsiteY0" fmla="*/ 0 h 464524"/>
                  <a:gd name="connsiteX1" fmla="*/ 12191 w 12190"/>
                  <a:gd name="connsiteY1" fmla="*/ 0 h 464524"/>
                  <a:gd name="connsiteX2" fmla="*/ 12191 w 12190"/>
                  <a:gd name="connsiteY2" fmla="*/ 464524 h 464524"/>
                  <a:gd name="connsiteX3" fmla="*/ 0 w 12190"/>
                  <a:gd name="connsiteY3" fmla="*/ 464524 h 46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6452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64524"/>
                    </a:lnTo>
                    <a:lnTo>
                      <a:pt x="0" y="46452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8" name="Freeform 787">
                <a:extLst>
                  <a:ext uri="{FF2B5EF4-FFF2-40B4-BE49-F238E27FC236}">
                    <a16:creationId xmlns:a16="http://schemas.microsoft.com/office/drawing/2014/main" id="{A09CCC05-0631-E1A4-798E-22109AF1C2C9}"/>
                  </a:ext>
                </a:extLst>
              </p:cNvPr>
              <p:cNvSpPr/>
              <p:nvPr/>
            </p:nvSpPr>
            <p:spPr>
              <a:xfrm>
                <a:off x="2859217" y="2550499"/>
                <a:ext cx="12190" cy="464524"/>
              </a:xfrm>
              <a:custGeom>
                <a:avLst/>
                <a:gdLst>
                  <a:gd name="connsiteX0" fmla="*/ 0 w 12190"/>
                  <a:gd name="connsiteY0" fmla="*/ 0 h 464524"/>
                  <a:gd name="connsiteX1" fmla="*/ 12191 w 12190"/>
                  <a:gd name="connsiteY1" fmla="*/ 0 h 464524"/>
                  <a:gd name="connsiteX2" fmla="*/ 12191 w 12190"/>
                  <a:gd name="connsiteY2" fmla="*/ 464524 h 464524"/>
                  <a:gd name="connsiteX3" fmla="*/ 0 w 12190"/>
                  <a:gd name="connsiteY3" fmla="*/ 464524 h 46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6452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64524"/>
                    </a:lnTo>
                    <a:lnTo>
                      <a:pt x="0" y="46452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9" name="Freeform 788">
                <a:extLst>
                  <a:ext uri="{FF2B5EF4-FFF2-40B4-BE49-F238E27FC236}">
                    <a16:creationId xmlns:a16="http://schemas.microsoft.com/office/drawing/2014/main" id="{BEECD925-7C60-D405-67C2-3DDDE52B3795}"/>
                  </a:ext>
                </a:extLst>
              </p:cNvPr>
              <p:cNvSpPr/>
              <p:nvPr/>
            </p:nvSpPr>
            <p:spPr>
              <a:xfrm>
                <a:off x="2873948" y="2550499"/>
                <a:ext cx="12190" cy="469393"/>
              </a:xfrm>
              <a:custGeom>
                <a:avLst/>
                <a:gdLst>
                  <a:gd name="connsiteX0" fmla="*/ 0 w 12190"/>
                  <a:gd name="connsiteY0" fmla="*/ 0 h 469393"/>
                  <a:gd name="connsiteX1" fmla="*/ 12191 w 12190"/>
                  <a:gd name="connsiteY1" fmla="*/ 0 h 469393"/>
                  <a:gd name="connsiteX2" fmla="*/ 12191 w 12190"/>
                  <a:gd name="connsiteY2" fmla="*/ 469393 h 469393"/>
                  <a:gd name="connsiteX3" fmla="*/ 0 w 12190"/>
                  <a:gd name="connsiteY3" fmla="*/ 469393 h 469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69393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69393"/>
                    </a:lnTo>
                    <a:lnTo>
                      <a:pt x="0" y="46939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0" name="Freeform 789">
                <a:extLst>
                  <a:ext uri="{FF2B5EF4-FFF2-40B4-BE49-F238E27FC236}">
                    <a16:creationId xmlns:a16="http://schemas.microsoft.com/office/drawing/2014/main" id="{B3867847-02A8-9200-A403-836290BEB6F4}"/>
                  </a:ext>
                </a:extLst>
              </p:cNvPr>
              <p:cNvSpPr/>
              <p:nvPr/>
            </p:nvSpPr>
            <p:spPr>
              <a:xfrm>
                <a:off x="2889187" y="2550499"/>
                <a:ext cx="12190" cy="471827"/>
              </a:xfrm>
              <a:custGeom>
                <a:avLst/>
                <a:gdLst>
                  <a:gd name="connsiteX0" fmla="*/ 0 w 12190"/>
                  <a:gd name="connsiteY0" fmla="*/ 0 h 471827"/>
                  <a:gd name="connsiteX1" fmla="*/ 12191 w 12190"/>
                  <a:gd name="connsiteY1" fmla="*/ 0 h 471827"/>
                  <a:gd name="connsiteX2" fmla="*/ 12191 w 12190"/>
                  <a:gd name="connsiteY2" fmla="*/ 471828 h 471827"/>
                  <a:gd name="connsiteX3" fmla="*/ 0 w 12190"/>
                  <a:gd name="connsiteY3" fmla="*/ 471828 h 47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71827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71828"/>
                    </a:lnTo>
                    <a:lnTo>
                      <a:pt x="0" y="47182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2" name="Freeform 791">
                <a:extLst>
                  <a:ext uri="{FF2B5EF4-FFF2-40B4-BE49-F238E27FC236}">
                    <a16:creationId xmlns:a16="http://schemas.microsoft.com/office/drawing/2014/main" id="{07F12D43-35AD-8940-0515-969E0A0CC582}"/>
                  </a:ext>
                </a:extLst>
              </p:cNvPr>
              <p:cNvSpPr/>
              <p:nvPr/>
            </p:nvSpPr>
            <p:spPr>
              <a:xfrm>
                <a:off x="2903917" y="2550499"/>
                <a:ext cx="12190" cy="471827"/>
              </a:xfrm>
              <a:custGeom>
                <a:avLst/>
                <a:gdLst>
                  <a:gd name="connsiteX0" fmla="*/ 0 w 12190"/>
                  <a:gd name="connsiteY0" fmla="*/ 0 h 471827"/>
                  <a:gd name="connsiteX1" fmla="*/ 12191 w 12190"/>
                  <a:gd name="connsiteY1" fmla="*/ 0 h 471827"/>
                  <a:gd name="connsiteX2" fmla="*/ 12191 w 12190"/>
                  <a:gd name="connsiteY2" fmla="*/ 471828 h 471827"/>
                  <a:gd name="connsiteX3" fmla="*/ 0 w 12190"/>
                  <a:gd name="connsiteY3" fmla="*/ 471828 h 47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71827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71828"/>
                    </a:lnTo>
                    <a:lnTo>
                      <a:pt x="0" y="47182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3" name="Freeform 792">
                <a:extLst>
                  <a:ext uri="{FF2B5EF4-FFF2-40B4-BE49-F238E27FC236}">
                    <a16:creationId xmlns:a16="http://schemas.microsoft.com/office/drawing/2014/main" id="{F681CE42-A2DC-407B-1657-715DBBD1374E}"/>
                  </a:ext>
                </a:extLst>
              </p:cNvPr>
              <p:cNvSpPr/>
              <p:nvPr/>
            </p:nvSpPr>
            <p:spPr>
              <a:xfrm>
                <a:off x="2918648" y="2550499"/>
                <a:ext cx="12190" cy="474749"/>
              </a:xfrm>
              <a:custGeom>
                <a:avLst/>
                <a:gdLst>
                  <a:gd name="connsiteX0" fmla="*/ 0 w 12190"/>
                  <a:gd name="connsiteY0" fmla="*/ 0 h 474749"/>
                  <a:gd name="connsiteX1" fmla="*/ 12191 w 12190"/>
                  <a:gd name="connsiteY1" fmla="*/ 0 h 474749"/>
                  <a:gd name="connsiteX2" fmla="*/ 12191 w 12190"/>
                  <a:gd name="connsiteY2" fmla="*/ 474749 h 474749"/>
                  <a:gd name="connsiteX3" fmla="*/ 0 w 12190"/>
                  <a:gd name="connsiteY3" fmla="*/ 474749 h 474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74749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74749"/>
                    </a:lnTo>
                    <a:lnTo>
                      <a:pt x="0" y="474749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4" name="Freeform 793">
                <a:extLst>
                  <a:ext uri="{FF2B5EF4-FFF2-40B4-BE49-F238E27FC236}">
                    <a16:creationId xmlns:a16="http://schemas.microsoft.com/office/drawing/2014/main" id="{8A18EDFA-81E2-87B0-7993-61BD01BFD9FE}"/>
                  </a:ext>
                </a:extLst>
              </p:cNvPr>
              <p:cNvSpPr/>
              <p:nvPr/>
            </p:nvSpPr>
            <p:spPr>
              <a:xfrm>
                <a:off x="2933379" y="2550499"/>
                <a:ext cx="12190" cy="479131"/>
              </a:xfrm>
              <a:custGeom>
                <a:avLst/>
                <a:gdLst>
                  <a:gd name="connsiteX0" fmla="*/ 0 w 12190"/>
                  <a:gd name="connsiteY0" fmla="*/ 0 h 479131"/>
                  <a:gd name="connsiteX1" fmla="*/ 12191 w 12190"/>
                  <a:gd name="connsiteY1" fmla="*/ 0 h 479131"/>
                  <a:gd name="connsiteX2" fmla="*/ 12191 w 12190"/>
                  <a:gd name="connsiteY2" fmla="*/ 479132 h 479131"/>
                  <a:gd name="connsiteX3" fmla="*/ 0 w 12190"/>
                  <a:gd name="connsiteY3" fmla="*/ 479132 h 479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79131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79132"/>
                    </a:lnTo>
                    <a:lnTo>
                      <a:pt x="0" y="47913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5" name="Freeform 794">
                <a:extLst>
                  <a:ext uri="{FF2B5EF4-FFF2-40B4-BE49-F238E27FC236}">
                    <a16:creationId xmlns:a16="http://schemas.microsoft.com/office/drawing/2014/main" id="{63CC760E-5960-6183-C5ED-0BD9FC9B1643}"/>
                  </a:ext>
                </a:extLst>
              </p:cNvPr>
              <p:cNvSpPr/>
              <p:nvPr/>
            </p:nvSpPr>
            <p:spPr>
              <a:xfrm>
                <a:off x="2948617" y="2550499"/>
                <a:ext cx="12190" cy="479131"/>
              </a:xfrm>
              <a:custGeom>
                <a:avLst/>
                <a:gdLst>
                  <a:gd name="connsiteX0" fmla="*/ 0 w 12190"/>
                  <a:gd name="connsiteY0" fmla="*/ 0 h 479131"/>
                  <a:gd name="connsiteX1" fmla="*/ 12191 w 12190"/>
                  <a:gd name="connsiteY1" fmla="*/ 0 h 479131"/>
                  <a:gd name="connsiteX2" fmla="*/ 12191 w 12190"/>
                  <a:gd name="connsiteY2" fmla="*/ 479132 h 479131"/>
                  <a:gd name="connsiteX3" fmla="*/ 0 w 12190"/>
                  <a:gd name="connsiteY3" fmla="*/ 479132 h 479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79131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79132"/>
                    </a:lnTo>
                    <a:lnTo>
                      <a:pt x="0" y="47913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6" name="Freeform 795">
                <a:extLst>
                  <a:ext uri="{FF2B5EF4-FFF2-40B4-BE49-F238E27FC236}">
                    <a16:creationId xmlns:a16="http://schemas.microsoft.com/office/drawing/2014/main" id="{796FBD7A-27F6-0CEC-487A-C805920C7476}"/>
                  </a:ext>
                </a:extLst>
              </p:cNvPr>
              <p:cNvSpPr/>
              <p:nvPr/>
            </p:nvSpPr>
            <p:spPr>
              <a:xfrm>
                <a:off x="2963348" y="2550499"/>
                <a:ext cx="12190" cy="485461"/>
              </a:xfrm>
              <a:custGeom>
                <a:avLst/>
                <a:gdLst>
                  <a:gd name="connsiteX0" fmla="*/ 0 w 12190"/>
                  <a:gd name="connsiteY0" fmla="*/ 0 h 485461"/>
                  <a:gd name="connsiteX1" fmla="*/ 12191 w 12190"/>
                  <a:gd name="connsiteY1" fmla="*/ 0 h 485461"/>
                  <a:gd name="connsiteX2" fmla="*/ 12191 w 12190"/>
                  <a:gd name="connsiteY2" fmla="*/ 485462 h 485461"/>
                  <a:gd name="connsiteX3" fmla="*/ 0 w 12190"/>
                  <a:gd name="connsiteY3" fmla="*/ 485462 h 485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85461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85462"/>
                    </a:lnTo>
                    <a:lnTo>
                      <a:pt x="0" y="48546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7" name="Freeform 796">
                <a:extLst>
                  <a:ext uri="{FF2B5EF4-FFF2-40B4-BE49-F238E27FC236}">
                    <a16:creationId xmlns:a16="http://schemas.microsoft.com/office/drawing/2014/main" id="{17E3D03E-843F-8EC0-7D43-117B8DC2AA83}"/>
                  </a:ext>
                </a:extLst>
              </p:cNvPr>
              <p:cNvSpPr/>
              <p:nvPr/>
            </p:nvSpPr>
            <p:spPr>
              <a:xfrm>
                <a:off x="2978079" y="2550499"/>
                <a:ext cx="12190" cy="489843"/>
              </a:xfrm>
              <a:custGeom>
                <a:avLst/>
                <a:gdLst>
                  <a:gd name="connsiteX0" fmla="*/ 0 w 12190"/>
                  <a:gd name="connsiteY0" fmla="*/ 0 h 489843"/>
                  <a:gd name="connsiteX1" fmla="*/ 12191 w 12190"/>
                  <a:gd name="connsiteY1" fmla="*/ 0 h 489843"/>
                  <a:gd name="connsiteX2" fmla="*/ 12191 w 12190"/>
                  <a:gd name="connsiteY2" fmla="*/ 489844 h 489843"/>
                  <a:gd name="connsiteX3" fmla="*/ 0 w 12190"/>
                  <a:gd name="connsiteY3" fmla="*/ 489844 h 48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89843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89844"/>
                    </a:lnTo>
                    <a:lnTo>
                      <a:pt x="0" y="48984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8" name="Freeform 797">
                <a:extLst>
                  <a:ext uri="{FF2B5EF4-FFF2-40B4-BE49-F238E27FC236}">
                    <a16:creationId xmlns:a16="http://schemas.microsoft.com/office/drawing/2014/main" id="{D2DF3AF2-42B7-101E-B647-DD9A9E8136BF}"/>
                  </a:ext>
                </a:extLst>
              </p:cNvPr>
              <p:cNvSpPr/>
              <p:nvPr/>
            </p:nvSpPr>
            <p:spPr>
              <a:xfrm>
                <a:off x="2992809" y="2550499"/>
                <a:ext cx="12190" cy="493252"/>
              </a:xfrm>
              <a:custGeom>
                <a:avLst/>
                <a:gdLst>
                  <a:gd name="connsiteX0" fmla="*/ 0 w 12190"/>
                  <a:gd name="connsiteY0" fmla="*/ 0 h 493252"/>
                  <a:gd name="connsiteX1" fmla="*/ 12191 w 12190"/>
                  <a:gd name="connsiteY1" fmla="*/ 0 h 493252"/>
                  <a:gd name="connsiteX2" fmla="*/ 12191 w 12190"/>
                  <a:gd name="connsiteY2" fmla="*/ 493252 h 493252"/>
                  <a:gd name="connsiteX3" fmla="*/ 0 w 12190"/>
                  <a:gd name="connsiteY3" fmla="*/ 493252 h 49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93252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93252"/>
                    </a:lnTo>
                    <a:lnTo>
                      <a:pt x="0" y="49325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9" name="Freeform 798">
                <a:extLst>
                  <a:ext uri="{FF2B5EF4-FFF2-40B4-BE49-F238E27FC236}">
                    <a16:creationId xmlns:a16="http://schemas.microsoft.com/office/drawing/2014/main" id="{0D762373-16B6-4E83-581F-569B98B63947}"/>
                  </a:ext>
                </a:extLst>
              </p:cNvPr>
              <p:cNvSpPr/>
              <p:nvPr/>
            </p:nvSpPr>
            <p:spPr>
              <a:xfrm>
                <a:off x="3008048" y="2550499"/>
                <a:ext cx="12190" cy="495687"/>
              </a:xfrm>
              <a:custGeom>
                <a:avLst/>
                <a:gdLst>
                  <a:gd name="connsiteX0" fmla="*/ 0 w 12190"/>
                  <a:gd name="connsiteY0" fmla="*/ 0 h 495687"/>
                  <a:gd name="connsiteX1" fmla="*/ 12191 w 12190"/>
                  <a:gd name="connsiteY1" fmla="*/ 0 h 495687"/>
                  <a:gd name="connsiteX2" fmla="*/ 12191 w 12190"/>
                  <a:gd name="connsiteY2" fmla="*/ 495687 h 495687"/>
                  <a:gd name="connsiteX3" fmla="*/ 0 w 12190"/>
                  <a:gd name="connsiteY3" fmla="*/ 495687 h 495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95687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95687"/>
                    </a:lnTo>
                    <a:lnTo>
                      <a:pt x="0" y="49568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0" name="Freeform 799">
                <a:extLst>
                  <a:ext uri="{FF2B5EF4-FFF2-40B4-BE49-F238E27FC236}">
                    <a16:creationId xmlns:a16="http://schemas.microsoft.com/office/drawing/2014/main" id="{01385564-F175-C778-B9DB-8300655A95E3}"/>
                  </a:ext>
                </a:extLst>
              </p:cNvPr>
              <p:cNvSpPr/>
              <p:nvPr/>
            </p:nvSpPr>
            <p:spPr>
              <a:xfrm>
                <a:off x="3022779" y="2550499"/>
                <a:ext cx="12190" cy="495687"/>
              </a:xfrm>
              <a:custGeom>
                <a:avLst/>
                <a:gdLst>
                  <a:gd name="connsiteX0" fmla="*/ 0 w 12190"/>
                  <a:gd name="connsiteY0" fmla="*/ 0 h 495687"/>
                  <a:gd name="connsiteX1" fmla="*/ 12191 w 12190"/>
                  <a:gd name="connsiteY1" fmla="*/ 0 h 495687"/>
                  <a:gd name="connsiteX2" fmla="*/ 12191 w 12190"/>
                  <a:gd name="connsiteY2" fmla="*/ 495687 h 495687"/>
                  <a:gd name="connsiteX3" fmla="*/ 0 w 12190"/>
                  <a:gd name="connsiteY3" fmla="*/ 495687 h 495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95687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95687"/>
                    </a:lnTo>
                    <a:lnTo>
                      <a:pt x="0" y="49568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1" name="Freeform 800">
                <a:extLst>
                  <a:ext uri="{FF2B5EF4-FFF2-40B4-BE49-F238E27FC236}">
                    <a16:creationId xmlns:a16="http://schemas.microsoft.com/office/drawing/2014/main" id="{02CB9EB2-9E5E-BAE6-467B-4ED6CB2019BA}"/>
                  </a:ext>
                </a:extLst>
              </p:cNvPr>
              <p:cNvSpPr/>
              <p:nvPr/>
            </p:nvSpPr>
            <p:spPr>
              <a:xfrm>
                <a:off x="3037509" y="2550499"/>
                <a:ext cx="12190" cy="495687"/>
              </a:xfrm>
              <a:custGeom>
                <a:avLst/>
                <a:gdLst>
                  <a:gd name="connsiteX0" fmla="*/ 0 w 12190"/>
                  <a:gd name="connsiteY0" fmla="*/ 0 h 495687"/>
                  <a:gd name="connsiteX1" fmla="*/ 12191 w 12190"/>
                  <a:gd name="connsiteY1" fmla="*/ 0 h 495687"/>
                  <a:gd name="connsiteX2" fmla="*/ 12191 w 12190"/>
                  <a:gd name="connsiteY2" fmla="*/ 495687 h 495687"/>
                  <a:gd name="connsiteX3" fmla="*/ 0 w 12190"/>
                  <a:gd name="connsiteY3" fmla="*/ 495687 h 495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95687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95687"/>
                    </a:lnTo>
                    <a:lnTo>
                      <a:pt x="0" y="49568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2" name="Freeform 801">
                <a:extLst>
                  <a:ext uri="{FF2B5EF4-FFF2-40B4-BE49-F238E27FC236}">
                    <a16:creationId xmlns:a16="http://schemas.microsoft.com/office/drawing/2014/main" id="{84D4996B-24B4-38EE-6E7D-9D1212C10B36}"/>
                  </a:ext>
                </a:extLst>
              </p:cNvPr>
              <p:cNvSpPr/>
              <p:nvPr/>
            </p:nvSpPr>
            <p:spPr>
              <a:xfrm>
                <a:off x="3052240" y="2550499"/>
                <a:ext cx="12190" cy="495687"/>
              </a:xfrm>
              <a:custGeom>
                <a:avLst/>
                <a:gdLst>
                  <a:gd name="connsiteX0" fmla="*/ 0 w 12190"/>
                  <a:gd name="connsiteY0" fmla="*/ 0 h 495687"/>
                  <a:gd name="connsiteX1" fmla="*/ 12191 w 12190"/>
                  <a:gd name="connsiteY1" fmla="*/ 0 h 495687"/>
                  <a:gd name="connsiteX2" fmla="*/ 12191 w 12190"/>
                  <a:gd name="connsiteY2" fmla="*/ 495687 h 495687"/>
                  <a:gd name="connsiteX3" fmla="*/ 0 w 12190"/>
                  <a:gd name="connsiteY3" fmla="*/ 495687 h 495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495687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495687"/>
                    </a:lnTo>
                    <a:lnTo>
                      <a:pt x="0" y="49568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3" name="Freeform 802">
                <a:extLst>
                  <a:ext uri="{FF2B5EF4-FFF2-40B4-BE49-F238E27FC236}">
                    <a16:creationId xmlns:a16="http://schemas.microsoft.com/office/drawing/2014/main" id="{767EC57F-92F3-367C-14C1-440160072D32}"/>
                  </a:ext>
                </a:extLst>
              </p:cNvPr>
              <p:cNvSpPr/>
              <p:nvPr/>
            </p:nvSpPr>
            <p:spPr>
              <a:xfrm>
                <a:off x="3067479" y="2550499"/>
                <a:ext cx="12190" cy="501043"/>
              </a:xfrm>
              <a:custGeom>
                <a:avLst/>
                <a:gdLst>
                  <a:gd name="connsiteX0" fmla="*/ 0 w 12190"/>
                  <a:gd name="connsiteY0" fmla="*/ 0 h 501043"/>
                  <a:gd name="connsiteX1" fmla="*/ 12191 w 12190"/>
                  <a:gd name="connsiteY1" fmla="*/ 0 h 501043"/>
                  <a:gd name="connsiteX2" fmla="*/ 12191 w 12190"/>
                  <a:gd name="connsiteY2" fmla="*/ 501043 h 501043"/>
                  <a:gd name="connsiteX3" fmla="*/ 0 w 12190"/>
                  <a:gd name="connsiteY3" fmla="*/ 501043 h 50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01043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01043"/>
                    </a:lnTo>
                    <a:lnTo>
                      <a:pt x="0" y="50104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4" name="Freeform 803">
                <a:extLst>
                  <a:ext uri="{FF2B5EF4-FFF2-40B4-BE49-F238E27FC236}">
                    <a16:creationId xmlns:a16="http://schemas.microsoft.com/office/drawing/2014/main" id="{D7C66030-C902-029E-6B93-12887E116E7C}"/>
                  </a:ext>
                </a:extLst>
              </p:cNvPr>
              <p:cNvSpPr/>
              <p:nvPr/>
            </p:nvSpPr>
            <p:spPr>
              <a:xfrm>
                <a:off x="3082209" y="2550499"/>
                <a:ext cx="12190" cy="501043"/>
              </a:xfrm>
              <a:custGeom>
                <a:avLst/>
                <a:gdLst>
                  <a:gd name="connsiteX0" fmla="*/ 0 w 12190"/>
                  <a:gd name="connsiteY0" fmla="*/ 0 h 501043"/>
                  <a:gd name="connsiteX1" fmla="*/ 12191 w 12190"/>
                  <a:gd name="connsiteY1" fmla="*/ 0 h 501043"/>
                  <a:gd name="connsiteX2" fmla="*/ 12191 w 12190"/>
                  <a:gd name="connsiteY2" fmla="*/ 501043 h 501043"/>
                  <a:gd name="connsiteX3" fmla="*/ 0 w 12190"/>
                  <a:gd name="connsiteY3" fmla="*/ 501043 h 50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01043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01043"/>
                    </a:lnTo>
                    <a:lnTo>
                      <a:pt x="0" y="50104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5" name="Freeform 804">
                <a:extLst>
                  <a:ext uri="{FF2B5EF4-FFF2-40B4-BE49-F238E27FC236}">
                    <a16:creationId xmlns:a16="http://schemas.microsoft.com/office/drawing/2014/main" id="{DCFEB1C8-49E6-307B-1FEB-95F34AEC1690}"/>
                  </a:ext>
                </a:extLst>
              </p:cNvPr>
              <p:cNvSpPr/>
              <p:nvPr/>
            </p:nvSpPr>
            <p:spPr>
              <a:xfrm>
                <a:off x="3096940" y="2550499"/>
                <a:ext cx="12190" cy="506399"/>
              </a:xfrm>
              <a:custGeom>
                <a:avLst/>
                <a:gdLst>
                  <a:gd name="connsiteX0" fmla="*/ 0 w 12190"/>
                  <a:gd name="connsiteY0" fmla="*/ 0 h 506399"/>
                  <a:gd name="connsiteX1" fmla="*/ 12191 w 12190"/>
                  <a:gd name="connsiteY1" fmla="*/ 0 h 506399"/>
                  <a:gd name="connsiteX2" fmla="*/ 12191 w 12190"/>
                  <a:gd name="connsiteY2" fmla="*/ 506399 h 506399"/>
                  <a:gd name="connsiteX3" fmla="*/ 0 w 12190"/>
                  <a:gd name="connsiteY3" fmla="*/ 506399 h 506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06399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06399"/>
                    </a:lnTo>
                    <a:lnTo>
                      <a:pt x="0" y="506399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6" name="Freeform 805">
                <a:extLst>
                  <a:ext uri="{FF2B5EF4-FFF2-40B4-BE49-F238E27FC236}">
                    <a16:creationId xmlns:a16="http://schemas.microsoft.com/office/drawing/2014/main" id="{4C7B62B6-7D31-331F-0ADE-07BCE2CEA407}"/>
                  </a:ext>
                </a:extLst>
              </p:cNvPr>
              <p:cNvSpPr/>
              <p:nvPr/>
            </p:nvSpPr>
            <p:spPr>
              <a:xfrm>
                <a:off x="3112178" y="2550499"/>
                <a:ext cx="12190" cy="509807"/>
              </a:xfrm>
              <a:custGeom>
                <a:avLst/>
                <a:gdLst>
                  <a:gd name="connsiteX0" fmla="*/ 0 w 12190"/>
                  <a:gd name="connsiteY0" fmla="*/ 0 h 509807"/>
                  <a:gd name="connsiteX1" fmla="*/ 12191 w 12190"/>
                  <a:gd name="connsiteY1" fmla="*/ 0 h 509807"/>
                  <a:gd name="connsiteX2" fmla="*/ 12191 w 12190"/>
                  <a:gd name="connsiteY2" fmla="*/ 509808 h 509807"/>
                  <a:gd name="connsiteX3" fmla="*/ 0 w 12190"/>
                  <a:gd name="connsiteY3" fmla="*/ 509808 h 509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09807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09808"/>
                    </a:lnTo>
                    <a:lnTo>
                      <a:pt x="0" y="50980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7" name="Freeform 806">
                <a:extLst>
                  <a:ext uri="{FF2B5EF4-FFF2-40B4-BE49-F238E27FC236}">
                    <a16:creationId xmlns:a16="http://schemas.microsoft.com/office/drawing/2014/main" id="{7EF4953D-20C5-2C26-5C86-7561B17E34AA}"/>
                  </a:ext>
                </a:extLst>
              </p:cNvPr>
              <p:cNvSpPr/>
              <p:nvPr/>
            </p:nvSpPr>
            <p:spPr>
              <a:xfrm>
                <a:off x="3126909" y="2550499"/>
                <a:ext cx="12190" cy="509807"/>
              </a:xfrm>
              <a:custGeom>
                <a:avLst/>
                <a:gdLst>
                  <a:gd name="connsiteX0" fmla="*/ 0 w 12190"/>
                  <a:gd name="connsiteY0" fmla="*/ 0 h 509807"/>
                  <a:gd name="connsiteX1" fmla="*/ 12191 w 12190"/>
                  <a:gd name="connsiteY1" fmla="*/ 0 h 509807"/>
                  <a:gd name="connsiteX2" fmla="*/ 12191 w 12190"/>
                  <a:gd name="connsiteY2" fmla="*/ 509808 h 509807"/>
                  <a:gd name="connsiteX3" fmla="*/ 0 w 12190"/>
                  <a:gd name="connsiteY3" fmla="*/ 509808 h 509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09807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09808"/>
                    </a:lnTo>
                    <a:lnTo>
                      <a:pt x="0" y="50980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8" name="Freeform 807">
                <a:extLst>
                  <a:ext uri="{FF2B5EF4-FFF2-40B4-BE49-F238E27FC236}">
                    <a16:creationId xmlns:a16="http://schemas.microsoft.com/office/drawing/2014/main" id="{98A3C138-F21C-5868-A8FA-5917B5A64C2E}"/>
                  </a:ext>
                </a:extLst>
              </p:cNvPr>
              <p:cNvSpPr/>
              <p:nvPr/>
            </p:nvSpPr>
            <p:spPr>
              <a:xfrm>
                <a:off x="3141640" y="2550499"/>
                <a:ext cx="12190" cy="511755"/>
              </a:xfrm>
              <a:custGeom>
                <a:avLst/>
                <a:gdLst>
                  <a:gd name="connsiteX0" fmla="*/ 0 w 12190"/>
                  <a:gd name="connsiteY0" fmla="*/ 0 h 511755"/>
                  <a:gd name="connsiteX1" fmla="*/ 12191 w 12190"/>
                  <a:gd name="connsiteY1" fmla="*/ 0 h 511755"/>
                  <a:gd name="connsiteX2" fmla="*/ 12191 w 12190"/>
                  <a:gd name="connsiteY2" fmla="*/ 511756 h 511755"/>
                  <a:gd name="connsiteX3" fmla="*/ 0 w 12190"/>
                  <a:gd name="connsiteY3" fmla="*/ 511756 h 51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11755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11756"/>
                    </a:lnTo>
                    <a:lnTo>
                      <a:pt x="0" y="511756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9" name="Freeform 808">
                <a:extLst>
                  <a:ext uri="{FF2B5EF4-FFF2-40B4-BE49-F238E27FC236}">
                    <a16:creationId xmlns:a16="http://schemas.microsoft.com/office/drawing/2014/main" id="{693A22AF-02A5-E778-2114-F968513EDE2A}"/>
                  </a:ext>
                </a:extLst>
              </p:cNvPr>
              <p:cNvSpPr/>
              <p:nvPr/>
            </p:nvSpPr>
            <p:spPr>
              <a:xfrm>
                <a:off x="3156370" y="2550499"/>
                <a:ext cx="12190" cy="519059"/>
              </a:xfrm>
              <a:custGeom>
                <a:avLst/>
                <a:gdLst>
                  <a:gd name="connsiteX0" fmla="*/ 0 w 12190"/>
                  <a:gd name="connsiteY0" fmla="*/ 0 h 519059"/>
                  <a:gd name="connsiteX1" fmla="*/ 12191 w 12190"/>
                  <a:gd name="connsiteY1" fmla="*/ 0 h 519059"/>
                  <a:gd name="connsiteX2" fmla="*/ 12191 w 12190"/>
                  <a:gd name="connsiteY2" fmla="*/ 519059 h 519059"/>
                  <a:gd name="connsiteX3" fmla="*/ 0 w 12190"/>
                  <a:gd name="connsiteY3" fmla="*/ 519059 h 519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19059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19059"/>
                    </a:lnTo>
                    <a:lnTo>
                      <a:pt x="0" y="519059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0" name="Freeform 809">
                <a:extLst>
                  <a:ext uri="{FF2B5EF4-FFF2-40B4-BE49-F238E27FC236}">
                    <a16:creationId xmlns:a16="http://schemas.microsoft.com/office/drawing/2014/main" id="{24492980-7797-436F-DABC-50C93FAED401}"/>
                  </a:ext>
                </a:extLst>
              </p:cNvPr>
              <p:cNvSpPr/>
              <p:nvPr/>
            </p:nvSpPr>
            <p:spPr>
              <a:xfrm>
                <a:off x="3171609" y="2550499"/>
                <a:ext cx="12190" cy="519059"/>
              </a:xfrm>
              <a:custGeom>
                <a:avLst/>
                <a:gdLst>
                  <a:gd name="connsiteX0" fmla="*/ 0 w 12190"/>
                  <a:gd name="connsiteY0" fmla="*/ 0 h 519059"/>
                  <a:gd name="connsiteX1" fmla="*/ 12191 w 12190"/>
                  <a:gd name="connsiteY1" fmla="*/ 0 h 519059"/>
                  <a:gd name="connsiteX2" fmla="*/ 12191 w 12190"/>
                  <a:gd name="connsiteY2" fmla="*/ 519059 h 519059"/>
                  <a:gd name="connsiteX3" fmla="*/ 0 w 12190"/>
                  <a:gd name="connsiteY3" fmla="*/ 519059 h 519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19059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19059"/>
                    </a:lnTo>
                    <a:lnTo>
                      <a:pt x="0" y="519059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1" name="Freeform 810">
                <a:extLst>
                  <a:ext uri="{FF2B5EF4-FFF2-40B4-BE49-F238E27FC236}">
                    <a16:creationId xmlns:a16="http://schemas.microsoft.com/office/drawing/2014/main" id="{76195616-D0A7-A495-AB66-9DB005BB7ABE}"/>
                  </a:ext>
                </a:extLst>
              </p:cNvPr>
              <p:cNvSpPr/>
              <p:nvPr/>
            </p:nvSpPr>
            <p:spPr>
              <a:xfrm>
                <a:off x="3186340" y="2550499"/>
                <a:ext cx="12190" cy="530258"/>
              </a:xfrm>
              <a:custGeom>
                <a:avLst/>
                <a:gdLst>
                  <a:gd name="connsiteX0" fmla="*/ 0 w 12190"/>
                  <a:gd name="connsiteY0" fmla="*/ 0 h 530258"/>
                  <a:gd name="connsiteX1" fmla="*/ 12191 w 12190"/>
                  <a:gd name="connsiteY1" fmla="*/ 0 h 530258"/>
                  <a:gd name="connsiteX2" fmla="*/ 12191 w 12190"/>
                  <a:gd name="connsiteY2" fmla="*/ 530259 h 530258"/>
                  <a:gd name="connsiteX3" fmla="*/ 0 w 12190"/>
                  <a:gd name="connsiteY3" fmla="*/ 530259 h 53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30258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30259"/>
                    </a:lnTo>
                    <a:lnTo>
                      <a:pt x="0" y="530259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2" name="Freeform 811">
                <a:extLst>
                  <a:ext uri="{FF2B5EF4-FFF2-40B4-BE49-F238E27FC236}">
                    <a16:creationId xmlns:a16="http://schemas.microsoft.com/office/drawing/2014/main" id="{686E4CA6-B6F9-4B6D-3CC8-3B0F8A9121C5}"/>
                  </a:ext>
                </a:extLst>
              </p:cNvPr>
              <p:cNvSpPr/>
              <p:nvPr/>
            </p:nvSpPr>
            <p:spPr>
              <a:xfrm>
                <a:off x="3201070" y="2550499"/>
                <a:ext cx="12190" cy="533666"/>
              </a:xfrm>
              <a:custGeom>
                <a:avLst/>
                <a:gdLst>
                  <a:gd name="connsiteX0" fmla="*/ 0 w 12190"/>
                  <a:gd name="connsiteY0" fmla="*/ 0 h 533666"/>
                  <a:gd name="connsiteX1" fmla="*/ 12191 w 12190"/>
                  <a:gd name="connsiteY1" fmla="*/ 0 h 533666"/>
                  <a:gd name="connsiteX2" fmla="*/ 12191 w 12190"/>
                  <a:gd name="connsiteY2" fmla="*/ 533667 h 533666"/>
                  <a:gd name="connsiteX3" fmla="*/ 0 w 12190"/>
                  <a:gd name="connsiteY3" fmla="*/ 533667 h 533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33666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33667"/>
                    </a:lnTo>
                    <a:lnTo>
                      <a:pt x="0" y="53366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3" name="Freeform 812">
                <a:extLst>
                  <a:ext uri="{FF2B5EF4-FFF2-40B4-BE49-F238E27FC236}">
                    <a16:creationId xmlns:a16="http://schemas.microsoft.com/office/drawing/2014/main" id="{11E2AAD1-D51C-5A81-972E-12249A2901B9}"/>
                  </a:ext>
                </a:extLst>
              </p:cNvPr>
              <p:cNvSpPr/>
              <p:nvPr/>
            </p:nvSpPr>
            <p:spPr>
              <a:xfrm>
                <a:off x="3215801" y="2550499"/>
                <a:ext cx="12190" cy="537075"/>
              </a:xfrm>
              <a:custGeom>
                <a:avLst/>
                <a:gdLst>
                  <a:gd name="connsiteX0" fmla="*/ 0 w 12190"/>
                  <a:gd name="connsiteY0" fmla="*/ 0 h 537075"/>
                  <a:gd name="connsiteX1" fmla="*/ 12191 w 12190"/>
                  <a:gd name="connsiteY1" fmla="*/ 0 h 537075"/>
                  <a:gd name="connsiteX2" fmla="*/ 12191 w 12190"/>
                  <a:gd name="connsiteY2" fmla="*/ 537075 h 537075"/>
                  <a:gd name="connsiteX3" fmla="*/ 0 w 12190"/>
                  <a:gd name="connsiteY3" fmla="*/ 537075 h 537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37075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37075"/>
                    </a:lnTo>
                    <a:lnTo>
                      <a:pt x="0" y="53707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4" name="Freeform 813">
                <a:extLst>
                  <a:ext uri="{FF2B5EF4-FFF2-40B4-BE49-F238E27FC236}">
                    <a16:creationId xmlns:a16="http://schemas.microsoft.com/office/drawing/2014/main" id="{1BD6AC8D-ABFE-0DFB-7020-F4DBC4269922}"/>
                  </a:ext>
                </a:extLst>
              </p:cNvPr>
              <p:cNvSpPr/>
              <p:nvPr/>
            </p:nvSpPr>
            <p:spPr>
              <a:xfrm>
                <a:off x="3231040" y="2550499"/>
                <a:ext cx="12190" cy="540970"/>
              </a:xfrm>
              <a:custGeom>
                <a:avLst/>
                <a:gdLst>
                  <a:gd name="connsiteX0" fmla="*/ 0 w 12190"/>
                  <a:gd name="connsiteY0" fmla="*/ 0 h 540970"/>
                  <a:gd name="connsiteX1" fmla="*/ 12191 w 12190"/>
                  <a:gd name="connsiteY1" fmla="*/ 0 h 540970"/>
                  <a:gd name="connsiteX2" fmla="*/ 12191 w 12190"/>
                  <a:gd name="connsiteY2" fmla="*/ 540971 h 540970"/>
                  <a:gd name="connsiteX3" fmla="*/ 0 w 12190"/>
                  <a:gd name="connsiteY3" fmla="*/ 540971 h 540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40970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40971"/>
                    </a:lnTo>
                    <a:lnTo>
                      <a:pt x="0" y="540971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5" name="Freeform 814">
                <a:extLst>
                  <a:ext uri="{FF2B5EF4-FFF2-40B4-BE49-F238E27FC236}">
                    <a16:creationId xmlns:a16="http://schemas.microsoft.com/office/drawing/2014/main" id="{862DFDBD-DE2F-5597-C770-65CF3ABAD245}"/>
                  </a:ext>
                </a:extLst>
              </p:cNvPr>
              <p:cNvSpPr/>
              <p:nvPr/>
            </p:nvSpPr>
            <p:spPr>
              <a:xfrm>
                <a:off x="3245770" y="2550499"/>
                <a:ext cx="12190" cy="546813"/>
              </a:xfrm>
              <a:custGeom>
                <a:avLst/>
                <a:gdLst>
                  <a:gd name="connsiteX0" fmla="*/ 0 w 12190"/>
                  <a:gd name="connsiteY0" fmla="*/ 0 h 546813"/>
                  <a:gd name="connsiteX1" fmla="*/ 12191 w 12190"/>
                  <a:gd name="connsiteY1" fmla="*/ 0 h 546813"/>
                  <a:gd name="connsiteX2" fmla="*/ 12191 w 12190"/>
                  <a:gd name="connsiteY2" fmla="*/ 546814 h 546813"/>
                  <a:gd name="connsiteX3" fmla="*/ 0 w 12190"/>
                  <a:gd name="connsiteY3" fmla="*/ 546814 h 546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46813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46814"/>
                    </a:lnTo>
                    <a:lnTo>
                      <a:pt x="0" y="54681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6" name="Freeform 815">
                <a:extLst>
                  <a:ext uri="{FF2B5EF4-FFF2-40B4-BE49-F238E27FC236}">
                    <a16:creationId xmlns:a16="http://schemas.microsoft.com/office/drawing/2014/main" id="{C691209C-7D42-AA83-7155-E56FB522E9FC}"/>
                  </a:ext>
                </a:extLst>
              </p:cNvPr>
              <p:cNvSpPr/>
              <p:nvPr/>
            </p:nvSpPr>
            <p:spPr>
              <a:xfrm>
                <a:off x="3260501" y="2550499"/>
                <a:ext cx="12190" cy="546813"/>
              </a:xfrm>
              <a:custGeom>
                <a:avLst/>
                <a:gdLst>
                  <a:gd name="connsiteX0" fmla="*/ 0 w 12190"/>
                  <a:gd name="connsiteY0" fmla="*/ 0 h 546813"/>
                  <a:gd name="connsiteX1" fmla="*/ 12191 w 12190"/>
                  <a:gd name="connsiteY1" fmla="*/ 0 h 546813"/>
                  <a:gd name="connsiteX2" fmla="*/ 12191 w 12190"/>
                  <a:gd name="connsiteY2" fmla="*/ 546814 h 546813"/>
                  <a:gd name="connsiteX3" fmla="*/ 0 w 12190"/>
                  <a:gd name="connsiteY3" fmla="*/ 546814 h 546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46813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46814"/>
                    </a:lnTo>
                    <a:lnTo>
                      <a:pt x="0" y="54681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7" name="Freeform 816">
                <a:extLst>
                  <a:ext uri="{FF2B5EF4-FFF2-40B4-BE49-F238E27FC236}">
                    <a16:creationId xmlns:a16="http://schemas.microsoft.com/office/drawing/2014/main" id="{224F3579-0645-331D-A709-57AE9BBAFE23}"/>
                  </a:ext>
                </a:extLst>
              </p:cNvPr>
              <p:cNvSpPr/>
              <p:nvPr/>
            </p:nvSpPr>
            <p:spPr>
              <a:xfrm>
                <a:off x="3275232" y="2550499"/>
                <a:ext cx="12190" cy="549735"/>
              </a:xfrm>
              <a:custGeom>
                <a:avLst/>
                <a:gdLst>
                  <a:gd name="connsiteX0" fmla="*/ 0 w 12190"/>
                  <a:gd name="connsiteY0" fmla="*/ 0 h 549735"/>
                  <a:gd name="connsiteX1" fmla="*/ 12191 w 12190"/>
                  <a:gd name="connsiteY1" fmla="*/ 0 h 549735"/>
                  <a:gd name="connsiteX2" fmla="*/ 12191 w 12190"/>
                  <a:gd name="connsiteY2" fmla="*/ 549735 h 549735"/>
                  <a:gd name="connsiteX3" fmla="*/ 0 w 12190"/>
                  <a:gd name="connsiteY3" fmla="*/ 549735 h 549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49735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49735"/>
                    </a:lnTo>
                    <a:lnTo>
                      <a:pt x="0" y="54973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8" name="Freeform 817">
                <a:extLst>
                  <a:ext uri="{FF2B5EF4-FFF2-40B4-BE49-F238E27FC236}">
                    <a16:creationId xmlns:a16="http://schemas.microsoft.com/office/drawing/2014/main" id="{F7F16388-99F5-474E-C685-E4DC1C9890E7}"/>
                  </a:ext>
                </a:extLst>
              </p:cNvPr>
              <p:cNvSpPr/>
              <p:nvPr/>
            </p:nvSpPr>
            <p:spPr>
              <a:xfrm>
                <a:off x="3290470" y="2550499"/>
                <a:ext cx="12190" cy="549735"/>
              </a:xfrm>
              <a:custGeom>
                <a:avLst/>
                <a:gdLst>
                  <a:gd name="connsiteX0" fmla="*/ 0 w 12190"/>
                  <a:gd name="connsiteY0" fmla="*/ 0 h 549735"/>
                  <a:gd name="connsiteX1" fmla="*/ 12191 w 12190"/>
                  <a:gd name="connsiteY1" fmla="*/ 0 h 549735"/>
                  <a:gd name="connsiteX2" fmla="*/ 12191 w 12190"/>
                  <a:gd name="connsiteY2" fmla="*/ 549735 h 549735"/>
                  <a:gd name="connsiteX3" fmla="*/ 0 w 12190"/>
                  <a:gd name="connsiteY3" fmla="*/ 549735 h 549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49735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49735"/>
                    </a:lnTo>
                    <a:lnTo>
                      <a:pt x="0" y="54973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9" name="Freeform 818">
                <a:extLst>
                  <a:ext uri="{FF2B5EF4-FFF2-40B4-BE49-F238E27FC236}">
                    <a16:creationId xmlns:a16="http://schemas.microsoft.com/office/drawing/2014/main" id="{1EF36814-F504-03C5-985A-04365505C7CB}"/>
                  </a:ext>
                </a:extLst>
              </p:cNvPr>
              <p:cNvSpPr/>
              <p:nvPr/>
            </p:nvSpPr>
            <p:spPr>
              <a:xfrm>
                <a:off x="3305201" y="2550499"/>
                <a:ext cx="12190" cy="549735"/>
              </a:xfrm>
              <a:custGeom>
                <a:avLst/>
                <a:gdLst>
                  <a:gd name="connsiteX0" fmla="*/ 0 w 12190"/>
                  <a:gd name="connsiteY0" fmla="*/ 0 h 549735"/>
                  <a:gd name="connsiteX1" fmla="*/ 12191 w 12190"/>
                  <a:gd name="connsiteY1" fmla="*/ 0 h 549735"/>
                  <a:gd name="connsiteX2" fmla="*/ 12191 w 12190"/>
                  <a:gd name="connsiteY2" fmla="*/ 549735 h 549735"/>
                  <a:gd name="connsiteX3" fmla="*/ 0 w 12190"/>
                  <a:gd name="connsiteY3" fmla="*/ 549735 h 549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49735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49735"/>
                    </a:lnTo>
                    <a:lnTo>
                      <a:pt x="0" y="54973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0" name="Freeform 819">
                <a:extLst>
                  <a:ext uri="{FF2B5EF4-FFF2-40B4-BE49-F238E27FC236}">
                    <a16:creationId xmlns:a16="http://schemas.microsoft.com/office/drawing/2014/main" id="{9B98FA6A-34CE-B7FE-CDD8-28FDE7E28F2C}"/>
                  </a:ext>
                </a:extLst>
              </p:cNvPr>
              <p:cNvSpPr/>
              <p:nvPr/>
            </p:nvSpPr>
            <p:spPr>
              <a:xfrm>
                <a:off x="3319932" y="2550499"/>
                <a:ext cx="12190" cy="552170"/>
              </a:xfrm>
              <a:custGeom>
                <a:avLst/>
                <a:gdLst>
                  <a:gd name="connsiteX0" fmla="*/ 0 w 12190"/>
                  <a:gd name="connsiteY0" fmla="*/ 0 h 552170"/>
                  <a:gd name="connsiteX1" fmla="*/ 12191 w 12190"/>
                  <a:gd name="connsiteY1" fmla="*/ 0 h 552170"/>
                  <a:gd name="connsiteX2" fmla="*/ 12191 w 12190"/>
                  <a:gd name="connsiteY2" fmla="*/ 552170 h 552170"/>
                  <a:gd name="connsiteX3" fmla="*/ 0 w 12190"/>
                  <a:gd name="connsiteY3" fmla="*/ 552170 h 552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52170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52170"/>
                    </a:lnTo>
                    <a:lnTo>
                      <a:pt x="0" y="552170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1" name="Freeform 820">
                <a:extLst>
                  <a:ext uri="{FF2B5EF4-FFF2-40B4-BE49-F238E27FC236}">
                    <a16:creationId xmlns:a16="http://schemas.microsoft.com/office/drawing/2014/main" id="{18205B8D-1CBB-6878-0589-2FFEDB94A73B}"/>
                  </a:ext>
                </a:extLst>
              </p:cNvPr>
              <p:cNvSpPr/>
              <p:nvPr/>
            </p:nvSpPr>
            <p:spPr>
              <a:xfrm>
                <a:off x="3335170" y="2550499"/>
                <a:ext cx="12190" cy="553630"/>
              </a:xfrm>
              <a:custGeom>
                <a:avLst/>
                <a:gdLst>
                  <a:gd name="connsiteX0" fmla="*/ 0 w 12190"/>
                  <a:gd name="connsiteY0" fmla="*/ 0 h 553630"/>
                  <a:gd name="connsiteX1" fmla="*/ 12191 w 12190"/>
                  <a:gd name="connsiteY1" fmla="*/ 0 h 553630"/>
                  <a:gd name="connsiteX2" fmla="*/ 12191 w 12190"/>
                  <a:gd name="connsiteY2" fmla="*/ 553631 h 553630"/>
                  <a:gd name="connsiteX3" fmla="*/ 0 w 12190"/>
                  <a:gd name="connsiteY3" fmla="*/ 553631 h 55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53630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53631"/>
                    </a:lnTo>
                    <a:lnTo>
                      <a:pt x="0" y="553631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2" name="Freeform 821">
                <a:extLst>
                  <a:ext uri="{FF2B5EF4-FFF2-40B4-BE49-F238E27FC236}">
                    <a16:creationId xmlns:a16="http://schemas.microsoft.com/office/drawing/2014/main" id="{E78D0AB1-6D42-45A1-5238-63FCFB516EE6}"/>
                  </a:ext>
                </a:extLst>
              </p:cNvPr>
              <p:cNvSpPr/>
              <p:nvPr/>
            </p:nvSpPr>
            <p:spPr>
              <a:xfrm>
                <a:off x="3349901" y="2550499"/>
                <a:ext cx="12190" cy="562395"/>
              </a:xfrm>
              <a:custGeom>
                <a:avLst/>
                <a:gdLst>
                  <a:gd name="connsiteX0" fmla="*/ 0 w 12190"/>
                  <a:gd name="connsiteY0" fmla="*/ 0 h 562395"/>
                  <a:gd name="connsiteX1" fmla="*/ 12191 w 12190"/>
                  <a:gd name="connsiteY1" fmla="*/ 0 h 562395"/>
                  <a:gd name="connsiteX2" fmla="*/ 12191 w 12190"/>
                  <a:gd name="connsiteY2" fmla="*/ 562395 h 562395"/>
                  <a:gd name="connsiteX3" fmla="*/ 0 w 12190"/>
                  <a:gd name="connsiteY3" fmla="*/ 562395 h 562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62395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62395"/>
                    </a:lnTo>
                    <a:lnTo>
                      <a:pt x="0" y="56239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3" name="Freeform 822">
                <a:extLst>
                  <a:ext uri="{FF2B5EF4-FFF2-40B4-BE49-F238E27FC236}">
                    <a16:creationId xmlns:a16="http://schemas.microsoft.com/office/drawing/2014/main" id="{C0822F32-05D0-5933-0C92-4FE5E582A271}"/>
                  </a:ext>
                </a:extLst>
              </p:cNvPr>
              <p:cNvSpPr/>
              <p:nvPr/>
            </p:nvSpPr>
            <p:spPr>
              <a:xfrm>
                <a:off x="3364632" y="2550499"/>
                <a:ext cx="12190" cy="566777"/>
              </a:xfrm>
              <a:custGeom>
                <a:avLst/>
                <a:gdLst>
                  <a:gd name="connsiteX0" fmla="*/ 0 w 12190"/>
                  <a:gd name="connsiteY0" fmla="*/ 0 h 566777"/>
                  <a:gd name="connsiteX1" fmla="*/ 12191 w 12190"/>
                  <a:gd name="connsiteY1" fmla="*/ 0 h 566777"/>
                  <a:gd name="connsiteX2" fmla="*/ 12191 w 12190"/>
                  <a:gd name="connsiteY2" fmla="*/ 566778 h 566777"/>
                  <a:gd name="connsiteX3" fmla="*/ 0 w 12190"/>
                  <a:gd name="connsiteY3" fmla="*/ 566778 h 56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66777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66778"/>
                    </a:lnTo>
                    <a:lnTo>
                      <a:pt x="0" y="56677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4" name="Freeform 823">
                <a:extLst>
                  <a:ext uri="{FF2B5EF4-FFF2-40B4-BE49-F238E27FC236}">
                    <a16:creationId xmlns:a16="http://schemas.microsoft.com/office/drawing/2014/main" id="{CBCBBF9B-31CA-D39D-1677-6B411B08F0DA}"/>
                  </a:ext>
                </a:extLst>
              </p:cNvPr>
              <p:cNvSpPr/>
              <p:nvPr/>
            </p:nvSpPr>
            <p:spPr>
              <a:xfrm>
                <a:off x="3379362" y="2550499"/>
                <a:ext cx="12190" cy="573594"/>
              </a:xfrm>
              <a:custGeom>
                <a:avLst/>
                <a:gdLst>
                  <a:gd name="connsiteX0" fmla="*/ 0 w 12190"/>
                  <a:gd name="connsiteY0" fmla="*/ 0 h 573594"/>
                  <a:gd name="connsiteX1" fmla="*/ 12191 w 12190"/>
                  <a:gd name="connsiteY1" fmla="*/ 0 h 573594"/>
                  <a:gd name="connsiteX2" fmla="*/ 12191 w 12190"/>
                  <a:gd name="connsiteY2" fmla="*/ 573595 h 573594"/>
                  <a:gd name="connsiteX3" fmla="*/ 0 w 12190"/>
                  <a:gd name="connsiteY3" fmla="*/ 573595 h 57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7359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73595"/>
                    </a:lnTo>
                    <a:lnTo>
                      <a:pt x="0" y="57359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5" name="Freeform 824">
                <a:extLst>
                  <a:ext uri="{FF2B5EF4-FFF2-40B4-BE49-F238E27FC236}">
                    <a16:creationId xmlns:a16="http://schemas.microsoft.com/office/drawing/2014/main" id="{4869EFA8-14E6-06F1-13A0-599E54D089EE}"/>
                  </a:ext>
                </a:extLst>
              </p:cNvPr>
              <p:cNvSpPr/>
              <p:nvPr/>
            </p:nvSpPr>
            <p:spPr>
              <a:xfrm>
                <a:off x="3394601" y="2550499"/>
                <a:ext cx="12190" cy="573594"/>
              </a:xfrm>
              <a:custGeom>
                <a:avLst/>
                <a:gdLst>
                  <a:gd name="connsiteX0" fmla="*/ 0 w 12190"/>
                  <a:gd name="connsiteY0" fmla="*/ 0 h 573594"/>
                  <a:gd name="connsiteX1" fmla="*/ 12191 w 12190"/>
                  <a:gd name="connsiteY1" fmla="*/ 0 h 573594"/>
                  <a:gd name="connsiteX2" fmla="*/ 12191 w 12190"/>
                  <a:gd name="connsiteY2" fmla="*/ 573595 h 573594"/>
                  <a:gd name="connsiteX3" fmla="*/ 0 w 12190"/>
                  <a:gd name="connsiteY3" fmla="*/ 573595 h 57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7359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73595"/>
                    </a:lnTo>
                    <a:lnTo>
                      <a:pt x="0" y="57359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6" name="Freeform 825">
                <a:extLst>
                  <a:ext uri="{FF2B5EF4-FFF2-40B4-BE49-F238E27FC236}">
                    <a16:creationId xmlns:a16="http://schemas.microsoft.com/office/drawing/2014/main" id="{40397253-A7E0-2C13-7CE4-D5F48684CDE2}"/>
                  </a:ext>
                </a:extLst>
              </p:cNvPr>
              <p:cNvSpPr/>
              <p:nvPr/>
            </p:nvSpPr>
            <p:spPr>
              <a:xfrm>
                <a:off x="3409332" y="2550499"/>
                <a:ext cx="12190" cy="582359"/>
              </a:xfrm>
              <a:custGeom>
                <a:avLst/>
                <a:gdLst>
                  <a:gd name="connsiteX0" fmla="*/ 0 w 12190"/>
                  <a:gd name="connsiteY0" fmla="*/ 0 h 582359"/>
                  <a:gd name="connsiteX1" fmla="*/ 12191 w 12190"/>
                  <a:gd name="connsiteY1" fmla="*/ 0 h 582359"/>
                  <a:gd name="connsiteX2" fmla="*/ 12191 w 12190"/>
                  <a:gd name="connsiteY2" fmla="*/ 582359 h 582359"/>
                  <a:gd name="connsiteX3" fmla="*/ 0 w 12190"/>
                  <a:gd name="connsiteY3" fmla="*/ 582359 h 5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82359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82359"/>
                    </a:lnTo>
                    <a:lnTo>
                      <a:pt x="0" y="582359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7" name="Freeform 826">
                <a:extLst>
                  <a:ext uri="{FF2B5EF4-FFF2-40B4-BE49-F238E27FC236}">
                    <a16:creationId xmlns:a16="http://schemas.microsoft.com/office/drawing/2014/main" id="{52A751FD-733A-CDC8-7AFD-791F19E4DB87}"/>
                  </a:ext>
                </a:extLst>
              </p:cNvPr>
              <p:cNvSpPr/>
              <p:nvPr/>
            </p:nvSpPr>
            <p:spPr>
              <a:xfrm>
                <a:off x="3424062" y="2550499"/>
                <a:ext cx="12190" cy="588689"/>
              </a:xfrm>
              <a:custGeom>
                <a:avLst/>
                <a:gdLst>
                  <a:gd name="connsiteX0" fmla="*/ 0 w 12190"/>
                  <a:gd name="connsiteY0" fmla="*/ 0 h 588689"/>
                  <a:gd name="connsiteX1" fmla="*/ 12191 w 12190"/>
                  <a:gd name="connsiteY1" fmla="*/ 0 h 588689"/>
                  <a:gd name="connsiteX2" fmla="*/ 12191 w 12190"/>
                  <a:gd name="connsiteY2" fmla="*/ 588689 h 588689"/>
                  <a:gd name="connsiteX3" fmla="*/ 0 w 12190"/>
                  <a:gd name="connsiteY3" fmla="*/ 588689 h 588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88689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88689"/>
                    </a:lnTo>
                    <a:lnTo>
                      <a:pt x="0" y="588689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8" name="Freeform 827">
                <a:extLst>
                  <a:ext uri="{FF2B5EF4-FFF2-40B4-BE49-F238E27FC236}">
                    <a16:creationId xmlns:a16="http://schemas.microsoft.com/office/drawing/2014/main" id="{0B59E855-F79D-C078-482D-CD4B5821B04F}"/>
                  </a:ext>
                </a:extLst>
              </p:cNvPr>
              <p:cNvSpPr/>
              <p:nvPr/>
            </p:nvSpPr>
            <p:spPr>
              <a:xfrm>
                <a:off x="3438793" y="2550499"/>
                <a:ext cx="12190" cy="595993"/>
              </a:xfrm>
              <a:custGeom>
                <a:avLst/>
                <a:gdLst>
                  <a:gd name="connsiteX0" fmla="*/ 0 w 12190"/>
                  <a:gd name="connsiteY0" fmla="*/ 0 h 595993"/>
                  <a:gd name="connsiteX1" fmla="*/ 12191 w 12190"/>
                  <a:gd name="connsiteY1" fmla="*/ 0 h 595993"/>
                  <a:gd name="connsiteX2" fmla="*/ 12191 w 12190"/>
                  <a:gd name="connsiteY2" fmla="*/ 595993 h 595993"/>
                  <a:gd name="connsiteX3" fmla="*/ 0 w 12190"/>
                  <a:gd name="connsiteY3" fmla="*/ 595993 h 59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595993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595993"/>
                    </a:lnTo>
                    <a:lnTo>
                      <a:pt x="0" y="59599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9" name="Freeform 828">
                <a:extLst>
                  <a:ext uri="{FF2B5EF4-FFF2-40B4-BE49-F238E27FC236}">
                    <a16:creationId xmlns:a16="http://schemas.microsoft.com/office/drawing/2014/main" id="{EF43E430-7B28-C648-C2F5-5DF8A5256712}"/>
                  </a:ext>
                </a:extLst>
              </p:cNvPr>
              <p:cNvSpPr/>
              <p:nvPr/>
            </p:nvSpPr>
            <p:spPr>
              <a:xfrm>
                <a:off x="3454032" y="2550499"/>
                <a:ext cx="12190" cy="602323"/>
              </a:xfrm>
              <a:custGeom>
                <a:avLst/>
                <a:gdLst>
                  <a:gd name="connsiteX0" fmla="*/ 0 w 12190"/>
                  <a:gd name="connsiteY0" fmla="*/ 0 h 602323"/>
                  <a:gd name="connsiteX1" fmla="*/ 12191 w 12190"/>
                  <a:gd name="connsiteY1" fmla="*/ 0 h 602323"/>
                  <a:gd name="connsiteX2" fmla="*/ 12191 w 12190"/>
                  <a:gd name="connsiteY2" fmla="*/ 602323 h 602323"/>
                  <a:gd name="connsiteX3" fmla="*/ 0 w 12190"/>
                  <a:gd name="connsiteY3" fmla="*/ 602323 h 602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602323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602323"/>
                    </a:lnTo>
                    <a:lnTo>
                      <a:pt x="0" y="60232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0" name="Freeform 829">
                <a:extLst>
                  <a:ext uri="{FF2B5EF4-FFF2-40B4-BE49-F238E27FC236}">
                    <a16:creationId xmlns:a16="http://schemas.microsoft.com/office/drawing/2014/main" id="{CAF02194-469E-7A5D-2A24-E64F65F87D70}"/>
                  </a:ext>
                </a:extLst>
              </p:cNvPr>
              <p:cNvSpPr/>
              <p:nvPr/>
            </p:nvSpPr>
            <p:spPr>
              <a:xfrm>
                <a:off x="3468762" y="2550499"/>
                <a:ext cx="12190" cy="610113"/>
              </a:xfrm>
              <a:custGeom>
                <a:avLst/>
                <a:gdLst>
                  <a:gd name="connsiteX0" fmla="*/ 0 w 12190"/>
                  <a:gd name="connsiteY0" fmla="*/ 0 h 610113"/>
                  <a:gd name="connsiteX1" fmla="*/ 12191 w 12190"/>
                  <a:gd name="connsiteY1" fmla="*/ 0 h 610113"/>
                  <a:gd name="connsiteX2" fmla="*/ 12191 w 12190"/>
                  <a:gd name="connsiteY2" fmla="*/ 610114 h 610113"/>
                  <a:gd name="connsiteX3" fmla="*/ 0 w 12190"/>
                  <a:gd name="connsiteY3" fmla="*/ 610114 h 6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610113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610114"/>
                    </a:lnTo>
                    <a:lnTo>
                      <a:pt x="0" y="61011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1" name="Freeform 830">
                <a:extLst>
                  <a:ext uri="{FF2B5EF4-FFF2-40B4-BE49-F238E27FC236}">
                    <a16:creationId xmlns:a16="http://schemas.microsoft.com/office/drawing/2014/main" id="{93DC7579-B950-FA9B-4BDC-6AA60B1C387C}"/>
                  </a:ext>
                </a:extLst>
              </p:cNvPr>
              <p:cNvSpPr/>
              <p:nvPr/>
            </p:nvSpPr>
            <p:spPr>
              <a:xfrm>
                <a:off x="3483493" y="2550499"/>
                <a:ext cx="12190" cy="610113"/>
              </a:xfrm>
              <a:custGeom>
                <a:avLst/>
                <a:gdLst>
                  <a:gd name="connsiteX0" fmla="*/ 0 w 12190"/>
                  <a:gd name="connsiteY0" fmla="*/ 0 h 610113"/>
                  <a:gd name="connsiteX1" fmla="*/ 12191 w 12190"/>
                  <a:gd name="connsiteY1" fmla="*/ 0 h 610113"/>
                  <a:gd name="connsiteX2" fmla="*/ 12191 w 12190"/>
                  <a:gd name="connsiteY2" fmla="*/ 610114 h 610113"/>
                  <a:gd name="connsiteX3" fmla="*/ 0 w 12190"/>
                  <a:gd name="connsiteY3" fmla="*/ 610114 h 61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610113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610114"/>
                    </a:lnTo>
                    <a:lnTo>
                      <a:pt x="0" y="61011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2" name="Freeform 831">
                <a:extLst>
                  <a:ext uri="{FF2B5EF4-FFF2-40B4-BE49-F238E27FC236}">
                    <a16:creationId xmlns:a16="http://schemas.microsoft.com/office/drawing/2014/main" id="{E7DB9B23-0181-F8D7-C58C-28F42D562DA8}"/>
                  </a:ext>
                </a:extLst>
              </p:cNvPr>
              <p:cNvSpPr/>
              <p:nvPr/>
            </p:nvSpPr>
            <p:spPr>
              <a:xfrm>
                <a:off x="3498224" y="2550499"/>
                <a:ext cx="12190" cy="618391"/>
              </a:xfrm>
              <a:custGeom>
                <a:avLst/>
                <a:gdLst>
                  <a:gd name="connsiteX0" fmla="*/ 0 w 12190"/>
                  <a:gd name="connsiteY0" fmla="*/ 0 h 618391"/>
                  <a:gd name="connsiteX1" fmla="*/ 12191 w 12190"/>
                  <a:gd name="connsiteY1" fmla="*/ 0 h 618391"/>
                  <a:gd name="connsiteX2" fmla="*/ 12191 w 12190"/>
                  <a:gd name="connsiteY2" fmla="*/ 618392 h 618391"/>
                  <a:gd name="connsiteX3" fmla="*/ 0 w 12190"/>
                  <a:gd name="connsiteY3" fmla="*/ 618392 h 618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618391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618392"/>
                    </a:lnTo>
                    <a:lnTo>
                      <a:pt x="0" y="61839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3" name="Freeform 832">
                <a:extLst>
                  <a:ext uri="{FF2B5EF4-FFF2-40B4-BE49-F238E27FC236}">
                    <a16:creationId xmlns:a16="http://schemas.microsoft.com/office/drawing/2014/main" id="{F7AD2F42-71C5-D445-BCF9-3968F7F6A46E}"/>
                  </a:ext>
                </a:extLst>
              </p:cNvPr>
              <p:cNvSpPr/>
              <p:nvPr/>
            </p:nvSpPr>
            <p:spPr>
              <a:xfrm>
                <a:off x="3513462" y="2550499"/>
                <a:ext cx="12190" cy="618391"/>
              </a:xfrm>
              <a:custGeom>
                <a:avLst/>
                <a:gdLst>
                  <a:gd name="connsiteX0" fmla="*/ 0 w 12190"/>
                  <a:gd name="connsiteY0" fmla="*/ 0 h 618391"/>
                  <a:gd name="connsiteX1" fmla="*/ 12191 w 12190"/>
                  <a:gd name="connsiteY1" fmla="*/ 0 h 618391"/>
                  <a:gd name="connsiteX2" fmla="*/ 12191 w 12190"/>
                  <a:gd name="connsiteY2" fmla="*/ 618392 h 618391"/>
                  <a:gd name="connsiteX3" fmla="*/ 0 w 12190"/>
                  <a:gd name="connsiteY3" fmla="*/ 618392 h 618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618391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618392"/>
                    </a:lnTo>
                    <a:lnTo>
                      <a:pt x="0" y="61839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4" name="Freeform 833">
                <a:extLst>
                  <a:ext uri="{FF2B5EF4-FFF2-40B4-BE49-F238E27FC236}">
                    <a16:creationId xmlns:a16="http://schemas.microsoft.com/office/drawing/2014/main" id="{02966E0D-5BA2-D382-7B63-828575B4130B}"/>
                  </a:ext>
                </a:extLst>
              </p:cNvPr>
              <p:cNvSpPr/>
              <p:nvPr/>
            </p:nvSpPr>
            <p:spPr>
              <a:xfrm>
                <a:off x="3528193" y="2550499"/>
                <a:ext cx="12190" cy="625208"/>
              </a:xfrm>
              <a:custGeom>
                <a:avLst/>
                <a:gdLst>
                  <a:gd name="connsiteX0" fmla="*/ 0 w 12190"/>
                  <a:gd name="connsiteY0" fmla="*/ 0 h 625208"/>
                  <a:gd name="connsiteX1" fmla="*/ 12191 w 12190"/>
                  <a:gd name="connsiteY1" fmla="*/ 0 h 625208"/>
                  <a:gd name="connsiteX2" fmla="*/ 12191 w 12190"/>
                  <a:gd name="connsiteY2" fmla="*/ 625208 h 625208"/>
                  <a:gd name="connsiteX3" fmla="*/ 0 w 12190"/>
                  <a:gd name="connsiteY3" fmla="*/ 625208 h 625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625208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625208"/>
                    </a:lnTo>
                    <a:lnTo>
                      <a:pt x="0" y="62520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5" name="Freeform 834">
                <a:extLst>
                  <a:ext uri="{FF2B5EF4-FFF2-40B4-BE49-F238E27FC236}">
                    <a16:creationId xmlns:a16="http://schemas.microsoft.com/office/drawing/2014/main" id="{4C34CAC5-1DA2-3C3C-1AB5-25D36F14045F}"/>
                  </a:ext>
                </a:extLst>
              </p:cNvPr>
              <p:cNvSpPr/>
              <p:nvPr/>
            </p:nvSpPr>
            <p:spPr>
              <a:xfrm>
                <a:off x="3542923" y="2550499"/>
                <a:ext cx="12190" cy="625208"/>
              </a:xfrm>
              <a:custGeom>
                <a:avLst/>
                <a:gdLst>
                  <a:gd name="connsiteX0" fmla="*/ 0 w 12190"/>
                  <a:gd name="connsiteY0" fmla="*/ 0 h 625208"/>
                  <a:gd name="connsiteX1" fmla="*/ 12191 w 12190"/>
                  <a:gd name="connsiteY1" fmla="*/ 0 h 625208"/>
                  <a:gd name="connsiteX2" fmla="*/ 12191 w 12190"/>
                  <a:gd name="connsiteY2" fmla="*/ 625208 h 625208"/>
                  <a:gd name="connsiteX3" fmla="*/ 0 w 12190"/>
                  <a:gd name="connsiteY3" fmla="*/ 625208 h 625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625208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625208"/>
                    </a:lnTo>
                    <a:lnTo>
                      <a:pt x="0" y="62520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6" name="Freeform 835">
                <a:extLst>
                  <a:ext uri="{FF2B5EF4-FFF2-40B4-BE49-F238E27FC236}">
                    <a16:creationId xmlns:a16="http://schemas.microsoft.com/office/drawing/2014/main" id="{83965474-FC8B-76BE-7726-567DD99142EE}"/>
                  </a:ext>
                </a:extLst>
              </p:cNvPr>
              <p:cNvSpPr/>
              <p:nvPr/>
            </p:nvSpPr>
            <p:spPr>
              <a:xfrm>
                <a:off x="3558162" y="2550499"/>
                <a:ext cx="12190" cy="625208"/>
              </a:xfrm>
              <a:custGeom>
                <a:avLst/>
                <a:gdLst>
                  <a:gd name="connsiteX0" fmla="*/ 0 w 12190"/>
                  <a:gd name="connsiteY0" fmla="*/ 0 h 625208"/>
                  <a:gd name="connsiteX1" fmla="*/ 12191 w 12190"/>
                  <a:gd name="connsiteY1" fmla="*/ 0 h 625208"/>
                  <a:gd name="connsiteX2" fmla="*/ 12191 w 12190"/>
                  <a:gd name="connsiteY2" fmla="*/ 625208 h 625208"/>
                  <a:gd name="connsiteX3" fmla="*/ 0 w 12190"/>
                  <a:gd name="connsiteY3" fmla="*/ 625208 h 625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625208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625208"/>
                    </a:lnTo>
                    <a:lnTo>
                      <a:pt x="0" y="62520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7" name="Freeform 836">
                <a:extLst>
                  <a:ext uri="{FF2B5EF4-FFF2-40B4-BE49-F238E27FC236}">
                    <a16:creationId xmlns:a16="http://schemas.microsoft.com/office/drawing/2014/main" id="{E3F4C6AE-2A84-234B-D713-3B000E414226}"/>
                  </a:ext>
                </a:extLst>
              </p:cNvPr>
              <p:cNvSpPr/>
              <p:nvPr/>
            </p:nvSpPr>
            <p:spPr>
              <a:xfrm>
                <a:off x="3572893" y="2550499"/>
                <a:ext cx="12190" cy="639329"/>
              </a:xfrm>
              <a:custGeom>
                <a:avLst/>
                <a:gdLst>
                  <a:gd name="connsiteX0" fmla="*/ 0 w 12190"/>
                  <a:gd name="connsiteY0" fmla="*/ 0 h 639329"/>
                  <a:gd name="connsiteX1" fmla="*/ 12191 w 12190"/>
                  <a:gd name="connsiteY1" fmla="*/ 0 h 639329"/>
                  <a:gd name="connsiteX2" fmla="*/ 12191 w 12190"/>
                  <a:gd name="connsiteY2" fmla="*/ 639329 h 639329"/>
                  <a:gd name="connsiteX3" fmla="*/ 0 w 12190"/>
                  <a:gd name="connsiteY3" fmla="*/ 639329 h 63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639329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639329"/>
                    </a:lnTo>
                    <a:lnTo>
                      <a:pt x="0" y="639329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8" name="Freeform 837">
                <a:extLst>
                  <a:ext uri="{FF2B5EF4-FFF2-40B4-BE49-F238E27FC236}">
                    <a16:creationId xmlns:a16="http://schemas.microsoft.com/office/drawing/2014/main" id="{B3EA3EA8-18A0-273A-E488-26436272F3BC}"/>
                  </a:ext>
                </a:extLst>
              </p:cNvPr>
              <p:cNvSpPr/>
              <p:nvPr/>
            </p:nvSpPr>
            <p:spPr>
              <a:xfrm>
                <a:off x="3587623" y="2550499"/>
                <a:ext cx="12190" cy="643224"/>
              </a:xfrm>
              <a:custGeom>
                <a:avLst/>
                <a:gdLst>
                  <a:gd name="connsiteX0" fmla="*/ 0 w 12190"/>
                  <a:gd name="connsiteY0" fmla="*/ 0 h 643224"/>
                  <a:gd name="connsiteX1" fmla="*/ 12191 w 12190"/>
                  <a:gd name="connsiteY1" fmla="*/ 0 h 643224"/>
                  <a:gd name="connsiteX2" fmla="*/ 12191 w 12190"/>
                  <a:gd name="connsiteY2" fmla="*/ 643225 h 643224"/>
                  <a:gd name="connsiteX3" fmla="*/ 0 w 12190"/>
                  <a:gd name="connsiteY3" fmla="*/ 643225 h 64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64322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643225"/>
                    </a:lnTo>
                    <a:lnTo>
                      <a:pt x="0" y="64322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9" name="Freeform 838">
                <a:extLst>
                  <a:ext uri="{FF2B5EF4-FFF2-40B4-BE49-F238E27FC236}">
                    <a16:creationId xmlns:a16="http://schemas.microsoft.com/office/drawing/2014/main" id="{7EBEFEEE-B17B-ABBD-D588-622614285C92}"/>
                  </a:ext>
                </a:extLst>
              </p:cNvPr>
              <p:cNvSpPr/>
              <p:nvPr/>
            </p:nvSpPr>
            <p:spPr>
              <a:xfrm>
                <a:off x="3602354" y="2550499"/>
                <a:ext cx="12190" cy="646633"/>
              </a:xfrm>
              <a:custGeom>
                <a:avLst/>
                <a:gdLst>
                  <a:gd name="connsiteX0" fmla="*/ 0 w 12190"/>
                  <a:gd name="connsiteY0" fmla="*/ 0 h 646633"/>
                  <a:gd name="connsiteX1" fmla="*/ 12191 w 12190"/>
                  <a:gd name="connsiteY1" fmla="*/ 0 h 646633"/>
                  <a:gd name="connsiteX2" fmla="*/ 12191 w 12190"/>
                  <a:gd name="connsiteY2" fmla="*/ 646633 h 646633"/>
                  <a:gd name="connsiteX3" fmla="*/ 0 w 12190"/>
                  <a:gd name="connsiteY3" fmla="*/ 646633 h 64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646633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646633"/>
                    </a:lnTo>
                    <a:lnTo>
                      <a:pt x="0" y="64663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0" name="Freeform 839">
                <a:extLst>
                  <a:ext uri="{FF2B5EF4-FFF2-40B4-BE49-F238E27FC236}">
                    <a16:creationId xmlns:a16="http://schemas.microsoft.com/office/drawing/2014/main" id="{05D343D5-53BE-DED3-D3D8-48C4A2180900}"/>
                  </a:ext>
                </a:extLst>
              </p:cNvPr>
              <p:cNvSpPr/>
              <p:nvPr/>
            </p:nvSpPr>
            <p:spPr>
              <a:xfrm>
                <a:off x="3617593" y="2550499"/>
                <a:ext cx="12190" cy="650528"/>
              </a:xfrm>
              <a:custGeom>
                <a:avLst/>
                <a:gdLst>
                  <a:gd name="connsiteX0" fmla="*/ 0 w 12190"/>
                  <a:gd name="connsiteY0" fmla="*/ 0 h 650528"/>
                  <a:gd name="connsiteX1" fmla="*/ 12191 w 12190"/>
                  <a:gd name="connsiteY1" fmla="*/ 0 h 650528"/>
                  <a:gd name="connsiteX2" fmla="*/ 12191 w 12190"/>
                  <a:gd name="connsiteY2" fmla="*/ 650528 h 650528"/>
                  <a:gd name="connsiteX3" fmla="*/ 0 w 12190"/>
                  <a:gd name="connsiteY3" fmla="*/ 650528 h 65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650528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650528"/>
                    </a:lnTo>
                    <a:lnTo>
                      <a:pt x="0" y="65052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1" name="Freeform 840">
                <a:extLst>
                  <a:ext uri="{FF2B5EF4-FFF2-40B4-BE49-F238E27FC236}">
                    <a16:creationId xmlns:a16="http://schemas.microsoft.com/office/drawing/2014/main" id="{4B3E3FB6-2CC1-1CFB-EB54-14C9556D8082}"/>
                  </a:ext>
                </a:extLst>
              </p:cNvPr>
              <p:cNvSpPr/>
              <p:nvPr/>
            </p:nvSpPr>
            <p:spPr>
              <a:xfrm>
                <a:off x="3632323" y="2550499"/>
                <a:ext cx="12190" cy="661240"/>
              </a:xfrm>
              <a:custGeom>
                <a:avLst/>
                <a:gdLst>
                  <a:gd name="connsiteX0" fmla="*/ 0 w 12190"/>
                  <a:gd name="connsiteY0" fmla="*/ 0 h 661240"/>
                  <a:gd name="connsiteX1" fmla="*/ 12191 w 12190"/>
                  <a:gd name="connsiteY1" fmla="*/ 0 h 661240"/>
                  <a:gd name="connsiteX2" fmla="*/ 12191 w 12190"/>
                  <a:gd name="connsiteY2" fmla="*/ 661241 h 661240"/>
                  <a:gd name="connsiteX3" fmla="*/ 0 w 12190"/>
                  <a:gd name="connsiteY3" fmla="*/ 661241 h 66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661240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661241"/>
                    </a:lnTo>
                    <a:lnTo>
                      <a:pt x="0" y="661241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2" name="Freeform 841">
                <a:extLst>
                  <a:ext uri="{FF2B5EF4-FFF2-40B4-BE49-F238E27FC236}">
                    <a16:creationId xmlns:a16="http://schemas.microsoft.com/office/drawing/2014/main" id="{4DABDE3F-DC16-6F8D-7974-4DC902688748}"/>
                  </a:ext>
                </a:extLst>
              </p:cNvPr>
              <p:cNvSpPr/>
              <p:nvPr/>
            </p:nvSpPr>
            <p:spPr>
              <a:xfrm>
                <a:off x="3647054" y="2550499"/>
                <a:ext cx="12190" cy="672439"/>
              </a:xfrm>
              <a:custGeom>
                <a:avLst/>
                <a:gdLst>
                  <a:gd name="connsiteX0" fmla="*/ 0 w 12190"/>
                  <a:gd name="connsiteY0" fmla="*/ 0 h 672439"/>
                  <a:gd name="connsiteX1" fmla="*/ 12191 w 12190"/>
                  <a:gd name="connsiteY1" fmla="*/ 0 h 672439"/>
                  <a:gd name="connsiteX2" fmla="*/ 12191 w 12190"/>
                  <a:gd name="connsiteY2" fmla="*/ 672440 h 672439"/>
                  <a:gd name="connsiteX3" fmla="*/ 0 w 12190"/>
                  <a:gd name="connsiteY3" fmla="*/ 672440 h 672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672439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672440"/>
                    </a:lnTo>
                    <a:lnTo>
                      <a:pt x="0" y="672440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3" name="Freeform 842">
                <a:extLst>
                  <a:ext uri="{FF2B5EF4-FFF2-40B4-BE49-F238E27FC236}">
                    <a16:creationId xmlns:a16="http://schemas.microsoft.com/office/drawing/2014/main" id="{B28D6660-C695-3D46-9A49-66DA4E0F4B7E}"/>
                  </a:ext>
                </a:extLst>
              </p:cNvPr>
              <p:cNvSpPr/>
              <p:nvPr/>
            </p:nvSpPr>
            <p:spPr>
              <a:xfrm>
                <a:off x="3661785" y="2550499"/>
                <a:ext cx="12190" cy="672439"/>
              </a:xfrm>
              <a:custGeom>
                <a:avLst/>
                <a:gdLst>
                  <a:gd name="connsiteX0" fmla="*/ 0 w 12190"/>
                  <a:gd name="connsiteY0" fmla="*/ 0 h 672439"/>
                  <a:gd name="connsiteX1" fmla="*/ 12191 w 12190"/>
                  <a:gd name="connsiteY1" fmla="*/ 0 h 672439"/>
                  <a:gd name="connsiteX2" fmla="*/ 12191 w 12190"/>
                  <a:gd name="connsiteY2" fmla="*/ 672440 h 672439"/>
                  <a:gd name="connsiteX3" fmla="*/ 0 w 12190"/>
                  <a:gd name="connsiteY3" fmla="*/ 672440 h 672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672439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672440"/>
                    </a:lnTo>
                    <a:lnTo>
                      <a:pt x="0" y="672440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4" name="Freeform 843">
                <a:extLst>
                  <a:ext uri="{FF2B5EF4-FFF2-40B4-BE49-F238E27FC236}">
                    <a16:creationId xmlns:a16="http://schemas.microsoft.com/office/drawing/2014/main" id="{955F15B6-9B84-1140-39AB-A1CB9B8314E6}"/>
                  </a:ext>
                </a:extLst>
              </p:cNvPr>
              <p:cNvSpPr/>
              <p:nvPr/>
            </p:nvSpPr>
            <p:spPr>
              <a:xfrm>
                <a:off x="3677023" y="2550499"/>
                <a:ext cx="12190" cy="679256"/>
              </a:xfrm>
              <a:custGeom>
                <a:avLst/>
                <a:gdLst>
                  <a:gd name="connsiteX0" fmla="*/ 0 w 12190"/>
                  <a:gd name="connsiteY0" fmla="*/ 0 h 679256"/>
                  <a:gd name="connsiteX1" fmla="*/ 12191 w 12190"/>
                  <a:gd name="connsiteY1" fmla="*/ 0 h 679256"/>
                  <a:gd name="connsiteX2" fmla="*/ 12191 w 12190"/>
                  <a:gd name="connsiteY2" fmla="*/ 679257 h 679256"/>
                  <a:gd name="connsiteX3" fmla="*/ 0 w 12190"/>
                  <a:gd name="connsiteY3" fmla="*/ 679257 h 679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679256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679257"/>
                    </a:lnTo>
                    <a:lnTo>
                      <a:pt x="0" y="67925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5" name="Freeform 844">
                <a:extLst>
                  <a:ext uri="{FF2B5EF4-FFF2-40B4-BE49-F238E27FC236}">
                    <a16:creationId xmlns:a16="http://schemas.microsoft.com/office/drawing/2014/main" id="{64B06016-4E30-4164-AA36-B540D5E79B8A}"/>
                  </a:ext>
                </a:extLst>
              </p:cNvPr>
              <p:cNvSpPr/>
              <p:nvPr/>
            </p:nvSpPr>
            <p:spPr>
              <a:xfrm>
                <a:off x="3691754" y="2550499"/>
                <a:ext cx="12190" cy="683639"/>
              </a:xfrm>
              <a:custGeom>
                <a:avLst/>
                <a:gdLst>
                  <a:gd name="connsiteX0" fmla="*/ 0 w 12190"/>
                  <a:gd name="connsiteY0" fmla="*/ 0 h 683639"/>
                  <a:gd name="connsiteX1" fmla="*/ 12191 w 12190"/>
                  <a:gd name="connsiteY1" fmla="*/ 0 h 683639"/>
                  <a:gd name="connsiteX2" fmla="*/ 12191 w 12190"/>
                  <a:gd name="connsiteY2" fmla="*/ 683639 h 683639"/>
                  <a:gd name="connsiteX3" fmla="*/ 0 w 12190"/>
                  <a:gd name="connsiteY3" fmla="*/ 683639 h 68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683639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683639"/>
                    </a:lnTo>
                    <a:lnTo>
                      <a:pt x="0" y="683639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6" name="Freeform 845">
                <a:extLst>
                  <a:ext uri="{FF2B5EF4-FFF2-40B4-BE49-F238E27FC236}">
                    <a16:creationId xmlns:a16="http://schemas.microsoft.com/office/drawing/2014/main" id="{CABBCBCF-D4F1-4721-0370-B1BF66554997}"/>
                  </a:ext>
                </a:extLst>
              </p:cNvPr>
              <p:cNvSpPr/>
              <p:nvPr/>
            </p:nvSpPr>
            <p:spPr>
              <a:xfrm>
                <a:off x="3706485" y="2550499"/>
                <a:ext cx="12190" cy="690456"/>
              </a:xfrm>
              <a:custGeom>
                <a:avLst/>
                <a:gdLst>
                  <a:gd name="connsiteX0" fmla="*/ 0 w 12190"/>
                  <a:gd name="connsiteY0" fmla="*/ 0 h 690456"/>
                  <a:gd name="connsiteX1" fmla="*/ 12191 w 12190"/>
                  <a:gd name="connsiteY1" fmla="*/ 0 h 690456"/>
                  <a:gd name="connsiteX2" fmla="*/ 12191 w 12190"/>
                  <a:gd name="connsiteY2" fmla="*/ 690456 h 690456"/>
                  <a:gd name="connsiteX3" fmla="*/ 0 w 12190"/>
                  <a:gd name="connsiteY3" fmla="*/ 690456 h 690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690456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690456"/>
                    </a:lnTo>
                    <a:lnTo>
                      <a:pt x="0" y="690456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7" name="Freeform 846">
                <a:extLst>
                  <a:ext uri="{FF2B5EF4-FFF2-40B4-BE49-F238E27FC236}">
                    <a16:creationId xmlns:a16="http://schemas.microsoft.com/office/drawing/2014/main" id="{78DE04AC-7748-2FC6-CDF8-9A8BA6223E1D}"/>
                  </a:ext>
                </a:extLst>
              </p:cNvPr>
              <p:cNvSpPr/>
              <p:nvPr/>
            </p:nvSpPr>
            <p:spPr>
              <a:xfrm>
                <a:off x="3721215" y="2550499"/>
                <a:ext cx="12190" cy="705063"/>
              </a:xfrm>
              <a:custGeom>
                <a:avLst/>
                <a:gdLst>
                  <a:gd name="connsiteX0" fmla="*/ 0 w 12190"/>
                  <a:gd name="connsiteY0" fmla="*/ 0 h 705063"/>
                  <a:gd name="connsiteX1" fmla="*/ 12191 w 12190"/>
                  <a:gd name="connsiteY1" fmla="*/ 0 h 705063"/>
                  <a:gd name="connsiteX2" fmla="*/ 12191 w 12190"/>
                  <a:gd name="connsiteY2" fmla="*/ 705064 h 705063"/>
                  <a:gd name="connsiteX3" fmla="*/ 0 w 12190"/>
                  <a:gd name="connsiteY3" fmla="*/ 705064 h 70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705063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705064"/>
                    </a:lnTo>
                    <a:lnTo>
                      <a:pt x="0" y="70506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8" name="Freeform 847">
                <a:extLst>
                  <a:ext uri="{FF2B5EF4-FFF2-40B4-BE49-F238E27FC236}">
                    <a16:creationId xmlns:a16="http://schemas.microsoft.com/office/drawing/2014/main" id="{9189A9DE-9F1E-A662-B240-901260131853}"/>
                  </a:ext>
                </a:extLst>
              </p:cNvPr>
              <p:cNvSpPr/>
              <p:nvPr/>
            </p:nvSpPr>
            <p:spPr>
              <a:xfrm>
                <a:off x="3736454" y="2550499"/>
                <a:ext cx="12190" cy="710906"/>
              </a:xfrm>
              <a:custGeom>
                <a:avLst/>
                <a:gdLst>
                  <a:gd name="connsiteX0" fmla="*/ 0 w 12190"/>
                  <a:gd name="connsiteY0" fmla="*/ 0 h 710906"/>
                  <a:gd name="connsiteX1" fmla="*/ 12191 w 12190"/>
                  <a:gd name="connsiteY1" fmla="*/ 0 h 710906"/>
                  <a:gd name="connsiteX2" fmla="*/ 12191 w 12190"/>
                  <a:gd name="connsiteY2" fmla="*/ 710907 h 710906"/>
                  <a:gd name="connsiteX3" fmla="*/ 0 w 12190"/>
                  <a:gd name="connsiteY3" fmla="*/ 710907 h 71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710906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710907"/>
                    </a:lnTo>
                    <a:lnTo>
                      <a:pt x="0" y="71090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9" name="Freeform 848">
                <a:extLst>
                  <a:ext uri="{FF2B5EF4-FFF2-40B4-BE49-F238E27FC236}">
                    <a16:creationId xmlns:a16="http://schemas.microsoft.com/office/drawing/2014/main" id="{7CA467E9-CA8B-C0E7-FFDC-52BE367A8D51}"/>
                  </a:ext>
                </a:extLst>
              </p:cNvPr>
              <p:cNvSpPr/>
              <p:nvPr/>
            </p:nvSpPr>
            <p:spPr>
              <a:xfrm>
                <a:off x="3751185" y="2550499"/>
                <a:ext cx="12190" cy="718210"/>
              </a:xfrm>
              <a:custGeom>
                <a:avLst/>
                <a:gdLst>
                  <a:gd name="connsiteX0" fmla="*/ 0 w 12190"/>
                  <a:gd name="connsiteY0" fmla="*/ 0 h 718210"/>
                  <a:gd name="connsiteX1" fmla="*/ 12191 w 12190"/>
                  <a:gd name="connsiteY1" fmla="*/ 0 h 718210"/>
                  <a:gd name="connsiteX2" fmla="*/ 12191 w 12190"/>
                  <a:gd name="connsiteY2" fmla="*/ 718211 h 718210"/>
                  <a:gd name="connsiteX3" fmla="*/ 0 w 12190"/>
                  <a:gd name="connsiteY3" fmla="*/ 718211 h 71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718210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718211"/>
                    </a:lnTo>
                    <a:lnTo>
                      <a:pt x="0" y="718211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0" name="Freeform 849">
                <a:extLst>
                  <a:ext uri="{FF2B5EF4-FFF2-40B4-BE49-F238E27FC236}">
                    <a16:creationId xmlns:a16="http://schemas.microsoft.com/office/drawing/2014/main" id="{48E0AE16-FB79-38F8-4400-6D676FD19BB0}"/>
                  </a:ext>
                </a:extLst>
              </p:cNvPr>
              <p:cNvSpPr/>
              <p:nvPr/>
            </p:nvSpPr>
            <p:spPr>
              <a:xfrm>
                <a:off x="3765915" y="2550499"/>
                <a:ext cx="12190" cy="718210"/>
              </a:xfrm>
              <a:custGeom>
                <a:avLst/>
                <a:gdLst>
                  <a:gd name="connsiteX0" fmla="*/ 0 w 12190"/>
                  <a:gd name="connsiteY0" fmla="*/ 0 h 718210"/>
                  <a:gd name="connsiteX1" fmla="*/ 12191 w 12190"/>
                  <a:gd name="connsiteY1" fmla="*/ 0 h 718210"/>
                  <a:gd name="connsiteX2" fmla="*/ 12191 w 12190"/>
                  <a:gd name="connsiteY2" fmla="*/ 718211 h 718210"/>
                  <a:gd name="connsiteX3" fmla="*/ 0 w 12190"/>
                  <a:gd name="connsiteY3" fmla="*/ 718211 h 71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718210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718211"/>
                    </a:lnTo>
                    <a:lnTo>
                      <a:pt x="0" y="718211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1" name="Freeform 850">
                <a:extLst>
                  <a:ext uri="{FF2B5EF4-FFF2-40B4-BE49-F238E27FC236}">
                    <a16:creationId xmlns:a16="http://schemas.microsoft.com/office/drawing/2014/main" id="{58AD58EE-F222-A2CE-3DF2-F8903E26A8AD}"/>
                  </a:ext>
                </a:extLst>
              </p:cNvPr>
              <p:cNvSpPr/>
              <p:nvPr/>
            </p:nvSpPr>
            <p:spPr>
              <a:xfrm>
                <a:off x="3781154" y="2550499"/>
                <a:ext cx="12190" cy="723566"/>
              </a:xfrm>
              <a:custGeom>
                <a:avLst/>
                <a:gdLst>
                  <a:gd name="connsiteX0" fmla="*/ 0 w 12190"/>
                  <a:gd name="connsiteY0" fmla="*/ 0 h 723566"/>
                  <a:gd name="connsiteX1" fmla="*/ 12191 w 12190"/>
                  <a:gd name="connsiteY1" fmla="*/ 0 h 723566"/>
                  <a:gd name="connsiteX2" fmla="*/ 12191 w 12190"/>
                  <a:gd name="connsiteY2" fmla="*/ 723567 h 723566"/>
                  <a:gd name="connsiteX3" fmla="*/ 0 w 12190"/>
                  <a:gd name="connsiteY3" fmla="*/ 723567 h 723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723566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723567"/>
                    </a:lnTo>
                    <a:lnTo>
                      <a:pt x="0" y="72356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2" name="Freeform 851">
                <a:extLst>
                  <a:ext uri="{FF2B5EF4-FFF2-40B4-BE49-F238E27FC236}">
                    <a16:creationId xmlns:a16="http://schemas.microsoft.com/office/drawing/2014/main" id="{C63C06DA-3E8F-DFCC-0140-3545D5681754}"/>
                  </a:ext>
                </a:extLst>
              </p:cNvPr>
              <p:cNvSpPr/>
              <p:nvPr/>
            </p:nvSpPr>
            <p:spPr>
              <a:xfrm>
                <a:off x="3796393" y="2550499"/>
                <a:ext cx="12190" cy="726488"/>
              </a:xfrm>
              <a:custGeom>
                <a:avLst/>
                <a:gdLst>
                  <a:gd name="connsiteX0" fmla="*/ 0 w 12190"/>
                  <a:gd name="connsiteY0" fmla="*/ 0 h 726488"/>
                  <a:gd name="connsiteX1" fmla="*/ 12191 w 12190"/>
                  <a:gd name="connsiteY1" fmla="*/ 0 h 726488"/>
                  <a:gd name="connsiteX2" fmla="*/ 12191 w 12190"/>
                  <a:gd name="connsiteY2" fmla="*/ 726488 h 726488"/>
                  <a:gd name="connsiteX3" fmla="*/ 0 w 12190"/>
                  <a:gd name="connsiteY3" fmla="*/ 726488 h 726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726488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726488"/>
                    </a:lnTo>
                    <a:lnTo>
                      <a:pt x="0" y="72648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3" name="Freeform 852">
                <a:extLst>
                  <a:ext uri="{FF2B5EF4-FFF2-40B4-BE49-F238E27FC236}">
                    <a16:creationId xmlns:a16="http://schemas.microsoft.com/office/drawing/2014/main" id="{C88D7420-C0E9-D5E7-C462-FCB8146D092D}"/>
                  </a:ext>
                </a:extLst>
              </p:cNvPr>
              <p:cNvSpPr/>
              <p:nvPr/>
            </p:nvSpPr>
            <p:spPr>
              <a:xfrm>
                <a:off x="3810615" y="2550499"/>
                <a:ext cx="12190" cy="728435"/>
              </a:xfrm>
              <a:custGeom>
                <a:avLst/>
                <a:gdLst>
                  <a:gd name="connsiteX0" fmla="*/ 0 w 12190"/>
                  <a:gd name="connsiteY0" fmla="*/ 0 h 728435"/>
                  <a:gd name="connsiteX1" fmla="*/ 12191 w 12190"/>
                  <a:gd name="connsiteY1" fmla="*/ 0 h 728435"/>
                  <a:gd name="connsiteX2" fmla="*/ 12191 w 12190"/>
                  <a:gd name="connsiteY2" fmla="*/ 728436 h 728435"/>
                  <a:gd name="connsiteX3" fmla="*/ 0 w 12190"/>
                  <a:gd name="connsiteY3" fmla="*/ 728436 h 72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728435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728436"/>
                    </a:lnTo>
                    <a:lnTo>
                      <a:pt x="0" y="728436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4" name="Freeform 853">
                <a:extLst>
                  <a:ext uri="{FF2B5EF4-FFF2-40B4-BE49-F238E27FC236}">
                    <a16:creationId xmlns:a16="http://schemas.microsoft.com/office/drawing/2014/main" id="{B39178C0-0A23-119B-DDAC-A94E3146E9CE}"/>
                  </a:ext>
                </a:extLst>
              </p:cNvPr>
              <p:cNvSpPr/>
              <p:nvPr/>
            </p:nvSpPr>
            <p:spPr>
              <a:xfrm>
                <a:off x="3825346" y="2550499"/>
                <a:ext cx="12190" cy="739148"/>
              </a:xfrm>
              <a:custGeom>
                <a:avLst/>
                <a:gdLst>
                  <a:gd name="connsiteX0" fmla="*/ 0 w 12190"/>
                  <a:gd name="connsiteY0" fmla="*/ 0 h 739148"/>
                  <a:gd name="connsiteX1" fmla="*/ 12191 w 12190"/>
                  <a:gd name="connsiteY1" fmla="*/ 0 h 739148"/>
                  <a:gd name="connsiteX2" fmla="*/ 12191 w 12190"/>
                  <a:gd name="connsiteY2" fmla="*/ 739148 h 739148"/>
                  <a:gd name="connsiteX3" fmla="*/ 0 w 12190"/>
                  <a:gd name="connsiteY3" fmla="*/ 739148 h 739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739148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739148"/>
                    </a:lnTo>
                    <a:lnTo>
                      <a:pt x="0" y="73914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5" name="Freeform 854">
                <a:extLst>
                  <a:ext uri="{FF2B5EF4-FFF2-40B4-BE49-F238E27FC236}">
                    <a16:creationId xmlns:a16="http://schemas.microsoft.com/office/drawing/2014/main" id="{21DFFAF0-E86A-CAD8-7DC1-E40F7D43005E}"/>
                  </a:ext>
                </a:extLst>
              </p:cNvPr>
              <p:cNvSpPr/>
              <p:nvPr/>
            </p:nvSpPr>
            <p:spPr>
              <a:xfrm>
                <a:off x="3840584" y="2550499"/>
                <a:ext cx="12190" cy="743043"/>
              </a:xfrm>
              <a:custGeom>
                <a:avLst/>
                <a:gdLst>
                  <a:gd name="connsiteX0" fmla="*/ 0 w 12190"/>
                  <a:gd name="connsiteY0" fmla="*/ 0 h 743043"/>
                  <a:gd name="connsiteX1" fmla="*/ 12191 w 12190"/>
                  <a:gd name="connsiteY1" fmla="*/ 0 h 743043"/>
                  <a:gd name="connsiteX2" fmla="*/ 12191 w 12190"/>
                  <a:gd name="connsiteY2" fmla="*/ 743044 h 743043"/>
                  <a:gd name="connsiteX3" fmla="*/ 0 w 12190"/>
                  <a:gd name="connsiteY3" fmla="*/ 743044 h 743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743043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743044"/>
                    </a:lnTo>
                    <a:lnTo>
                      <a:pt x="0" y="74304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6" name="Freeform 855">
                <a:extLst>
                  <a:ext uri="{FF2B5EF4-FFF2-40B4-BE49-F238E27FC236}">
                    <a16:creationId xmlns:a16="http://schemas.microsoft.com/office/drawing/2014/main" id="{196C9BDF-0782-457C-0B2C-2E5D915735AF}"/>
                  </a:ext>
                </a:extLst>
              </p:cNvPr>
              <p:cNvSpPr/>
              <p:nvPr/>
            </p:nvSpPr>
            <p:spPr>
              <a:xfrm>
                <a:off x="3855315" y="2550499"/>
                <a:ext cx="12190" cy="763494"/>
              </a:xfrm>
              <a:custGeom>
                <a:avLst/>
                <a:gdLst>
                  <a:gd name="connsiteX0" fmla="*/ 0 w 12190"/>
                  <a:gd name="connsiteY0" fmla="*/ 0 h 763494"/>
                  <a:gd name="connsiteX1" fmla="*/ 12191 w 12190"/>
                  <a:gd name="connsiteY1" fmla="*/ 0 h 763494"/>
                  <a:gd name="connsiteX2" fmla="*/ 12191 w 12190"/>
                  <a:gd name="connsiteY2" fmla="*/ 763494 h 763494"/>
                  <a:gd name="connsiteX3" fmla="*/ 0 w 12190"/>
                  <a:gd name="connsiteY3" fmla="*/ 763494 h 76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76349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763494"/>
                    </a:lnTo>
                    <a:lnTo>
                      <a:pt x="0" y="76349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7" name="Freeform 856">
                <a:extLst>
                  <a:ext uri="{FF2B5EF4-FFF2-40B4-BE49-F238E27FC236}">
                    <a16:creationId xmlns:a16="http://schemas.microsoft.com/office/drawing/2014/main" id="{12A58519-D943-7EE9-4772-AF22753B5DB9}"/>
                  </a:ext>
                </a:extLst>
              </p:cNvPr>
              <p:cNvSpPr/>
              <p:nvPr/>
            </p:nvSpPr>
            <p:spPr>
              <a:xfrm>
                <a:off x="3870046" y="2550499"/>
                <a:ext cx="12190" cy="763494"/>
              </a:xfrm>
              <a:custGeom>
                <a:avLst/>
                <a:gdLst>
                  <a:gd name="connsiteX0" fmla="*/ 0 w 12190"/>
                  <a:gd name="connsiteY0" fmla="*/ 0 h 763494"/>
                  <a:gd name="connsiteX1" fmla="*/ 12191 w 12190"/>
                  <a:gd name="connsiteY1" fmla="*/ 0 h 763494"/>
                  <a:gd name="connsiteX2" fmla="*/ 12191 w 12190"/>
                  <a:gd name="connsiteY2" fmla="*/ 763494 h 763494"/>
                  <a:gd name="connsiteX3" fmla="*/ 0 w 12190"/>
                  <a:gd name="connsiteY3" fmla="*/ 763494 h 763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76349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763494"/>
                    </a:lnTo>
                    <a:lnTo>
                      <a:pt x="0" y="76349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8" name="Freeform 857">
                <a:extLst>
                  <a:ext uri="{FF2B5EF4-FFF2-40B4-BE49-F238E27FC236}">
                    <a16:creationId xmlns:a16="http://schemas.microsoft.com/office/drawing/2014/main" id="{D7853CA3-DF0B-3DF4-E627-A6B0F5BC3831}"/>
                  </a:ext>
                </a:extLst>
              </p:cNvPr>
              <p:cNvSpPr/>
              <p:nvPr/>
            </p:nvSpPr>
            <p:spPr>
              <a:xfrm>
                <a:off x="3884776" y="2550499"/>
                <a:ext cx="12190" cy="821925"/>
              </a:xfrm>
              <a:custGeom>
                <a:avLst/>
                <a:gdLst>
                  <a:gd name="connsiteX0" fmla="*/ 0 w 12190"/>
                  <a:gd name="connsiteY0" fmla="*/ 0 h 821925"/>
                  <a:gd name="connsiteX1" fmla="*/ 12191 w 12190"/>
                  <a:gd name="connsiteY1" fmla="*/ 0 h 821925"/>
                  <a:gd name="connsiteX2" fmla="*/ 12191 w 12190"/>
                  <a:gd name="connsiteY2" fmla="*/ 821925 h 821925"/>
                  <a:gd name="connsiteX3" fmla="*/ 0 w 12190"/>
                  <a:gd name="connsiteY3" fmla="*/ 821925 h 82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821925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821925"/>
                    </a:lnTo>
                    <a:lnTo>
                      <a:pt x="0" y="82192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9" name="Freeform 858">
                <a:extLst>
                  <a:ext uri="{FF2B5EF4-FFF2-40B4-BE49-F238E27FC236}">
                    <a16:creationId xmlns:a16="http://schemas.microsoft.com/office/drawing/2014/main" id="{F826D30E-D5DD-0090-74A1-6EAB1253987B}"/>
                  </a:ext>
                </a:extLst>
              </p:cNvPr>
              <p:cNvSpPr/>
              <p:nvPr/>
            </p:nvSpPr>
            <p:spPr>
              <a:xfrm>
                <a:off x="3900015" y="2550499"/>
                <a:ext cx="12190" cy="872565"/>
              </a:xfrm>
              <a:custGeom>
                <a:avLst/>
                <a:gdLst>
                  <a:gd name="connsiteX0" fmla="*/ 0 w 12190"/>
                  <a:gd name="connsiteY0" fmla="*/ 0 h 872565"/>
                  <a:gd name="connsiteX1" fmla="*/ 12191 w 12190"/>
                  <a:gd name="connsiteY1" fmla="*/ 0 h 872565"/>
                  <a:gd name="connsiteX2" fmla="*/ 12191 w 12190"/>
                  <a:gd name="connsiteY2" fmla="*/ 872565 h 872565"/>
                  <a:gd name="connsiteX3" fmla="*/ 0 w 12190"/>
                  <a:gd name="connsiteY3" fmla="*/ 872565 h 872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872565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872565"/>
                    </a:lnTo>
                    <a:lnTo>
                      <a:pt x="0" y="87256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60" name="Freeform 859">
                <a:extLst>
                  <a:ext uri="{FF2B5EF4-FFF2-40B4-BE49-F238E27FC236}">
                    <a16:creationId xmlns:a16="http://schemas.microsoft.com/office/drawing/2014/main" id="{D82BFF5F-21B4-D054-D7A0-10D547B8A6F4}"/>
                  </a:ext>
                </a:extLst>
              </p:cNvPr>
              <p:cNvSpPr/>
              <p:nvPr/>
            </p:nvSpPr>
            <p:spPr>
              <a:xfrm>
                <a:off x="3914746" y="2550499"/>
                <a:ext cx="12190" cy="892528"/>
              </a:xfrm>
              <a:custGeom>
                <a:avLst/>
                <a:gdLst>
                  <a:gd name="connsiteX0" fmla="*/ 0 w 12190"/>
                  <a:gd name="connsiteY0" fmla="*/ 0 h 892528"/>
                  <a:gd name="connsiteX1" fmla="*/ 12191 w 12190"/>
                  <a:gd name="connsiteY1" fmla="*/ 0 h 892528"/>
                  <a:gd name="connsiteX2" fmla="*/ 12191 w 12190"/>
                  <a:gd name="connsiteY2" fmla="*/ 892529 h 892528"/>
                  <a:gd name="connsiteX3" fmla="*/ 0 w 12190"/>
                  <a:gd name="connsiteY3" fmla="*/ 892529 h 89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892528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892529"/>
                    </a:lnTo>
                    <a:lnTo>
                      <a:pt x="0" y="892529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61" name="Freeform 860">
                <a:extLst>
                  <a:ext uri="{FF2B5EF4-FFF2-40B4-BE49-F238E27FC236}">
                    <a16:creationId xmlns:a16="http://schemas.microsoft.com/office/drawing/2014/main" id="{A1E553B1-4F0B-41E3-D4AC-CE7162AFC087}"/>
                  </a:ext>
                </a:extLst>
              </p:cNvPr>
              <p:cNvSpPr/>
              <p:nvPr/>
            </p:nvSpPr>
            <p:spPr>
              <a:xfrm>
                <a:off x="3929476" y="2550499"/>
                <a:ext cx="12190" cy="929534"/>
              </a:xfrm>
              <a:custGeom>
                <a:avLst/>
                <a:gdLst>
                  <a:gd name="connsiteX0" fmla="*/ 0 w 12190"/>
                  <a:gd name="connsiteY0" fmla="*/ 0 h 929534"/>
                  <a:gd name="connsiteX1" fmla="*/ 12191 w 12190"/>
                  <a:gd name="connsiteY1" fmla="*/ 0 h 929534"/>
                  <a:gd name="connsiteX2" fmla="*/ 12191 w 12190"/>
                  <a:gd name="connsiteY2" fmla="*/ 929535 h 929534"/>
                  <a:gd name="connsiteX3" fmla="*/ 0 w 12190"/>
                  <a:gd name="connsiteY3" fmla="*/ 929535 h 929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92953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929535"/>
                    </a:lnTo>
                    <a:lnTo>
                      <a:pt x="0" y="92953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62" name="Freeform 861">
                <a:extLst>
                  <a:ext uri="{FF2B5EF4-FFF2-40B4-BE49-F238E27FC236}">
                    <a16:creationId xmlns:a16="http://schemas.microsoft.com/office/drawing/2014/main" id="{C51FE894-2AAE-E25A-9F23-BD69C9910BEA}"/>
                  </a:ext>
                </a:extLst>
              </p:cNvPr>
              <p:cNvSpPr/>
              <p:nvPr/>
            </p:nvSpPr>
            <p:spPr>
              <a:xfrm>
                <a:off x="3944207" y="2550499"/>
                <a:ext cx="12190" cy="929534"/>
              </a:xfrm>
              <a:custGeom>
                <a:avLst/>
                <a:gdLst>
                  <a:gd name="connsiteX0" fmla="*/ 0 w 12190"/>
                  <a:gd name="connsiteY0" fmla="*/ 0 h 929534"/>
                  <a:gd name="connsiteX1" fmla="*/ 12191 w 12190"/>
                  <a:gd name="connsiteY1" fmla="*/ 0 h 929534"/>
                  <a:gd name="connsiteX2" fmla="*/ 12191 w 12190"/>
                  <a:gd name="connsiteY2" fmla="*/ 929535 h 929534"/>
                  <a:gd name="connsiteX3" fmla="*/ 0 w 12190"/>
                  <a:gd name="connsiteY3" fmla="*/ 929535 h 929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92953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929535"/>
                    </a:lnTo>
                    <a:lnTo>
                      <a:pt x="0" y="92953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63" name="Freeform 862">
                <a:extLst>
                  <a:ext uri="{FF2B5EF4-FFF2-40B4-BE49-F238E27FC236}">
                    <a16:creationId xmlns:a16="http://schemas.microsoft.com/office/drawing/2014/main" id="{CBE9512E-F193-3A3B-B575-DBCA85435E11}"/>
                  </a:ext>
                </a:extLst>
              </p:cNvPr>
              <p:cNvSpPr/>
              <p:nvPr/>
            </p:nvSpPr>
            <p:spPr>
              <a:xfrm>
                <a:off x="3959446" y="2550499"/>
                <a:ext cx="12190" cy="929534"/>
              </a:xfrm>
              <a:custGeom>
                <a:avLst/>
                <a:gdLst>
                  <a:gd name="connsiteX0" fmla="*/ 0 w 12190"/>
                  <a:gd name="connsiteY0" fmla="*/ 0 h 929534"/>
                  <a:gd name="connsiteX1" fmla="*/ 12191 w 12190"/>
                  <a:gd name="connsiteY1" fmla="*/ 0 h 929534"/>
                  <a:gd name="connsiteX2" fmla="*/ 12191 w 12190"/>
                  <a:gd name="connsiteY2" fmla="*/ 929535 h 929534"/>
                  <a:gd name="connsiteX3" fmla="*/ 0 w 12190"/>
                  <a:gd name="connsiteY3" fmla="*/ 929535 h 929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92953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929535"/>
                    </a:lnTo>
                    <a:lnTo>
                      <a:pt x="0" y="92953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64" name="Freeform 863">
                <a:extLst>
                  <a:ext uri="{FF2B5EF4-FFF2-40B4-BE49-F238E27FC236}">
                    <a16:creationId xmlns:a16="http://schemas.microsoft.com/office/drawing/2014/main" id="{0D81CAD1-C164-A558-1E40-8BED1F6C18DE}"/>
                  </a:ext>
                </a:extLst>
              </p:cNvPr>
              <p:cNvSpPr/>
              <p:nvPr/>
            </p:nvSpPr>
            <p:spPr>
              <a:xfrm>
                <a:off x="3974176" y="2550499"/>
                <a:ext cx="12190" cy="929534"/>
              </a:xfrm>
              <a:custGeom>
                <a:avLst/>
                <a:gdLst>
                  <a:gd name="connsiteX0" fmla="*/ 0 w 12190"/>
                  <a:gd name="connsiteY0" fmla="*/ 0 h 929534"/>
                  <a:gd name="connsiteX1" fmla="*/ 12191 w 12190"/>
                  <a:gd name="connsiteY1" fmla="*/ 0 h 929534"/>
                  <a:gd name="connsiteX2" fmla="*/ 12191 w 12190"/>
                  <a:gd name="connsiteY2" fmla="*/ 929535 h 929534"/>
                  <a:gd name="connsiteX3" fmla="*/ 0 w 12190"/>
                  <a:gd name="connsiteY3" fmla="*/ 929535 h 929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92953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929535"/>
                    </a:lnTo>
                    <a:lnTo>
                      <a:pt x="0" y="92953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65" name="Freeform 864">
                <a:extLst>
                  <a:ext uri="{FF2B5EF4-FFF2-40B4-BE49-F238E27FC236}">
                    <a16:creationId xmlns:a16="http://schemas.microsoft.com/office/drawing/2014/main" id="{8C664EE1-524F-B5F4-3036-798E350DC796}"/>
                  </a:ext>
                </a:extLst>
              </p:cNvPr>
              <p:cNvSpPr/>
              <p:nvPr/>
            </p:nvSpPr>
            <p:spPr>
              <a:xfrm>
                <a:off x="3988907" y="2550499"/>
                <a:ext cx="12190" cy="929534"/>
              </a:xfrm>
              <a:custGeom>
                <a:avLst/>
                <a:gdLst>
                  <a:gd name="connsiteX0" fmla="*/ 0 w 12190"/>
                  <a:gd name="connsiteY0" fmla="*/ 0 h 929534"/>
                  <a:gd name="connsiteX1" fmla="*/ 12191 w 12190"/>
                  <a:gd name="connsiteY1" fmla="*/ 0 h 929534"/>
                  <a:gd name="connsiteX2" fmla="*/ 12191 w 12190"/>
                  <a:gd name="connsiteY2" fmla="*/ 929535 h 929534"/>
                  <a:gd name="connsiteX3" fmla="*/ 0 w 12190"/>
                  <a:gd name="connsiteY3" fmla="*/ 929535 h 929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92953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929535"/>
                    </a:lnTo>
                    <a:lnTo>
                      <a:pt x="0" y="92953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66" name="Freeform 865">
                <a:extLst>
                  <a:ext uri="{FF2B5EF4-FFF2-40B4-BE49-F238E27FC236}">
                    <a16:creationId xmlns:a16="http://schemas.microsoft.com/office/drawing/2014/main" id="{A43D030B-5B93-BE7C-45A9-A1D334B243C0}"/>
                  </a:ext>
                </a:extLst>
              </p:cNvPr>
              <p:cNvSpPr/>
              <p:nvPr/>
            </p:nvSpPr>
            <p:spPr>
              <a:xfrm>
                <a:off x="4004146" y="2550499"/>
                <a:ext cx="12190" cy="929534"/>
              </a:xfrm>
              <a:custGeom>
                <a:avLst/>
                <a:gdLst>
                  <a:gd name="connsiteX0" fmla="*/ 0 w 12190"/>
                  <a:gd name="connsiteY0" fmla="*/ 0 h 929534"/>
                  <a:gd name="connsiteX1" fmla="*/ 12191 w 12190"/>
                  <a:gd name="connsiteY1" fmla="*/ 0 h 929534"/>
                  <a:gd name="connsiteX2" fmla="*/ 12191 w 12190"/>
                  <a:gd name="connsiteY2" fmla="*/ 929535 h 929534"/>
                  <a:gd name="connsiteX3" fmla="*/ 0 w 12190"/>
                  <a:gd name="connsiteY3" fmla="*/ 929535 h 929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92953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929535"/>
                    </a:lnTo>
                    <a:lnTo>
                      <a:pt x="0" y="92953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67" name="Freeform 866">
                <a:extLst>
                  <a:ext uri="{FF2B5EF4-FFF2-40B4-BE49-F238E27FC236}">
                    <a16:creationId xmlns:a16="http://schemas.microsoft.com/office/drawing/2014/main" id="{A5808E4F-D66B-98D8-6EA1-396EB6CF1813}"/>
                  </a:ext>
                </a:extLst>
              </p:cNvPr>
              <p:cNvSpPr/>
              <p:nvPr/>
            </p:nvSpPr>
            <p:spPr>
              <a:xfrm>
                <a:off x="4018876" y="2550499"/>
                <a:ext cx="12190" cy="929534"/>
              </a:xfrm>
              <a:custGeom>
                <a:avLst/>
                <a:gdLst>
                  <a:gd name="connsiteX0" fmla="*/ 0 w 12190"/>
                  <a:gd name="connsiteY0" fmla="*/ 0 h 929534"/>
                  <a:gd name="connsiteX1" fmla="*/ 12191 w 12190"/>
                  <a:gd name="connsiteY1" fmla="*/ 0 h 929534"/>
                  <a:gd name="connsiteX2" fmla="*/ 12191 w 12190"/>
                  <a:gd name="connsiteY2" fmla="*/ 929535 h 929534"/>
                  <a:gd name="connsiteX3" fmla="*/ 0 w 12190"/>
                  <a:gd name="connsiteY3" fmla="*/ 929535 h 929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92953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929535"/>
                    </a:lnTo>
                    <a:lnTo>
                      <a:pt x="0" y="92953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68" name="Freeform 867">
                <a:extLst>
                  <a:ext uri="{FF2B5EF4-FFF2-40B4-BE49-F238E27FC236}">
                    <a16:creationId xmlns:a16="http://schemas.microsoft.com/office/drawing/2014/main" id="{7231B6AF-EB02-0887-7A17-9652C1B377F4}"/>
                  </a:ext>
                </a:extLst>
              </p:cNvPr>
              <p:cNvSpPr/>
              <p:nvPr/>
            </p:nvSpPr>
            <p:spPr>
              <a:xfrm>
                <a:off x="4033607" y="2550499"/>
                <a:ext cx="12190" cy="929534"/>
              </a:xfrm>
              <a:custGeom>
                <a:avLst/>
                <a:gdLst>
                  <a:gd name="connsiteX0" fmla="*/ 0 w 12190"/>
                  <a:gd name="connsiteY0" fmla="*/ 0 h 929534"/>
                  <a:gd name="connsiteX1" fmla="*/ 12191 w 12190"/>
                  <a:gd name="connsiteY1" fmla="*/ 0 h 929534"/>
                  <a:gd name="connsiteX2" fmla="*/ 12191 w 12190"/>
                  <a:gd name="connsiteY2" fmla="*/ 929535 h 929534"/>
                  <a:gd name="connsiteX3" fmla="*/ 0 w 12190"/>
                  <a:gd name="connsiteY3" fmla="*/ 929535 h 929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90" h="929534">
                    <a:moveTo>
                      <a:pt x="0" y="0"/>
                    </a:moveTo>
                    <a:lnTo>
                      <a:pt x="12191" y="0"/>
                    </a:lnTo>
                    <a:lnTo>
                      <a:pt x="12191" y="929535"/>
                    </a:lnTo>
                    <a:lnTo>
                      <a:pt x="0" y="92953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0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330" name="Group 2329">
            <a:extLst>
              <a:ext uri="{FF2B5EF4-FFF2-40B4-BE49-F238E27FC236}">
                <a16:creationId xmlns:a16="http://schemas.microsoft.com/office/drawing/2014/main" id="{CD094069-3929-BA02-1286-726D95FB6BC0}"/>
              </a:ext>
            </a:extLst>
          </p:cNvPr>
          <p:cNvGrpSpPr/>
          <p:nvPr/>
        </p:nvGrpSpPr>
        <p:grpSpPr>
          <a:xfrm>
            <a:off x="3477221" y="1499415"/>
            <a:ext cx="2466489" cy="1109970"/>
            <a:chOff x="4636295" y="1999220"/>
            <a:chExt cx="3288652" cy="1479960"/>
          </a:xfrm>
        </p:grpSpPr>
        <p:grpSp>
          <p:nvGrpSpPr>
            <p:cNvPr id="2233" name="Graphic 19">
              <a:extLst>
                <a:ext uri="{FF2B5EF4-FFF2-40B4-BE49-F238E27FC236}">
                  <a16:creationId xmlns:a16="http://schemas.microsoft.com/office/drawing/2014/main" id="{CA6E938F-0BDD-8ED6-2C4E-9EFE9C31C274}"/>
                </a:ext>
              </a:extLst>
            </p:cNvPr>
            <p:cNvGrpSpPr/>
            <p:nvPr/>
          </p:nvGrpSpPr>
          <p:grpSpPr>
            <a:xfrm>
              <a:off x="4636295" y="2025855"/>
              <a:ext cx="3288652" cy="1452356"/>
              <a:chOff x="4636295" y="2025855"/>
              <a:chExt cx="3288652" cy="1452356"/>
            </a:xfrm>
            <a:solidFill>
              <a:srgbClr val="4472C4"/>
            </a:solidFill>
          </p:grpSpPr>
          <p:sp>
            <p:nvSpPr>
              <p:cNvPr id="2234" name="Freeform 2233">
                <a:extLst>
                  <a:ext uri="{FF2B5EF4-FFF2-40B4-BE49-F238E27FC236}">
                    <a16:creationId xmlns:a16="http://schemas.microsoft.com/office/drawing/2014/main" id="{59BA392D-220C-3995-C6FB-A95613B485C4}"/>
                  </a:ext>
                </a:extLst>
              </p:cNvPr>
              <p:cNvSpPr/>
              <p:nvPr/>
            </p:nvSpPr>
            <p:spPr>
              <a:xfrm>
                <a:off x="4636295" y="2025855"/>
                <a:ext cx="78656" cy="527381"/>
              </a:xfrm>
              <a:custGeom>
                <a:avLst/>
                <a:gdLst>
                  <a:gd name="connsiteX0" fmla="*/ 0 w 78656"/>
                  <a:gd name="connsiteY0" fmla="*/ 0 h 527381"/>
                  <a:gd name="connsiteX1" fmla="*/ 78656 w 78656"/>
                  <a:gd name="connsiteY1" fmla="*/ 0 h 527381"/>
                  <a:gd name="connsiteX2" fmla="*/ 78656 w 78656"/>
                  <a:gd name="connsiteY2" fmla="*/ 527381 h 527381"/>
                  <a:gd name="connsiteX3" fmla="*/ 0 w 78656"/>
                  <a:gd name="connsiteY3" fmla="*/ 527381 h 527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56" h="527381">
                    <a:moveTo>
                      <a:pt x="0" y="0"/>
                    </a:moveTo>
                    <a:lnTo>
                      <a:pt x="78656" y="0"/>
                    </a:lnTo>
                    <a:lnTo>
                      <a:pt x="78656" y="527381"/>
                    </a:lnTo>
                    <a:lnTo>
                      <a:pt x="0" y="527381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35" name="Freeform 2234">
                <a:extLst>
                  <a:ext uri="{FF2B5EF4-FFF2-40B4-BE49-F238E27FC236}">
                    <a16:creationId xmlns:a16="http://schemas.microsoft.com/office/drawing/2014/main" id="{C645220A-1CAC-1D33-2CB0-7DC7F77F7A2D}"/>
                  </a:ext>
                </a:extLst>
              </p:cNvPr>
              <p:cNvSpPr/>
              <p:nvPr/>
            </p:nvSpPr>
            <p:spPr>
              <a:xfrm>
                <a:off x="4725747" y="2494639"/>
                <a:ext cx="78656" cy="58597"/>
              </a:xfrm>
              <a:custGeom>
                <a:avLst/>
                <a:gdLst>
                  <a:gd name="connsiteX0" fmla="*/ 0 w 78656"/>
                  <a:gd name="connsiteY0" fmla="*/ 0 h 58597"/>
                  <a:gd name="connsiteX1" fmla="*/ 78656 w 78656"/>
                  <a:gd name="connsiteY1" fmla="*/ 0 h 58597"/>
                  <a:gd name="connsiteX2" fmla="*/ 78656 w 78656"/>
                  <a:gd name="connsiteY2" fmla="*/ 58598 h 58597"/>
                  <a:gd name="connsiteX3" fmla="*/ 0 w 78656"/>
                  <a:gd name="connsiteY3" fmla="*/ 58598 h 5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56" h="58597">
                    <a:moveTo>
                      <a:pt x="0" y="0"/>
                    </a:moveTo>
                    <a:lnTo>
                      <a:pt x="78656" y="0"/>
                    </a:lnTo>
                    <a:lnTo>
                      <a:pt x="78656" y="58598"/>
                    </a:lnTo>
                    <a:lnTo>
                      <a:pt x="0" y="58598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36" name="Freeform 2235">
                <a:extLst>
                  <a:ext uri="{FF2B5EF4-FFF2-40B4-BE49-F238E27FC236}">
                    <a16:creationId xmlns:a16="http://schemas.microsoft.com/office/drawing/2014/main" id="{B493C172-0B30-FD7C-B795-12D10EFF3327}"/>
                  </a:ext>
                </a:extLst>
              </p:cNvPr>
              <p:cNvSpPr/>
              <p:nvPr/>
            </p:nvSpPr>
            <p:spPr>
              <a:xfrm>
                <a:off x="4814685" y="2553237"/>
                <a:ext cx="78656" cy="66830"/>
              </a:xfrm>
              <a:custGeom>
                <a:avLst/>
                <a:gdLst>
                  <a:gd name="connsiteX0" fmla="*/ 0 w 78656"/>
                  <a:gd name="connsiteY0" fmla="*/ 0 h 66830"/>
                  <a:gd name="connsiteX1" fmla="*/ 78656 w 78656"/>
                  <a:gd name="connsiteY1" fmla="*/ 0 h 66830"/>
                  <a:gd name="connsiteX2" fmla="*/ 78656 w 78656"/>
                  <a:gd name="connsiteY2" fmla="*/ 66831 h 66830"/>
                  <a:gd name="connsiteX3" fmla="*/ 0 w 78656"/>
                  <a:gd name="connsiteY3" fmla="*/ 66831 h 66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56" h="66830">
                    <a:moveTo>
                      <a:pt x="0" y="0"/>
                    </a:moveTo>
                    <a:lnTo>
                      <a:pt x="78656" y="0"/>
                    </a:lnTo>
                    <a:lnTo>
                      <a:pt x="78656" y="66831"/>
                    </a:lnTo>
                    <a:lnTo>
                      <a:pt x="0" y="66831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37" name="Freeform 2236">
                <a:extLst>
                  <a:ext uri="{FF2B5EF4-FFF2-40B4-BE49-F238E27FC236}">
                    <a16:creationId xmlns:a16="http://schemas.microsoft.com/office/drawing/2014/main" id="{27F5B897-C840-18B5-659B-04B00331C2C5}"/>
                  </a:ext>
                </a:extLst>
              </p:cNvPr>
              <p:cNvSpPr/>
              <p:nvPr/>
            </p:nvSpPr>
            <p:spPr>
              <a:xfrm>
                <a:off x="4904137" y="2553237"/>
                <a:ext cx="78656" cy="75547"/>
              </a:xfrm>
              <a:custGeom>
                <a:avLst/>
                <a:gdLst>
                  <a:gd name="connsiteX0" fmla="*/ 0 w 78656"/>
                  <a:gd name="connsiteY0" fmla="*/ 0 h 75547"/>
                  <a:gd name="connsiteX1" fmla="*/ 78656 w 78656"/>
                  <a:gd name="connsiteY1" fmla="*/ 0 h 75547"/>
                  <a:gd name="connsiteX2" fmla="*/ 78656 w 78656"/>
                  <a:gd name="connsiteY2" fmla="*/ 75548 h 75547"/>
                  <a:gd name="connsiteX3" fmla="*/ 0 w 78656"/>
                  <a:gd name="connsiteY3" fmla="*/ 75548 h 7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56" h="75547">
                    <a:moveTo>
                      <a:pt x="0" y="0"/>
                    </a:moveTo>
                    <a:lnTo>
                      <a:pt x="78656" y="0"/>
                    </a:lnTo>
                    <a:lnTo>
                      <a:pt x="78656" y="75548"/>
                    </a:lnTo>
                    <a:lnTo>
                      <a:pt x="0" y="75548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38" name="Freeform 2237">
                <a:extLst>
                  <a:ext uri="{FF2B5EF4-FFF2-40B4-BE49-F238E27FC236}">
                    <a16:creationId xmlns:a16="http://schemas.microsoft.com/office/drawing/2014/main" id="{64689B14-BBC9-5129-0DDC-2F96B7B66EB8}"/>
                  </a:ext>
                </a:extLst>
              </p:cNvPr>
              <p:cNvSpPr/>
              <p:nvPr/>
            </p:nvSpPr>
            <p:spPr>
              <a:xfrm>
                <a:off x="5082527" y="2553237"/>
                <a:ext cx="78656" cy="176762"/>
              </a:xfrm>
              <a:custGeom>
                <a:avLst/>
                <a:gdLst>
                  <a:gd name="connsiteX0" fmla="*/ 0 w 78656"/>
                  <a:gd name="connsiteY0" fmla="*/ 0 h 176762"/>
                  <a:gd name="connsiteX1" fmla="*/ 78656 w 78656"/>
                  <a:gd name="connsiteY1" fmla="*/ 0 h 176762"/>
                  <a:gd name="connsiteX2" fmla="*/ 78656 w 78656"/>
                  <a:gd name="connsiteY2" fmla="*/ 176762 h 176762"/>
                  <a:gd name="connsiteX3" fmla="*/ 0 w 78656"/>
                  <a:gd name="connsiteY3" fmla="*/ 176762 h 17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56" h="176762">
                    <a:moveTo>
                      <a:pt x="0" y="0"/>
                    </a:moveTo>
                    <a:lnTo>
                      <a:pt x="78656" y="0"/>
                    </a:lnTo>
                    <a:lnTo>
                      <a:pt x="78656" y="176762"/>
                    </a:lnTo>
                    <a:lnTo>
                      <a:pt x="0" y="176762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39" name="Freeform 2238">
                <a:extLst>
                  <a:ext uri="{FF2B5EF4-FFF2-40B4-BE49-F238E27FC236}">
                    <a16:creationId xmlns:a16="http://schemas.microsoft.com/office/drawing/2014/main" id="{07980448-1F1A-E74B-D01E-0629C285BA8A}"/>
                  </a:ext>
                </a:extLst>
              </p:cNvPr>
              <p:cNvSpPr/>
              <p:nvPr/>
            </p:nvSpPr>
            <p:spPr>
              <a:xfrm>
                <a:off x="4993075" y="2553237"/>
                <a:ext cx="78142" cy="152064"/>
              </a:xfrm>
              <a:custGeom>
                <a:avLst/>
                <a:gdLst>
                  <a:gd name="connsiteX0" fmla="*/ 0 w 78142"/>
                  <a:gd name="connsiteY0" fmla="*/ 0 h 152064"/>
                  <a:gd name="connsiteX1" fmla="*/ 78142 w 78142"/>
                  <a:gd name="connsiteY1" fmla="*/ 0 h 152064"/>
                  <a:gd name="connsiteX2" fmla="*/ 78142 w 78142"/>
                  <a:gd name="connsiteY2" fmla="*/ 152064 h 152064"/>
                  <a:gd name="connsiteX3" fmla="*/ 0 w 78142"/>
                  <a:gd name="connsiteY3" fmla="*/ 152064 h 15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42" h="152064">
                    <a:moveTo>
                      <a:pt x="0" y="0"/>
                    </a:moveTo>
                    <a:lnTo>
                      <a:pt x="78142" y="0"/>
                    </a:lnTo>
                    <a:lnTo>
                      <a:pt x="78142" y="152064"/>
                    </a:lnTo>
                    <a:lnTo>
                      <a:pt x="0" y="152064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40" name="Freeform 2239">
                <a:extLst>
                  <a:ext uri="{FF2B5EF4-FFF2-40B4-BE49-F238E27FC236}">
                    <a16:creationId xmlns:a16="http://schemas.microsoft.com/office/drawing/2014/main" id="{A702636C-5929-198E-B232-9EF8DC87E06A}"/>
                  </a:ext>
                </a:extLst>
              </p:cNvPr>
              <p:cNvSpPr/>
              <p:nvPr/>
            </p:nvSpPr>
            <p:spPr>
              <a:xfrm>
                <a:off x="5171465" y="2553237"/>
                <a:ext cx="78656" cy="246498"/>
              </a:xfrm>
              <a:custGeom>
                <a:avLst/>
                <a:gdLst>
                  <a:gd name="connsiteX0" fmla="*/ 0 w 78656"/>
                  <a:gd name="connsiteY0" fmla="*/ 0 h 246498"/>
                  <a:gd name="connsiteX1" fmla="*/ 78656 w 78656"/>
                  <a:gd name="connsiteY1" fmla="*/ 0 h 246498"/>
                  <a:gd name="connsiteX2" fmla="*/ 78656 w 78656"/>
                  <a:gd name="connsiteY2" fmla="*/ 246499 h 246498"/>
                  <a:gd name="connsiteX3" fmla="*/ 0 w 78656"/>
                  <a:gd name="connsiteY3" fmla="*/ 246499 h 246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56" h="246498">
                    <a:moveTo>
                      <a:pt x="0" y="0"/>
                    </a:moveTo>
                    <a:lnTo>
                      <a:pt x="78656" y="0"/>
                    </a:lnTo>
                    <a:lnTo>
                      <a:pt x="78656" y="246499"/>
                    </a:lnTo>
                    <a:lnTo>
                      <a:pt x="0" y="246499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41" name="Freeform 2240">
                <a:extLst>
                  <a:ext uri="{FF2B5EF4-FFF2-40B4-BE49-F238E27FC236}">
                    <a16:creationId xmlns:a16="http://schemas.microsoft.com/office/drawing/2014/main" id="{9C8F9A98-AF0C-8E25-4BDE-CCBDD2785276}"/>
                  </a:ext>
                </a:extLst>
              </p:cNvPr>
              <p:cNvSpPr/>
              <p:nvPr/>
            </p:nvSpPr>
            <p:spPr>
              <a:xfrm>
                <a:off x="5260403" y="2553237"/>
                <a:ext cx="78142" cy="301222"/>
              </a:xfrm>
              <a:custGeom>
                <a:avLst/>
                <a:gdLst>
                  <a:gd name="connsiteX0" fmla="*/ 0 w 78142"/>
                  <a:gd name="connsiteY0" fmla="*/ 0 h 301222"/>
                  <a:gd name="connsiteX1" fmla="*/ 78142 w 78142"/>
                  <a:gd name="connsiteY1" fmla="*/ 0 h 301222"/>
                  <a:gd name="connsiteX2" fmla="*/ 78142 w 78142"/>
                  <a:gd name="connsiteY2" fmla="*/ 301222 h 301222"/>
                  <a:gd name="connsiteX3" fmla="*/ 0 w 78142"/>
                  <a:gd name="connsiteY3" fmla="*/ 301222 h 301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42" h="301222">
                    <a:moveTo>
                      <a:pt x="0" y="0"/>
                    </a:moveTo>
                    <a:lnTo>
                      <a:pt x="78142" y="0"/>
                    </a:lnTo>
                    <a:lnTo>
                      <a:pt x="78142" y="301222"/>
                    </a:lnTo>
                    <a:lnTo>
                      <a:pt x="0" y="301222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42" name="Freeform 2241">
                <a:extLst>
                  <a:ext uri="{FF2B5EF4-FFF2-40B4-BE49-F238E27FC236}">
                    <a16:creationId xmlns:a16="http://schemas.microsoft.com/office/drawing/2014/main" id="{3D9E10B2-C170-DDFF-D3D9-C73A8609B7B4}"/>
                  </a:ext>
                </a:extLst>
              </p:cNvPr>
              <p:cNvSpPr/>
              <p:nvPr/>
            </p:nvSpPr>
            <p:spPr>
              <a:xfrm>
                <a:off x="5349856" y="2553237"/>
                <a:ext cx="78656" cy="312360"/>
              </a:xfrm>
              <a:custGeom>
                <a:avLst/>
                <a:gdLst>
                  <a:gd name="connsiteX0" fmla="*/ 0 w 78656"/>
                  <a:gd name="connsiteY0" fmla="*/ 0 h 312360"/>
                  <a:gd name="connsiteX1" fmla="*/ 78656 w 78656"/>
                  <a:gd name="connsiteY1" fmla="*/ 0 h 312360"/>
                  <a:gd name="connsiteX2" fmla="*/ 78656 w 78656"/>
                  <a:gd name="connsiteY2" fmla="*/ 312361 h 312360"/>
                  <a:gd name="connsiteX3" fmla="*/ 0 w 78656"/>
                  <a:gd name="connsiteY3" fmla="*/ 312361 h 3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56" h="312360">
                    <a:moveTo>
                      <a:pt x="0" y="0"/>
                    </a:moveTo>
                    <a:lnTo>
                      <a:pt x="78656" y="0"/>
                    </a:lnTo>
                    <a:lnTo>
                      <a:pt x="78656" y="312361"/>
                    </a:lnTo>
                    <a:lnTo>
                      <a:pt x="0" y="312361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43" name="Freeform 2242">
                <a:extLst>
                  <a:ext uri="{FF2B5EF4-FFF2-40B4-BE49-F238E27FC236}">
                    <a16:creationId xmlns:a16="http://schemas.microsoft.com/office/drawing/2014/main" id="{3D5CAD0B-9959-83C2-4C09-E4902A8CD0F3}"/>
                  </a:ext>
                </a:extLst>
              </p:cNvPr>
              <p:cNvSpPr/>
              <p:nvPr/>
            </p:nvSpPr>
            <p:spPr>
              <a:xfrm>
                <a:off x="5438794" y="2553237"/>
                <a:ext cx="78142" cy="323014"/>
              </a:xfrm>
              <a:custGeom>
                <a:avLst/>
                <a:gdLst>
                  <a:gd name="connsiteX0" fmla="*/ 0 w 78142"/>
                  <a:gd name="connsiteY0" fmla="*/ 0 h 323014"/>
                  <a:gd name="connsiteX1" fmla="*/ 78142 w 78142"/>
                  <a:gd name="connsiteY1" fmla="*/ 0 h 323014"/>
                  <a:gd name="connsiteX2" fmla="*/ 78142 w 78142"/>
                  <a:gd name="connsiteY2" fmla="*/ 323015 h 323014"/>
                  <a:gd name="connsiteX3" fmla="*/ 0 w 78142"/>
                  <a:gd name="connsiteY3" fmla="*/ 323015 h 32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42" h="323014">
                    <a:moveTo>
                      <a:pt x="0" y="0"/>
                    </a:moveTo>
                    <a:lnTo>
                      <a:pt x="78142" y="0"/>
                    </a:lnTo>
                    <a:lnTo>
                      <a:pt x="78142" y="323015"/>
                    </a:lnTo>
                    <a:lnTo>
                      <a:pt x="0" y="323015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44" name="Freeform 2243">
                <a:extLst>
                  <a:ext uri="{FF2B5EF4-FFF2-40B4-BE49-F238E27FC236}">
                    <a16:creationId xmlns:a16="http://schemas.microsoft.com/office/drawing/2014/main" id="{D6CED896-5295-769C-BA94-749789E1FE56}"/>
                  </a:ext>
                </a:extLst>
              </p:cNvPr>
              <p:cNvSpPr/>
              <p:nvPr/>
            </p:nvSpPr>
            <p:spPr>
              <a:xfrm>
                <a:off x="5528246" y="2553237"/>
                <a:ext cx="78656" cy="401468"/>
              </a:xfrm>
              <a:custGeom>
                <a:avLst/>
                <a:gdLst>
                  <a:gd name="connsiteX0" fmla="*/ 0 w 78656"/>
                  <a:gd name="connsiteY0" fmla="*/ 0 h 401468"/>
                  <a:gd name="connsiteX1" fmla="*/ 78656 w 78656"/>
                  <a:gd name="connsiteY1" fmla="*/ 0 h 401468"/>
                  <a:gd name="connsiteX2" fmla="*/ 78656 w 78656"/>
                  <a:gd name="connsiteY2" fmla="*/ 401468 h 401468"/>
                  <a:gd name="connsiteX3" fmla="*/ 0 w 78656"/>
                  <a:gd name="connsiteY3" fmla="*/ 401468 h 401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56" h="401468">
                    <a:moveTo>
                      <a:pt x="0" y="0"/>
                    </a:moveTo>
                    <a:lnTo>
                      <a:pt x="78656" y="0"/>
                    </a:lnTo>
                    <a:lnTo>
                      <a:pt x="78656" y="401468"/>
                    </a:lnTo>
                    <a:lnTo>
                      <a:pt x="0" y="401468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45" name="Freeform 2244">
                <a:extLst>
                  <a:ext uri="{FF2B5EF4-FFF2-40B4-BE49-F238E27FC236}">
                    <a16:creationId xmlns:a16="http://schemas.microsoft.com/office/drawing/2014/main" id="{2B670D94-4608-7246-E994-6588B812110F}"/>
                  </a:ext>
                </a:extLst>
              </p:cNvPr>
              <p:cNvSpPr/>
              <p:nvPr/>
            </p:nvSpPr>
            <p:spPr>
              <a:xfrm>
                <a:off x="5617184" y="2553237"/>
                <a:ext cx="78142" cy="410669"/>
              </a:xfrm>
              <a:custGeom>
                <a:avLst/>
                <a:gdLst>
                  <a:gd name="connsiteX0" fmla="*/ 0 w 78142"/>
                  <a:gd name="connsiteY0" fmla="*/ 0 h 410669"/>
                  <a:gd name="connsiteX1" fmla="*/ 78142 w 78142"/>
                  <a:gd name="connsiteY1" fmla="*/ 0 h 410669"/>
                  <a:gd name="connsiteX2" fmla="*/ 78142 w 78142"/>
                  <a:gd name="connsiteY2" fmla="*/ 410670 h 410669"/>
                  <a:gd name="connsiteX3" fmla="*/ 0 w 78142"/>
                  <a:gd name="connsiteY3" fmla="*/ 410670 h 410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42" h="410669">
                    <a:moveTo>
                      <a:pt x="0" y="0"/>
                    </a:moveTo>
                    <a:lnTo>
                      <a:pt x="78142" y="0"/>
                    </a:lnTo>
                    <a:lnTo>
                      <a:pt x="78142" y="410670"/>
                    </a:lnTo>
                    <a:lnTo>
                      <a:pt x="0" y="410670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46" name="Freeform 2245">
                <a:extLst>
                  <a:ext uri="{FF2B5EF4-FFF2-40B4-BE49-F238E27FC236}">
                    <a16:creationId xmlns:a16="http://schemas.microsoft.com/office/drawing/2014/main" id="{92B9FE9A-9620-1D3C-4677-6029DDC53A3E}"/>
                  </a:ext>
                </a:extLst>
              </p:cNvPr>
              <p:cNvSpPr/>
              <p:nvPr/>
            </p:nvSpPr>
            <p:spPr>
              <a:xfrm>
                <a:off x="5706636" y="2553237"/>
                <a:ext cx="78656" cy="475078"/>
              </a:xfrm>
              <a:custGeom>
                <a:avLst/>
                <a:gdLst>
                  <a:gd name="connsiteX0" fmla="*/ 0 w 78656"/>
                  <a:gd name="connsiteY0" fmla="*/ 0 h 475078"/>
                  <a:gd name="connsiteX1" fmla="*/ 78656 w 78656"/>
                  <a:gd name="connsiteY1" fmla="*/ 0 h 475078"/>
                  <a:gd name="connsiteX2" fmla="*/ 78656 w 78656"/>
                  <a:gd name="connsiteY2" fmla="*/ 475079 h 475078"/>
                  <a:gd name="connsiteX3" fmla="*/ 0 w 78656"/>
                  <a:gd name="connsiteY3" fmla="*/ 475079 h 475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56" h="475078">
                    <a:moveTo>
                      <a:pt x="0" y="0"/>
                    </a:moveTo>
                    <a:lnTo>
                      <a:pt x="78656" y="0"/>
                    </a:lnTo>
                    <a:lnTo>
                      <a:pt x="78656" y="475079"/>
                    </a:lnTo>
                    <a:lnTo>
                      <a:pt x="0" y="475079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47" name="Freeform 2246">
                <a:extLst>
                  <a:ext uri="{FF2B5EF4-FFF2-40B4-BE49-F238E27FC236}">
                    <a16:creationId xmlns:a16="http://schemas.microsoft.com/office/drawing/2014/main" id="{A505D8FD-C0F3-C1C6-C7B9-7768B47B062D}"/>
                  </a:ext>
                </a:extLst>
              </p:cNvPr>
              <p:cNvSpPr/>
              <p:nvPr/>
            </p:nvSpPr>
            <p:spPr>
              <a:xfrm>
                <a:off x="5795574" y="2553237"/>
                <a:ext cx="78142" cy="476531"/>
              </a:xfrm>
              <a:custGeom>
                <a:avLst/>
                <a:gdLst>
                  <a:gd name="connsiteX0" fmla="*/ 0 w 78142"/>
                  <a:gd name="connsiteY0" fmla="*/ 0 h 476531"/>
                  <a:gd name="connsiteX1" fmla="*/ 78142 w 78142"/>
                  <a:gd name="connsiteY1" fmla="*/ 0 h 476531"/>
                  <a:gd name="connsiteX2" fmla="*/ 78142 w 78142"/>
                  <a:gd name="connsiteY2" fmla="*/ 476532 h 476531"/>
                  <a:gd name="connsiteX3" fmla="*/ 0 w 78142"/>
                  <a:gd name="connsiteY3" fmla="*/ 476532 h 47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42" h="476531">
                    <a:moveTo>
                      <a:pt x="0" y="0"/>
                    </a:moveTo>
                    <a:lnTo>
                      <a:pt x="78142" y="0"/>
                    </a:lnTo>
                    <a:lnTo>
                      <a:pt x="78142" y="476532"/>
                    </a:lnTo>
                    <a:lnTo>
                      <a:pt x="0" y="476532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48" name="Freeform 2247">
                <a:extLst>
                  <a:ext uri="{FF2B5EF4-FFF2-40B4-BE49-F238E27FC236}">
                    <a16:creationId xmlns:a16="http://schemas.microsoft.com/office/drawing/2014/main" id="{3867527B-297D-6B53-9F22-A8B4490916B9}"/>
                  </a:ext>
                </a:extLst>
              </p:cNvPr>
              <p:cNvSpPr/>
              <p:nvPr/>
            </p:nvSpPr>
            <p:spPr>
              <a:xfrm>
                <a:off x="5884512" y="2553237"/>
                <a:ext cx="78656" cy="481858"/>
              </a:xfrm>
              <a:custGeom>
                <a:avLst/>
                <a:gdLst>
                  <a:gd name="connsiteX0" fmla="*/ 0 w 78656"/>
                  <a:gd name="connsiteY0" fmla="*/ 0 h 481858"/>
                  <a:gd name="connsiteX1" fmla="*/ 78656 w 78656"/>
                  <a:gd name="connsiteY1" fmla="*/ 0 h 481858"/>
                  <a:gd name="connsiteX2" fmla="*/ 78656 w 78656"/>
                  <a:gd name="connsiteY2" fmla="*/ 481859 h 481858"/>
                  <a:gd name="connsiteX3" fmla="*/ 0 w 78656"/>
                  <a:gd name="connsiteY3" fmla="*/ 481859 h 481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56" h="481858">
                    <a:moveTo>
                      <a:pt x="0" y="0"/>
                    </a:moveTo>
                    <a:lnTo>
                      <a:pt x="78656" y="0"/>
                    </a:lnTo>
                    <a:lnTo>
                      <a:pt x="78656" y="481859"/>
                    </a:lnTo>
                    <a:lnTo>
                      <a:pt x="0" y="481859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49" name="Freeform 2248">
                <a:extLst>
                  <a:ext uri="{FF2B5EF4-FFF2-40B4-BE49-F238E27FC236}">
                    <a16:creationId xmlns:a16="http://schemas.microsoft.com/office/drawing/2014/main" id="{43BA42BA-E8EA-1060-A7D2-5316F59B6482}"/>
                  </a:ext>
                </a:extLst>
              </p:cNvPr>
              <p:cNvSpPr/>
              <p:nvPr/>
            </p:nvSpPr>
            <p:spPr>
              <a:xfrm>
                <a:off x="5973964" y="2553237"/>
                <a:ext cx="78142" cy="507525"/>
              </a:xfrm>
              <a:custGeom>
                <a:avLst/>
                <a:gdLst>
                  <a:gd name="connsiteX0" fmla="*/ 0 w 78142"/>
                  <a:gd name="connsiteY0" fmla="*/ 0 h 507525"/>
                  <a:gd name="connsiteX1" fmla="*/ 78142 w 78142"/>
                  <a:gd name="connsiteY1" fmla="*/ 0 h 507525"/>
                  <a:gd name="connsiteX2" fmla="*/ 78142 w 78142"/>
                  <a:gd name="connsiteY2" fmla="*/ 507526 h 507525"/>
                  <a:gd name="connsiteX3" fmla="*/ 0 w 78142"/>
                  <a:gd name="connsiteY3" fmla="*/ 507526 h 50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42" h="507525">
                    <a:moveTo>
                      <a:pt x="0" y="0"/>
                    </a:moveTo>
                    <a:lnTo>
                      <a:pt x="78142" y="0"/>
                    </a:lnTo>
                    <a:lnTo>
                      <a:pt x="78142" y="507526"/>
                    </a:lnTo>
                    <a:lnTo>
                      <a:pt x="0" y="507526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0" name="Freeform 2249">
                <a:extLst>
                  <a:ext uri="{FF2B5EF4-FFF2-40B4-BE49-F238E27FC236}">
                    <a16:creationId xmlns:a16="http://schemas.microsoft.com/office/drawing/2014/main" id="{3434FFD9-61C5-7933-F16B-24378B83DEAC}"/>
                  </a:ext>
                </a:extLst>
              </p:cNvPr>
              <p:cNvSpPr/>
              <p:nvPr/>
            </p:nvSpPr>
            <p:spPr>
              <a:xfrm>
                <a:off x="6062903" y="2553237"/>
                <a:ext cx="78656" cy="511400"/>
              </a:xfrm>
              <a:custGeom>
                <a:avLst/>
                <a:gdLst>
                  <a:gd name="connsiteX0" fmla="*/ 0 w 78656"/>
                  <a:gd name="connsiteY0" fmla="*/ 0 h 511400"/>
                  <a:gd name="connsiteX1" fmla="*/ 78656 w 78656"/>
                  <a:gd name="connsiteY1" fmla="*/ 0 h 511400"/>
                  <a:gd name="connsiteX2" fmla="*/ 78656 w 78656"/>
                  <a:gd name="connsiteY2" fmla="*/ 511400 h 511400"/>
                  <a:gd name="connsiteX3" fmla="*/ 0 w 78656"/>
                  <a:gd name="connsiteY3" fmla="*/ 511400 h 51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56" h="511400">
                    <a:moveTo>
                      <a:pt x="0" y="0"/>
                    </a:moveTo>
                    <a:lnTo>
                      <a:pt x="78656" y="0"/>
                    </a:lnTo>
                    <a:lnTo>
                      <a:pt x="78656" y="511400"/>
                    </a:lnTo>
                    <a:lnTo>
                      <a:pt x="0" y="511400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1" name="Freeform 2250">
                <a:extLst>
                  <a:ext uri="{FF2B5EF4-FFF2-40B4-BE49-F238E27FC236}">
                    <a16:creationId xmlns:a16="http://schemas.microsoft.com/office/drawing/2014/main" id="{1E09811B-563B-CEB3-402B-61CAC85329FA}"/>
                  </a:ext>
                </a:extLst>
              </p:cNvPr>
              <p:cNvSpPr/>
              <p:nvPr/>
            </p:nvSpPr>
            <p:spPr>
              <a:xfrm>
                <a:off x="6152355" y="2553237"/>
                <a:ext cx="78142" cy="516727"/>
              </a:xfrm>
              <a:custGeom>
                <a:avLst/>
                <a:gdLst>
                  <a:gd name="connsiteX0" fmla="*/ 0 w 78142"/>
                  <a:gd name="connsiteY0" fmla="*/ 0 h 516727"/>
                  <a:gd name="connsiteX1" fmla="*/ 78142 w 78142"/>
                  <a:gd name="connsiteY1" fmla="*/ 0 h 516727"/>
                  <a:gd name="connsiteX2" fmla="*/ 78142 w 78142"/>
                  <a:gd name="connsiteY2" fmla="*/ 516727 h 516727"/>
                  <a:gd name="connsiteX3" fmla="*/ 0 w 78142"/>
                  <a:gd name="connsiteY3" fmla="*/ 516727 h 516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42" h="516727">
                    <a:moveTo>
                      <a:pt x="0" y="0"/>
                    </a:moveTo>
                    <a:lnTo>
                      <a:pt x="78142" y="0"/>
                    </a:lnTo>
                    <a:lnTo>
                      <a:pt x="78142" y="516727"/>
                    </a:lnTo>
                    <a:lnTo>
                      <a:pt x="0" y="516727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2" name="Freeform 2251">
                <a:extLst>
                  <a:ext uri="{FF2B5EF4-FFF2-40B4-BE49-F238E27FC236}">
                    <a16:creationId xmlns:a16="http://schemas.microsoft.com/office/drawing/2014/main" id="{7E539D9F-B6C4-2B78-7ED2-87F4EB7B0AF2}"/>
                  </a:ext>
                </a:extLst>
              </p:cNvPr>
              <p:cNvSpPr/>
              <p:nvPr/>
            </p:nvSpPr>
            <p:spPr>
              <a:xfrm>
                <a:off x="6241293" y="2553237"/>
                <a:ext cx="78656" cy="523507"/>
              </a:xfrm>
              <a:custGeom>
                <a:avLst/>
                <a:gdLst>
                  <a:gd name="connsiteX0" fmla="*/ 0 w 78656"/>
                  <a:gd name="connsiteY0" fmla="*/ 0 h 523507"/>
                  <a:gd name="connsiteX1" fmla="*/ 78656 w 78656"/>
                  <a:gd name="connsiteY1" fmla="*/ 0 h 523507"/>
                  <a:gd name="connsiteX2" fmla="*/ 78656 w 78656"/>
                  <a:gd name="connsiteY2" fmla="*/ 523507 h 523507"/>
                  <a:gd name="connsiteX3" fmla="*/ 0 w 78656"/>
                  <a:gd name="connsiteY3" fmla="*/ 523507 h 523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56" h="523507">
                    <a:moveTo>
                      <a:pt x="0" y="0"/>
                    </a:moveTo>
                    <a:lnTo>
                      <a:pt x="78656" y="0"/>
                    </a:lnTo>
                    <a:lnTo>
                      <a:pt x="78656" y="523507"/>
                    </a:lnTo>
                    <a:lnTo>
                      <a:pt x="0" y="523507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3" name="Freeform 2252">
                <a:extLst>
                  <a:ext uri="{FF2B5EF4-FFF2-40B4-BE49-F238E27FC236}">
                    <a16:creationId xmlns:a16="http://schemas.microsoft.com/office/drawing/2014/main" id="{F1C3DDA0-7289-1284-D1E3-A59B460683C1}"/>
                  </a:ext>
                </a:extLst>
              </p:cNvPr>
              <p:cNvSpPr/>
              <p:nvPr/>
            </p:nvSpPr>
            <p:spPr>
              <a:xfrm>
                <a:off x="6330745" y="2553237"/>
                <a:ext cx="78142" cy="522538"/>
              </a:xfrm>
              <a:custGeom>
                <a:avLst/>
                <a:gdLst>
                  <a:gd name="connsiteX0" fmla="*/ 0 w 78142"/>
                  <a:gd name="connsiteY0" fmla="*/ 0 h 522538"/>
                  <a:gd name="connsiteX1" fmla="*/ 78142 w 78142"/>
                  <a:gd name="connsiteY1" fmla="*/ 0 h 522538"/>
                  <a:gd name="connsiteX2" fmla="*/ 78142 w 78142"/>
                  <a:gd name="connsiteY2" fmla="*/ 522538 h 522538"/>
                  <a:gd name="connsiteX3" fmla="*/ 0 w 78142"/>
                  <a:gd name="connsiteY3" fmla="*/ 522538 h 52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42" h="522538">
                    <a:moveTo>
                      <a:pt x="0" y="0"/>
                    </a:moveTo>
                    <a:lnTo>
                      <a:pt x="78142" y="0"/>
                    </a:lnTo>
                    <a:lnTo>
                      <a:pt x="78142" y="522538"/>
                    </a:lnTo>
                    <a:lnTo>
                      <a:pt x="0" y="522538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4" name="Freeform 2253">
                <a:extLst>
                  <a:ext uri="{FF2B5EF4-FFF2-40B4-BE49-F238E27FC236}">
                    <a16:creationId xmlns:a16="http://schemas.microsoft.com/office/drawing/2014/main" id="{AFB4923E-5A4F-BF81-F430-D45B5A6BB1C1}"/>
                  </a:ext>
                </a:extLst>
              </p:cNvPr>
              <p:cNvSpPr/>
              <p:nvPr/>
            </p:nvSpPr>
            <p:spPr>
              <a:xfrm>
                <a:off x="6419683" y="2553237"/>
                <a:ext cx="78142" cy="529318"/>
              </a:xfrm>
              <a:custGeom>
                <a:avLst/>
                <a:gdLst>
                  <a:gd name="connsiteX0" fmla="*/ 0 w 78142"/>
                  <a:gd name="connsiteY0" fmla="*/ 0 h 529318"/>
                  <a:gd name="connsiteX1" fmla="*/ 78142 w 78142"/>
                  <a:gd name="connsiteY1" fmla="*/ 0 h 529318"/>
                  <a:gd name="connsiteX2" fmla="*/ 78142 w 78142"/>
                  <a:gd name="connsiteY2" fmla="*/ 529318 h 529318"/>
                  <a:gd name="connsiteX3" fmla="*/ 0 w 78142"/>
                  <a:gd name="connsiteY3" fmla="*/ 529318 h 529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42" h="529318">
                    <a:moveTo>
                      <a:pt x="0" y="0"/>
                    </a:moveTo>
                    <a:lnTo>
                      <a:pt x="78142" y="0"/>
                    </a:lnTo>
                    <a:lnTo>
                      <a:pt x="78142" y="529318"/>
                    </a:lnTo>
                    <a:lnTo>
                      <a:pt x="0" y="529318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5" name="Freeform 2254">
                <a:extLst>
                  <a:ext uri="{FF2B5EF4-FFF2-40B4-BE49-F238E27FC236}">
                    <a16:creationId xmlns:a16="http://schemas.microsoft.com/office/drawing/2014/main" id="{1A1C3757-F974-6206-A741-FA50925272C7}"/>
                  </a:ext>
                </a:extLst>
              </p:cNvPr>
              <p:cNvSpPr/>
              <p:nvPr/>
            </p:nvSpPr>
            <p:spPr>
              <a:xfrm>
                <a:off x="6508621" y="2553237"/>
                <a:ext cx="78656" cy="587916"/>
              </a:xfrm>
              <a:custGeom>
                <a:avLst/>
                <a:gdLst>
                  <a:gd name="connsiteX0" fmla="*/ 0 w 78656"/>
                  <a:gd name="connsiteY0" fmla="*/ 0 h 587916"/>
                  <a:gd name="connsiteX1" fmla="*/ 78656 w 78656"/>
                  <a:gd name="connsiteY1" fmla="*/ 0 h 587916"/>
                  <a:gd name="connsiteX2" fmla="*/ 78656 w 78656"/>
                  <a:gd name="connsiteY2" fmla="*/ 587916 h 587916"/>
                  <a:gd name="connsiteX3" fmla="*/ 0 w 78656"/>
                  <a:gd name="connsiteY3" fmla="*/ 587916 h 58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56" h="587916">
                    <a:moveTo>
                      <a:pt x="0" y="0"/>
                    </a:moveTo>
                    <a:lnTo>
                      <a:pt x="78656" y="0"/>
                    </a:lnTo>
                    <a:lnTo>
                      <a:pt x="78656" y="587916"/>
                    </a:lnTo>
                    <a:lnTo>
                      <a:pt x="0" y="587916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6" name="Freeform 2255">
                <a:extLst>
                  <a:ext uri="{FF2B5EF4-FFF2-40B4-BE49-F238E27FC236}">
                    <a16:creationId xmlns:a16="http://schemas.microsoft.com/office/drawing/2014/main" id="{85E56195-A8A7-3FA2-FA0E-EFABD7BBCF19}"/>
                  </a:ext>
                </a:extLst>
              </p:cNvPr>
              <p:cNvSpPr/>
              <p:nvPr/>
            </p:nvSpPr>
            <p:spPr>
              <a:xfrm>
                <a:off x="6598073" y="2553237"/>
                <a:ext cx="78142" cy="593243"/>
              </a:xfrm>
              <a:custGeom>
                <a:avLst/>
                <a:gdLst>
                  <a:gd name="connsiteX0" fmla="*/ 0 w 78142"/>
                  <a:gd name="connsiteY0" fmla="*/ 0 h 593243"/>
                  <a:gd name="connsiteX1" fmla="*/ 78142 w 78142"/>
                  <a:gd name="connsiteY1" fmla="*/ 0 h 593243"/>
                  <a:gd name="connsiteX2" fmla="*/ 78142 w 78142"/>
                  <a:gd name="connsiteY2" fmla="*/ 593243 h 593243"/>
                  <a:gd name="connsiteX3" fmla="*/ 0 w 78142"/>
                  <a:gd name="connsiteY3" fmla="*/ 593243 h 593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42" h="593243">
                    <a:moveTo>
                      <a:pt x="0" y="0"/>
                    </a:moveTo>
                    <a:lnTo>
                      <a:pt x="78142" y="0"/>
                    </a:lnTo>
                    <a:lnTo>
                      <a:pt x="78142" y="593243"/>
                    </a:lnTo>
                    <a:lnTo>
                      <a:pt x="0" y="593243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7" name="Freeform 2256">
                <a:extLst>
                  <a:ext uri="{FF2B5EF4-FFF2-40B4-BE49-F238E27FC236}">
                    <a16:creationId xmlns:a16="http://schemas.microsoft.com/office/drawing/2014/main" id="{5CF8F35A-5F5F-B673-AF09-50B1085A2199}"/>
                  </a:ext>
                </a:extLst>
              </p:cNvPr>
              <p:cNvSpPr/>
              <p:nvPr/>
            </p:nvSpPr>
            <p:spPr>
              <a:xfrm>
                <a:off x="6687011" y="2553237"/>
                <a:ext cx="78656" cy="606318"/>
              </a:xfrm>
              <a:custGeom>
                <a:avLst/>
                <a:gdLst>
                  <a:gd name="connsiteX0" fmla="*/ 0 w 78656"/>
                  <a:gd name="connsiteY0" fmla="*/ 0 h 606318"/>
                  <a:gd name="connsiteX1" fmla="*/ 78656 w 78656"/>
                  <a:gd name="connsiteY1" fmla="*/ 0 h 606318"/>
                  <a:gd name="connsiteX2" fmla="*/ 78656 w 78656"/>
                  <a:gd name="connsiteY2" fmla="*/ 606319 h 606318"/>
                  <a:gd name="connsiteX3" fmla="*/ 0 w 78656"/>
                  <a:gd name="connsiteY3" fmla="*/ 606319 h 6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56" h="606318">
                    <a:moveTo>
                      <a:pt x="0" y="0"/>
                    </a:moveTo>
                    <a:lnTo>
                      <a:pt x="78656" y="0"/>
                    </a:lnTo>
                    <a:lnTo>
                      <a:pt x="78656" y="606319"/>
                    </a:lnTo>
                    <a:lnTo>
                      <a:pt x="0" y="606319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8" name="Freeform 2257">
                <a:extLst>
                  <a:ext uri="{FF2B5EF4-FFF2-40B4-BE49-F238E27FC236}">
                    <a16:creationId xmlns:a16="http://schemas.microsoft.com/office/drawing/2014/main" id="{24C21B0C-257F-FF45-9D32-EA121CDE2E28}"/>
                  </a:ext>
                </a:extLst>
              </p:cNvPr>
              <p:cNvSpPr/>
              <p:nvPr/>
            </p:nvSpPr>
            <p:spPr>
              <a:xfrm>
                <a:off x="6776464" y="2553237"/>
                <a:ext cx="78142" cy="626174"/>
              </a:xfrm>
              <a:custGeom>
                <a:avLst/>
                <a:gdLst>
                  <a:gd name="connsiteX0" fmla="*/ 0 w 78142"/>
                  <a:gd name="connsiteY0" fmla="*/ 0 h 626174"/>
                  <a:gd name="connsiteX1" fmla="*/ 78142 w 78142"/>
                  <a:gd name="connsiteY1" fmla="*/ 0 h 626174"/>
                  <a:gd name="connsiteX2" fmla="*/ 78142 w 78142"/>
                  <a:gd name="connsiteY2" fmla="*/ 626174 h 626174"/>
                  <a:gd name="connsiteX3" fmla="*/ 0 w 78142"/>
                  <a:gd name="connsiteY3" fmla="*/ 626174 h 626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42" h="626174">
                    <a:moveTo>
                      <a:pt x="0" y="0"/>
                    </a:moveTo>
                    <a:lnTo>
                      <a:pt x="78142" y="0"/>
                    </a:lnTo>
                    <a:lnTo>
                      <a:pt x="78142" y="626174"/>
                    </a:lnTo>
                    <a:lnTo>
                      <a:pt x="0" y="626174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59" name="Freeform 2258">
                <a:extLst>
                  <a:ext uri="{FF2B5EF4-FFF2-40B4-BE49-F238E27FC236}">
                    <a16:creationId xmlns:a16="http://schemas.microsoft.com/office/drawing/2014/main" id="{87C9DEFF-62EB-BCB8-DC8A-EBED2D9B68AC}"/>
                  </a:ext>
                </a:extLst>
              </p:cNvPr>
              <p:cNvSpPr/>
              <p:nvPr/>
            </p:nvSpPr>
            <p:spPr>
              <a:xfrm>
                <a:off x="6865402" y="2553237"/>
                <a:ext cx="78656" cy="639250"/>
              </a:xfrm>
              <a:custGeom>
                <a:avLst/>
                <a:gdLst>
                  <a:gd name="connsiteX0" fmla="*/ 0 w 78656"/>
                  <a:gd name="connsiteY0" fmla="*/ 0 h 639250"/>
                  <a:gd name="connsiteX1" fmla="*/ 78656 w 78656"/>
                  <a:gd name="connsiteY1" fmla="*/ 0 h 639250"/>
                  <a:gd name="connsiteX2" fmla="*/ 78656 w 78656"/>
                  <a:gd name="connsiteY2" fmla="*/ 639250 h 639250"/>
                  <a:gd name="connsiteX3" fmla="*/ 0 w 78656"/>
                  <a:gd name="connsiteY3" fmla="*/ 639250 h 63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56" h="639250">
                    <a:moveTo>
                      <a:pt x="0" y="0"/>
                    </a:moveTo>
                    <a:lnTo>
                      <a:pt x="78656" y="0"/>
                    </a:lnTo>
                    <a:lnTo>
                      <a:pt x="78656" y="639250"/>
                    </a:lnTo>
                    <a:lnTo>
                      <a:pt x="0" y="639250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60" name="Freeform 2259">
                <a:extLst>
                  <a:ext uri="{FF2B5EF4-FFF2-40B4-BE49-F238E27FC236}">
                    <a16:creationId xmlns:a16="http://schemas.microsoft.com/office/drawing/2014/main" id="{3B3BE8CC-113A-736E-0BB1-E68D02D9176C}"/>
                  </a:ext>
                </a:extLst>
              </p:cNvPr>
              <p:cNvSpPr/>
              <p:nvPr/>
            </p:nvSpPr>
            <p:spPr>
              <a:xfrm>
                <a:off x="6954854" y="2553237"/>
                <a:ext cx="78656" cy="638765"/>
              </a:xfrm>
              <a:custGeom>
                <a:avLst/>
                <a:gdLst>
                  <a:gd name="connsiteX0" fmla="*/ 0 w 78656"/>
                  <a:gd name="connsiteY0" fmla="*/ 0 h 638765"/>
                  <a:gd name="connsiteX1" fmla="*/ 78656 w 78656"/>
                  <a:gd name="connsiteY1" fmla="*/ 0 h 638765"/>
                  <a:gd name="connsiteX2" fmla="*/ 78656 w 78656"/>
                  <a:gd name="connsiteY2" fmla="*/ 638766 h 638765"/>
                  <a:gd name="connsiteX3" fmla="*/ 0 w 78656"/>
                  <a:gd name="connsiteY3" fmla="*/ 638766 h 63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56" h="638765">
                    <a:moveTo>
                      <a:pt x="0" y="0"/>
                    </a:moveTo>
                    <a:lnTo>
                      <a:pt x="78656" y="0"/>
                    </a:lnTo>
                    <a:lnTo>
                      <a:pt x="78656" y="638766"/>
                    </a:lnTo>
                    <a:lnTo>
                      <a:pt x="0" y="638766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61" name="Freeform 2260">
                <a:extLst>
                  <a:ext uri="{FF2B5EF4-FFF2-40B4-BE49-F238E27FC236}">
                    <a16:creationId xmlns:a16="http://schemas.microsoft.com/office/drawing/2014/main" id="{457F2D6A-3C18-2D5F-2FF2-B45BAE07E1D0}"/>
                  </a:ext>
                </a:extLst>
              </p:cNvPr>
              <p:cNvSpPr/>
              <p:nvPr/>
            </p:nvSpPr>
            <p:spPr>
              <a:xfrm>
                <a:off x="7043792" y="2553237"/>
                <a:ext cx="78656" cy="639250"/>
              </a:xfrm>
              <a:custGeom>
                <a:avLst/>
                <a:gdLst>
                  <a:gd name="connsiteX0" fmla="*/ 0 w 78656"/>
                  <a:gd name="connsiteY0" fmla="*/ 0 h 639250"/>
                  <a:gd name="connsiteX1" fmla="*/ 78656 w 78656"/>
                  <a:gd name="connsiteY1" fmla="*/ 0 h 639250"/>
                  <a:gd name="connsiteX2" fmla="*/ 78656 w 78656"/>
                  <a:gd name="connsiteY2" fmla="*/ 639250 h 639250"/>
                  <a:gd name="connsiteX3" fmla="*/ 0 w 78656"/>
                  <a:gd name="connsiteY3" fmla="*/ 639250 h 63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56" h="639250">
                    <a:moveTo>
                      <a:pt x="0" y="0"/>
                    </a:moveTo>
                    <a:lnTo>
                      <a:pt x="78656" y="0"/>
                    </a:lnTo>
                    <a:lnTo>
                      <a:pt x="78656" y="639250"/>
                    </a:lnTo>
                    <a:lnTo>
                      <a:pt x="0" y="639250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62" name="Freeform 2261">
                <a:extLst>
                  <a:ext uri="{FF2B5EF4-FFF2-40B4-BE49-F238E27FC236}">
                    <a16:creationId xmlns:a16="http://schemas.microsoft.com/office/drawing/2014/main" id="{CEFF9CDC-D636-9785-7045-6DC89F6F599A}"/>
                  </a:ext>
                </a:extLst>
              </p:cNvPr>
              <p:cNvSpPr/>
              <p:nvPr/>
            </p:nvSpPr>
            <p:spPr>
              <a:xfrm>
                <a:off x="7132730" y="2553237"/>
                <a:ext cx="78656" cy="640702"/>
              </a:xfrm>
              <a:custGeom>
                <a:avLst/>
                <a:gdLst>
                  <a:gd name="connsiteX0" fmla="*/ 0 w 78656"/>
                  <a:gd name="connsiteY0" fmla="*/ 0 h 640702"/>
                  <a:gd name="connsiteX1" fmla="*/ 78656 w 78656"/>
                  <a:gd name="connsiteY1" fmla="*/ 0 h 640702"/>
                  <a:gd name="connsiteX2" fmla="*/ 78656 w 78656"/>
                  <a:gd name="connsiteY2" fmla="*/ 640703 h 640702"/>
                  <a:gd name="connsiteX3" fmla="*/ 0 w 78656"/>
                  <a:gd name="connsiteY3" fmla="*/ 640703 h 640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56" h="640702">
                    <a:moveTo>
                      <a:pt x="0" y="0"/>
                    </a:moveTo>
                    <a:lnTo>
                      <a:pt x="78656" y="0"/>
                    </a:lnTo>
                    <a:lnTo>
                      <a:pt x="78656" y="640703"/>
                    </a:lnTo>
                    <a:lnTo>
                      <a:pt x="0" y="640703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63" name="Freeform 2262">
                <a:extLst>
                  <a:ext uri="{FF2B5EF4-FFF2-40B4-BE49-F238E27FC236}">
                    <a16:creationId xmlns:a16="http://schemas.microsoft.com/office/drawing/2014/main" id="{CC513587-86E3-5978-4466-9C81CC4BA573}"/>
                  </a:ext>
                </a:extLst>
              </p:cNvPr>
              <p:cNvSpPr/>
              <p:nvPr/>
            </p:nvSpPr>
            <p:spPr>
              <a:xfrm>
                <a:off x="7222182" y="2553237"/>
                <a:ext cx="78656" cy="660558"/>
              </a:xfrm>
              <a:custGeom>
                <a:avLst/>
                <a:gdLst>
                  <a:gd name="connsiteX0" fmla="*/ 0 w 78656"/>
                  <a:gd name="connsiteY0" fmla="*/ 0 h 660558"/>
                  <a:gd name="connsiteX1" fmla="*/ 78656 w 78656"/>
                  <a:gd name="connsiteY1" fmla="*/ 0 h 660558"/>
                  <a:gd name="connsiteX2" fmla="*/ 78656 w 78656"/>
                  <a:gd name="connsiteY2" fmla="*/ 660558 h 660558"/>
                  <a:gd name="connsiteX3" fmla="*/ 0 w 78656"/>
                  <a:gd name="connsiteY3" fmla="*/ 660558 h 660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56" h="660558">
                    <a:moveTo>
                      <a:pt x="0" y="0"/>
                    </a:moveTo>
                    <a:lnTo>
                      <a:pt x="78656" y="0"/>
                    </a:lnTo>
                    <a:lnTo>
                      <a:pt x="78656" y="660558"/>
                    </a:lnTo>
                    <a:lnTo>
                      <a:pt x="0" y="660558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64" name="Freeform 2263">
                <a:extLst>
                  <a:ext uri="{FF2B5EF4-FFF2-40B4-BE49-F238E27FC236}">
                    <a16:creationId xmlns:a16="http://schemas.microsoft.com/office/drawing/2014/main" id="{CAFCDD12-8107-D43E-3C2B-A1A2CD140F3D}"/>
                  </a:ext>
                </a:extLst>
              </p:cNvPr>
              <p:cNvSpPr/>
              <p:nvPr/>
            </p:nvSpPr>
            <p:spPr>
              <a:xfrm>
                <a:off x="7311120" y="2553237"/>
                <a:ext cx="78656" cy="666369"/>
              </a:xfrm>
              <a:custGeom>
                <a:avLst/>
                <a:gdLst>
                  <a:gd name="connsiteX0" fmla="*/ 0 w 78656"/>
                  <a:gd name="connsiteY0" fmla="*/ 0 h 666369"/>
                  <a:gd name="connsiteX1" fmla="*/ 78656 w 78656"/>
                  <a:gd name="connsiteY1" fmla="*/ 0 h 666369"/>
                  <a:gd name="connsiteX2" fmla="*/ 78656 w 78656"/>
                  <a:gd name="connsiteY2" fmla="*/ 666370 h 666369"/>
                  <a:gd name="connsiteX3" fmla="*/ 0 w 78656"/>
                  <a:gd name="connsiteY3" fmla="*/ 666370 h 66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56" h="666369">
                    <a:moveTo>
                      <a:pt x="0" y="0"/>
                    </a:moveTo>
                    <a:lnTo>
                      <a:pt x="78656" y="0"/>
                    </a:lnTo>
                    <a:lnTo>
                      <a:pt x="78656" y="666370"/>
                    </a:lnTo>
                    <a:lnTo>
                      <a:pt x="0" y="666370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65" name="Freeform 2264">
                <a:extLst>
                  <a:ext uri="{FF2B5EF4-FFF2-40B4-BE49-F238E27FC236}">
                    <a16:creationId xmlns:a16="http://schemas.microsoft.com/office/drawing/2014/main" id="{71734559-4AB0-6449-5167-8A9C39459A82}"/>
                  </a:ext>
                </a:extLst>
              </p:cNvPr>
              <p:cNvSpPr/>
              <p:nvPr/>
            </p:nvSpPr>
            <p:spPr>
              <a:xfrm>
                <a:off x="7400572" y="2553237"/>
                <a:ext cx="78142" cy="672665"/>
              </a:xfrm>
              <a:custGeom>
                <a:avLst/>
                <a:gdLst>
                  <a:gd name="connsiteX0" fmla="*/ 0 w 78142"/>
                  <a:gd name="connsiteY0" fmla="*/ 0 h 672665"/>
                  <a:gd name="connsiteX1" fmla="*/ 78142 w 78142"/>
                  <a:gd name="connsiteY1" fmla="*/ 0 h 672665"/>
                  <a:gd name="connsiteX2" fmla="*/ 78142 w 78142"/>
                  <a:gd name="connsiteY2" fmla="*/ 672665 h 672665"/>
                  <a:gd name="connsiteX3" fmla="*/ 0 w 78142"/>
                  <a:gd name="connsiteY3" fmla="*/ 672665 h 67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42" h="672665">
                    <a:moveTo>
                      <a:pt x="0" y="0"/>
                    </a:moveTo>
                    <a:lnTo>
                      <a:pt x="78142" y="0"/>
                    </a:lnTo>
                    <a:lnTo>
                      <a:pt x="78142" y="672665"/>
                    </a:lnTo>
                    <a:lnTo>
                      <a:pt x="0" y="672665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66" name="Freeform 2265">
                <a:extLst>
                  <a:ext uri="{FF2B5EF4-FFF2-40B4-BE49-F238E27FC236}">
                    <a16:creationId xmlns:a16="http://schemas.microsoft.com/office/drawing/2014/main" id="{FFF644E3-0D26-1B51-7F6F-810BA68A5834}"/>
                  </a:ext>
                </a:extLst>
              </p:cNvPr>
              <p:cNvSpPr/>
              <p:nvPr/>
            </p:nvSpPr>
            <p:spPr>
              <a:xfrm>
                <a:off x="7489510" y="2553237"/>
                <a:ext cx="78656" cy="677023"/>
              </a:xfrm>
              <a:custGeom>
                <a:avLst/>
                <a:gdLst>
                  <a:gd name="connsiteX0" fmla="*/ 0 w 78656"/>
                  <a:gd name="connsiteY0" fmla="*/ 0 h 677023"/>
                  <a:gd name="connsiteX1" fmla="*/ 78656 w 78656"/>
                  <a:gd name="connsiteY1" fmla="*/ 0 h 677023"/>
                  <a:gd name="connsiteX2" fmla="*/ 78656 w 78656"/>
                  <a:gd name="connsiteY2" fmla="*/ 677024 h 677023"/>
                  <a:gd name="connsiteX3" fmla="*/ 0 w 78656"/>
                  <a:gd name="connsiteY3" fmla="*/ 677024 h 677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56" h="677023">
                    <a:moveTo>
                      <a:pt x="0" y="0"/>
                    </a:moveTo>
                    <a:lnTo>
                      <a:pt x="78656" y="0"/>
                    </a:lnTo>
                    <a:lnTo>
                      <a:pt x="78656" y="677024"/>
                    </a:lnTo>
                    <a:lnTo>
                      <a:pt x="0" y="677024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67" name="Freeform 2266">
                <a:extLst>
                  <a:ext uri="{FF2B5EF4-FFF2-40B4-BE49-F238E27FC236}">
                    <a16:creationId xmlns:a16="http://schemas.microsoft.com/office/drawing/2014/main" id="{DF35014D-B9AF-0F3E-0151-5F10FEC94A0A}"/>
                  </a:ext>
                </a:extLst>
              </p:cNvPr>
              <p:cNvSpPr/>
              <p:nvPr/>
            </p:nvSpPr>
            <p:spPr>
              <a:xfrm>
                <a:off x="7578963" y="2553237"/>
                <a:ext cx="78142" cy="728357"/>
              </a:xfrm>
              <a:custGeom>
                <a:avLst/>
                <a:gdLst>
                  <a:gd name="connsiteX0" fmla="*/ 0 w 78142"/>
                  <a:gd name="connsiteY0" fmla="*/ 0 h 728357"/>
                  <a:gd name="connsiteX1" fmla="*/ 78142 w 78142"/>
                  <a:gd name="connsiteY1" fmla="*/ 0 h 728357"/>
                  <a:gd name="connsiteX2" fmla="*/ 78142 w 78142"/>
                  <a:gd name="connsiteY2" fmla="*/ 728358 h 728357"/>
                  <a:gd name="connsiteX3" fmla="*/ 0 w 78142"/>
                  <a:gd name="connsiteY3" fmla="*/ 728358 h 728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42" h="728357">
                    <a:moveTo>
                      <a:pt x="0" y="0"/>
                    </a:moveTo>
                    <a:lnTo>
                      <a:pt x="78142" y="0"/>
                    </a:lnTo>
                    <a:lnTo>
                      <a:pt x="78142" y="728358"/>
                    </a:lnTo>
                    <a:lnTo>
                      <a:pt x="0" y="728358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68" name="Freeform 2267">
                <a:extLst>
                  <a:ext uri="{FF2B5EF4-FFF2-40B4-BE49-F238E27FC236}">
                    <a16:creationId xmlns:a16="http://schemas.microsoft.com/office/drawing/2014/main" id="{5257E59D-C7AC-0333-355B-AE7B11AEBAF8}"/>
                  </a:ext>
                </a:extLst>
              </p:cNvPr>
              <p:cNvSpPr/>
              <p:nvPr/>
            </p:nvSpPr>
            <p:spPr>
              <a:xfrm>
                <a:off x="7667901" y="2553237"/>
                <a:ext cx="78656" cy="924975"/>
              </a:xfrm>
              <a:custGeom>
                <a:avLst/>
                <a:gdLst>
                  <a:gd name="connsiteX0" fmla="*/ 0 w 78656"/>
                  <a:gd name="connsiteY0" fmla="*/ 0 h 924975"/>
                  <a:gd name="connsiteX1" fmla="*/ 78656 w 78656"/>
                  <a:gd name="connsiteY1" fmla="*/ 0 h 924975"/>
                  <a:gd name="connsiteX2" fmla="*/ 78656 w 78656"/>
                  <a:gd name="connsiteY2" fmla="*/ 924975 h 924975"/>
                  <a:gd name="connsiteX3" fmla="*/ 0 w 78656"/>
                  <a:gd name="connsiteY3" fmla="*/ 924975 h 92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56" h="924975">
                    <a:moveTo>
                      <a:pt x="0" y="0"/>
                    </a:moveTo>
                    <a:lnTo>
                      <a:pt x="78656" y="0"/>
                    </a:lnTo>
                    <a:lnTo>
                      <a:pt x="78656" y="924975"/>
                    </a:lnTo>
                    <a:lnTo>
                      <a:pt x="0" y="924975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69" name="Freeform 2268">
                <a:extLst>
                  <a:ext uri="{FF2B5EF4-FFF2-40B4-BE49-F238E27FC236}">
                    <a16:creationId xmlns:a16="http://schemas.microsoft.com/office/drawing/2014/main" id="{27E4FB23-F073-255C-767B-1A8EDCC855F0}"/>
                  </a:ext>
                </a:extLst>
              </p:cNvPr>
              <p:cNvSpPr/>
              <p:nvPr/>
            </p:nvSpPr>
            <p:spPr>
              <a:xfrm>
                <a:off x="7757353" y="2553237"/>
                <a:ext cx="78142" cy="924975"/>
              </a:xfrm>
              <a:custGeom>
                <a:avLst/>
                <a:gdLst>
                  <a:gd name="connsiteX0" fmla="*/ 0 w 78142"/>
                  <a:gd name="connsiteY0" fmla="*/ 0 h 924975"/>
                  <a:gd name="connsiteX1" fmla="*/ 78142 w 78142"/>
                  <a:gd name="connsiteY1" fmla="*/ 0 h 924975"/>
                  <a:gd name="connsiteX2" fmla="*/ 78142 w 78142"/>
                  <a:gd name="connsiteY2" fmla="*/ 924975 h 924975"/>
                  <a:gd name="connsiteX3" fmla="*/ 0 w 78142"/>
                  <a:gd name="connsiteY3" fmla="*/ 924975 h 92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42" h="924975">
                    <a:moveTo>
                      <a:pt x="0" y="0"/>
                    </a:moveTo>
                    <a:lnTo>
                      <a:pt x="78142" y="0"/>
                    </a:lnTo>
                    <a:lnTo>
                      <a:pt x="78142" y="924975"/>
                    </a:lnTo>
                    <a:lnTo>
                      <a:pt x="0" y="924975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70" name="Freeform 2269">
                <a:extLst>
                  <a:ext uri="{FF2B5EF4-FFF2-40B4-BE49-F238E27FC236}">
                    <a16:creationId xmlns:a16="http://schemas.microsoft.com/office/drawing/2014/main" id="{6F85F121-EF9F-78AC-08E1-5FE9245E49A1}"/>
                  </a:ext>
                </a:extLst>
              </p:cNvPr>
              <p:cNvSpPr/>
              <p:nvPr/>
            </p:nvSpPr>
            <p:spPr>
              <a:xfrm>
                <a:off x="7846291" y="2553237"/>
                <a:ext cx="78656" cy="924975"/>
              </a:xfrm>
              <a:custGeom>
                <a:avLst/>
                <a:gdLst>
                  <a:gd name="connsiteX0" fmla="*/ 0 w 78656"/>
                  <a:gd name="connsiteY0" fmla="*/ 0 h 924975"/>
                  <a:gd name="connsiteX1" fmla="*/ 78656 w 78656"/>
                  <a:gd name="connsiteY1" fmla="*/ 0 h 924975"/>
                  <a:gd name="connsiteX2" fmla="*/ 78656 w 78656"/>
                  <a:gd name="connsiteY2" fmla="*/ 924975 h 924975"/>
                  <a:gd name="connsiteX3" fmla="*/ 0 w 78656"/>
                  <a:gd name="connsiteY3" fmla="*/ 924975 h 92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56" h="924975">
                    <a:moveTo>
                      <a:pt x="0" y="0"/>
                    </a:moveTo>
                    <a:lnTo>
                      <a:pt x="78656" y="0"/>
                    </a:lnTo>
                    <a:lnTo>
                      <a:pt x="78656" y="924975"/>
                    </a:lnTo>
                    <a:lnTo>
                      <a:pt x="0" y="924975"/>
                    </a:lnTo>
                    <a:close/>
                  </a:path>
                </a:pathLst>
              </a:custGeom>
              <a:solidFill>
                <a:srgbClr val="4472C4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271" name="Graphic 19">
              <a:extLst>
                <a:ext uri="{FF2B5EF4-FFF2-40B4-BE49-F238E27FC236}">
                  <a16:creationId xmlns:a16="http://schemas.microsoft.com/office/drawing/2014/main" id="{A12DAFEE-FC68-0A18-21F4-2093E541CCBA}"/>
                </a:ext>
              </a:extLst>
            </p:cNvPr>
            <p:cNvGrpSpPr/>
            <p:nvPr/>
          </p:nvGrpSpPr>
          <p:grpSpPr>
            <a:xfrm>
              <a:off x="4636295" y="1999220"/>
              <a:ext cx="3288138" cy="1479960"/>
              <a:chOff x="4636295" y="1999220"/>
              <a:chExt cx="3288138" cy="1479960"/>
            </a:xfrm>
            <a:solidFill>
              <a:srgbClr val="6CBE56">
                <a:alpha val="50000"/>
              </a:srgbClr>
            </a:solidFill>
          </p:grpSpPr>
          <p:sp>
            <p:nvSpPr>
              <p:cNvPr id="2272" name="Freeform 2271">
                <a:extLst>
                  <a:ext uri="{FF2B5EF4-FFF2-40B4-BE49-F238E27FC236}">
                    <a16:creationId xmlns:a16="http://schemas.microsoft.com/office/drawing/2014/main" id="{B1630C5A-ECCE-C767-F4F2-F695618C6E62}"/>
                  </a:ext>
                </a:extLst>
              </p:cNvPr>
              <p:cNvSpPr/>
              <p:nvPr/>
            </p:nvSpPr>
            <p:spPr>
              <a:xfrm>
                <a:off x="4636295" y="1999220"/>
                <a:ext cx="55522" cy="555953"/>
              </a:xfrm>
              <a:custGeom>
                <a:avLst/>
                <a:gdLst>
                  <a:gd name="connsiteX0" fmla="*/ 0 w 55522"/>
                  <a:gd name="connsiteY0" fmla="*/ 0 h 555953"/>
                  <a:gd name="connsiteX1" fmla="*/ 55522 w 55522"/>
                  <a:gd name="connsiteY1" fmla="*/ 0 h 555953"/>
                  <a:gd name="connsiteX2" fmla="*/ 55522 w 55522"/>
                  <a:gd name="connsiteY2" fmla="*/ 555954 h 555953"/>
                  <a:gd name="connsiteX3" fmla="*/ 0 w 55522"/>
                  <a:gd name="connsiteY3" fmla="*/ 555954 h 555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555953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555954"/>
                    </a:lnTo>
                    <a:lnTo>
                      <a:pt x="0" y="55595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73" name="Freeform 2272">
                <a:extLst>
                  <a:ext uri="{FF2B5EF4-FFF2-40B4-BE49-F238E27FC236}">
                    <a16:creationId xmlns:a16="http://schemas.microsoft.com/office/drawing/2014/main" id="{2839318F-1F0C-059C-87FC-7D2679ADDD43}"/>
                  </a:ext>
                </a:extLst>
              </p:cNvPr>
              <p:cNvSpPr/>
              <p:nvPr/>
            </p:nvSpPr>
            <p:spPr>
              <a:xfrm>
                <a:off x="4700042" y="2449601"/>
                <a:ext cx="55522" cy="105573"/>
              </a:xfrm>
              <a:custGeom>
                <a:avLst/>
                <a:gdLst>
                  <a:gd name="connsiteX0" fmla="*/ 0 w 55522"/>
                  <a:gd name="connsiteY0" fmla="*/ 0 h 105573"/>
                  <a:gd name="connsiteX1" fmla="*/ 55522 w 55522"/>
                  <a:gd name="connsiteY1" fmla="*/ 0 h 105573"/>
                  <a:gd name="connsiteX2" fmla="*/ 55522 w 55522"/>
                  <a:gd name="connsiteY2" fmla="*/ 105573 h 105573"/>
                  <a:gd name="connsiteX3" fmla="*/ 0 w 55522"/>
                  <a:gd name="connsiteY3" fmla="*/ 105573 h 10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105573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105573"/>
                    </a:lnTo>
                    <a:lnTo>
                      <a:pt x="0" y="10557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74" name="Freeform 2273">
                <a:extLst>
                  <a:ext uri="{FF2B5EF4-FFF2-40B4-BE49-F238E27FC236}">
                    <a16:creationId xmlns:a16="http://schemas.microsoft.com/office/drawing/2014/main" id="{7F745B01-4D80-4A6C-6AEC-B6BAC554929D}"/>
                  </a:ext>
                </a:extLst>
              </p:cNvPr>
              <p:cNvSpPr/>
              <p:nvPr/>
            </p:nvSpPr>
            <p:spPr>
              <a:xfrm>
                <a:off x="4763276" y="2493186"/>
                <a:ext cx="55522" cy="61987"/>
              </a:xfrm>
              <a:custGeom>
                <a:avLst/>
                <a:gdLst>
                  <a:gd name="connsiteX0" fmla="*/ 0 w 55522"/>
                  <a:gd name="connsiteY0" fmla="*/ 0 h 61987"/>
                  <a:gd name="connsiteX1" fmla="*/ 55522 w 55522"/>
                  <a:gd name="connsiteY1" fmla="*/ 0 h 61987"/>
                  <a:gd name="connsiteX2" fmla="*/ 55522 w 55522"/>
                  <a:gd name="connsiteY2" fmla="*/ 61988 h 61987"/>
                  <a:gd name="connsiteX3" fmla="*/ 0 w 55522"/>
                  <a:gd name="connsiteY3" fmla="*/ 61988 h 61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61987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61988"/>
                    </a:lnTo>
                    <a:lnTo>
                      <a:pt x="0" y="6198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75" name="Freeform 2274">
                <a:extLst>
                  <a:ext uri="{FF2B5EF4-FFF2-40B4-BE49-F238E27FC236}">
                    <a16:creationId xmlns:a16="http://schemas.microsoft.com/office/drawing/2014/main" id="{6ABC7405-E118-1221-3EAD-10F62DB8870D}"/>
                  </a:ext>
                </a:extLst>
              </p:cNvPr>
              <p:cNvSpPr/>
              <p:nvPr/>
            </p:nvSpPr>
            <p:spPr>
              <a:xfrm>
                <a:off x="4826509" y="2524664"/>
                <a:ext cx="55522" cy="30025"/>
              </a:xfrm>
              <a:custGeom>
                <a:avLst/>
                <a:gdLst>
                  <a:gd name="connsiteX0" fmla="*/ 0 w 55522"/>
                  <a:gd name="connsiteY0" fmla="*/ 0 h 30025"/>
                  <a:gd name="connsiteX1" fmla="*/ 55522 w 55522"/>
                  <a:gd name="connsiteY1" fmla="*/ 0 h 30025"/>
                  <a:gd name="connsiteX2" fmla="*/ 55522 w 55522"/>
                  <a:gd name="connsiteY2" fmla="*/ 30025 h 30025"/>
                  <a:gd name="connsiteX3" fmla="*/ 0 w 55522"/>
                  <a:gd name="connsiteY3" fmla="*/ 30025 h 3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30025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30025"/>
                    </a:lnTo>
                    <a:lnTo>
                      <a:pt x="0" y="3002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76" name="Freeform 2275">
                <a:extLst>
                  <a:ext uri="{FF2B5EF4-FFF2-40B4-BE49-F238E27FC236}">
                    <a16:creationId xmlns:a16="http://schemas.microsoft.com/office/drawing/2014/main" id="{69ED42E4-8857-EB0B-1227-71D65DF6195D}"/>
                  </a:ext>
                </a:extLst>
              </p:cNvPr>
              <p:cNvSpPr/>
              <p:nvPr/>
            </p:nvSpPr>
            <p:spPr>
              <a:xfrm>
                <a:off x="4889742" y="2533381"/>
                <a:ext cx="55522" cy="21792"/>
              </a:xfrm>
              <a:custGeom>
                <a:avLst/>
                <a:gdLst>
                  <a:gd name="connsiteX0" fmla="*/ 0 w 55522"/>
                  <a:gd name="connsiteY0" fmla="*/ 0 h 21792"/>
                  <a:gd name="connsiteX1" fmla="*/ 55522 w 55522"/>
                  <a:gd name="connsiteY1" fmla="*/ 0 h 21792"/>
                  <a:gd name="connsiteX2" fmla="*/ 55522 w 55522"/>
                  <a:gd name="connsiteY2" fmla="*/ 21793 h 21792"/>
                  <a:gd name="connsiteX3" fmla="*/ 0 w 55522"/>
                  <a:gd name="connsiteY3" fmla="*/ 21793 h 21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21792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21793"/>
                    </a:lnTo>
                    <a:lnTo>
                      <a:pt x="0" y="2179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77" name="Freeform 2276">
                <a:extLst>
                  <a:ext uri="{FF2B5EF4-FFF2-40B4-BE49-F238E27FC236}">
                    <a16:creationId xmlns:a16="http://schemas.microsoft.com/office/drawing/2014/main" id="{9CBF9996-8149-B8B4-5602-4A7F914C091B}"/>
                  </a:ext>
                </a:extLst>
              </p:cNvPr>
              <p:cNvSpPr/>
              <p:nvPr/>
            </p:nvSpPr>
            <p:spPr>
              <a:xfrm>
                <a:off x="5016723" y="2553237"/>
                <a:ext cx="55522" cy="85233"/>
              </a:xfrm>
              <a:custGeom>
                <a:avLst/>
                <a:gdLst>
                  <a:gd name="connsiteX0" fmla="*/ 0 w 55522"/>
                  <a:gd name="connsiteY0" fmla="*/ 0 h 85233"/>
                  <a:gd name="connsiteX1" fmla="*/ 55522 w 55522"/>
                  <a:gd name="connsiteY1" fmla="*/ 0 h 85233"/>
                  <a:gd name="connsiteX2" fmla="*/ 55522 w 55522"/>
                  <a:gd name="connsiteY2" fmla="*/ 85233 h 85233"/>
                  <a:gd name="connsiteX3" fmla="*/ 0 w 55522"/>
                  <a:gd name="connsiteY3" fmla="*/ 85233 h 85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85233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85233"/>
                    </a:lnTo>
                    <a:lnTo>
                      <a:pt x="0" y="8523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78" name="Freeform 2277">
                <a:extLst>
                  <a:ext uri="{FF2B5EF4-FFF2-40B4-BE49-F238E27FC236}">
                    <a16:creationId xmlns:a16="http://schemas.microsoft.com/office/drawing/2014/main" id="{ADE9A337-80E4-E27A-D509-C70FE17D051C}"/>
                  </a:ext>
                </a:extLst>
              </p:cNvPr>
              <p:cNvSpPr/>
              <p:nvPr/>
            </p:nvSpPr>
            <p:spPr>
              <a:xfrm>
                <a:off x="5079957" y="2553237"/>
                <a:ext cx="55522" cy="88623"/>
              </a:xfrm>
              <a:custGeom>
                <a:avLst/>
                <a:gdLst>
                  <a:gd name="connsiteX0" fmla="*/ 0 w 55522"/>
                  <a:gd name="connsiteY0" fmla="*/ 0 h 88623"/>
                  <a:gd name="connsiteX1" fmla="*/ 55522 w 55522"/>
                  <a:gd name="connsiteY1" fmla="*/ 0 h 88623"/>
                  <a:gd name="connsiteX2" fmla="*/ 55522 w 55522"/>
                  <a:gd name="connsiteY2" fmla="*/ 88623 h 88623"/>
                  <a:gd name="connsiteX3" fmla="*/ 0 w 55522"/>
                  <a:gd name="connsiteY3" fmla="*/ 88623 h 8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88623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88623"/>
                    </a:lnTo>
                    <a:lnTo>
                      <a:pt x="0" y="8862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79" name="Freeform 2278">
                <a:extLst>
                  <a:ext uri="{FF2B5EF4-FFF2-40B4-BE49-F238E27FC236}">
                    <a16:creationId xmlns:a16="http://schemas.microsoft.com/office/drawing/2014/main" id="{853944AD-FCBE-41A7-25FF-DAA2EC84FC75}"/>
                  </a:ext>
                </a:extLst>
              </p:cNvPr>
              <p:cNvSpPr/>
              <p:nvPr/>
            </p:nvSpPr>
            <p:spPr>
              <a:xfrm>
                <a:off x="4953490" y="2553237"/>
                <a:ext cx="55522" cy="103151"/>
              </a:xfrm>
              <a:custGeom>
                <a:avLst/>
                <a:gdLst>
                  <a:gd name="connsiteX0" fmla="*/ 0 w 55522"/>
                  <a:gd name="connsiteY0" fmla="*/ 0 h 103151"/>
                  <a:gd name="connsiteX1" fmla="*/ 55522 w 55522"/>
                  <a:gd name="connsiteY1" fmla="*/ 0 h 103151"/>
                  <a:gd name="connsiteX2" fmla="*/ 55522 w 55522"/>
                  <a:gd name="connsiteY2" fmla="*/ 103152 h 103151"/>
                  <a:gd name="connsiteX3" fmla="*/ 0 w 55522"/>
                  <a:gd name="connsiteY3" fmla="*/ 103152 h 10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103151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103152"/>
                    </a:lnTo>
                    <a:lnTo>
                      <a:pt x="0" y="10315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80" name="Freeform 2279">
                <a:extLst>
                  <a:ext uri="{FF2B5EF4-FFF2-40B4-BE49-F238E27FC236}">
                    <a16:creationId xmlns:a16="http://schemas.microsoft.com/office/drawing/2014/main" id="{EDA0AA3D-F210-65E1-F9B9-16931EEFC9B6}"/>
                  </a:ext>
                </a:extLst>
              </p:cNvPr>
              <p:cNvSpPr/>
              <p:nvPr/>
            </p:nvSpPr>
            <p:spPr>
              <a:xfrm>
                <a:off x="5143704" y="2553237"/>
                <a:ext cx="55522" cy="92981"/>
              </a:xfrm>
              <a:custGeom>
                <a:avLst/>
                <a:gdLst>
                  <a:gd name="connsiteX0" fmla="*/ 0 w 55522"/>
                  <a:gd name="connsiteY0" fmla="*/ 0 h 92981"/>
                  <a:gd name="connsiteX1" fmla="*/ 55522 w 55522"/>
                  <a:gd name="connsiteY1" fmla="*/ 0 h 92981"/>
                  <a:gd name="connsiteX2" fmla="*/ 55522 w 55522"/>
                  <a:gd name="connsiteY2" fmla="*/ 92982 h 92981"/>
                  <a:gd name="connsiteX3" fmla="*/ 0 w 55522"/>
                  <a:gd name="connsiteY3" fmla="*/ 92982 h 9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92981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92982"/>
                    </a:lnTo>
                    <a:lnTo>
                      <a:pt x="0" y="9298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81" name="Freeform 2280">
                <a:extLst>
                  <a:ext uri="{FF2B5EF4-FFF2-40B4-BE49-F238E27FC236}">
                    <a16:creationId xmlns:a16="http://schemas.microsoft.com/office/drawing/2014/main" id="{4BD71920-8236-A660-A2EE-8BBBB514AC85}"/>
                  </a:ext>
                </a:extLst>
              </p:cNvPr>
              <p:cNvSpPr/>
              <p:nvPr/>
            </p:nvSpPr>
            <p:spPr>
              <a:xfrm>
                <a:off x="5206938" y="2553237"/>
                <a:ext cx="55522" cy="99277"/>
              </a:xfrm>
              <a:custGeom>
                <a:avLst/>
                <a:gdLst>
                  <a:gd name="connsiteX0" fmla="*/ 0 w 55522"/>
                  <a:gd name="connsiteY0" fmla="*/ 0 h 99277"/>
                  <a:gd name="connsiteX1" fmla="*/ 55522 w 55522"/>
                  <a:gd name="connsiteY1" fmla="*/ 0 h 99277"/>
                  <a:gd name="connsiteX2" fmla="*/ 55522 w 55522"/>
                  <a:gd name="connsiteY2" fmla="*/ 99277 h 99277"/>
                  <a:gd name="connsiteX3" fmla="*/ 0 w 55522"/>
                  <a:gd name="connsiteY3" fmla="*/ 99277 h 9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99277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99277"/>
                    </a:lnTo>
                    <a:lnTo>
                      <a:pt x="0" y="9927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82" name="Freeform 2281">
                <a:extLst>
                  <a:ext uri="{FF2B5EF4-FFF2-40B4-BE49-F238E27FC236}">
                    <a16:creationId xmlns:a16="http://schemas.microsoft.com/office/drawing/2014/main" id="{35F56426-7970-6CD2-4A9B-8CCD658FAC24}"/>
                  </a:ext>
                </a:extLst>
              </p:cNvPr>
              <p:cNvSpPr/>
              <p:nvPr/>
            </p:nvSpPr>
            <p:spPr>
              <a:xfrm>
                <a:off x="5270171" y="2553237"/>
                <a:ext cx="55522" cy="154485"/>
              </a:xfrm>
              <a:custGeom>
                <a:avLst/>
                <a:gdLst>
                  <a:gd name="connsiteX0" fmla="*/ 0 w 55522"/>
                  <a:gd name="connsiteY0" fmla="*/ 0 h 154485"/>
                  <a:gd name="connsiteX1" fmla="*/ 55522 w 55522"/>
                  <a:gd name="connsiteY1" fmla="*/ 0 h 154485"/>
                  <a:gd name="connsiteX2" fmla="*/ 55522 w 55522"/>
                  <a:gd name="connsiteY2" fmla="*/ 154485 h 154485"/>
                  <a:gd name="connsiteX3" fmla="*/ 0 w 55522"/>
                  <a:gd name="connsiteY3" fmla="*/ 154485 h 15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154485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154485"/>
                    </a:lnTo>
                    <a:lnTo>
                      <a:pt x="0" y="15448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83" name="Freeform 2282">
                <a:extLst>
                  <a:ext uri="{FF2B5EF4-FFF2-40B4-BE49-F238E27FC236}">
                    <a16:creationId xmlns:a16="http://schemas.microsoft.com/office/drawing/2014/main" id="{DCFE78EC-F277-7882-D01A-FFC9DB3EFFFD}"/>
                  </a:ext>
                </a:extLst>
              </p:cNvPr>
              <p:cNvSpPr/>
              <p:nvPr/>
            </p:nvSpPr>
            <p:spPr>
              <a:xfrm>
                <a:off x="5333919" y="2553237"/>
                <a:ext cx="55522" cy="220831"/>
              </a:xfrm>
              <a:custGeom>
                <a:avLst/>
                <a:gdLst>
                  <a:gd name="connsiteX0" fmla="*/ 0 w 55522"/>
                  <a:gd name="connsiteY0" fmla="*/ 0 h 220831"/>
                  <a:gd name="connsiteX1" fmla="*/ 55522 w 55522"/>
                  <a:gd name="connsiteY1" fmla="*/ 0 h 220831"/>
                  <a:gd name="connsiteX2" fmla="*/ 55522 w 55522"/>
                  <a:gd name="connsiteY2" fmla="*/ 220832 h 220831"/>
                  <a:gd name="connsiteX3" fmla="*/ 0 w 55522"/>
                  <a:gd name="connsiteY3" fmla="*/ 220832 h 220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220831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220832"/>
                    </a:lnTo>
                    <a:lnTo>
                      <a:pt x="0" y="22083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84" name="Freeform 2283">
                <a:extLst>
                  <a:ext uri="{FF2B5EF4-FFF2-40B4-BE49-F238E27FC236}">
                    <a16:creationId xmlns:a16="http://schemas.microsoft.com/office/drawing/2014/main" id="{71D67829-E1EB-3A49-FE0B-0AC292A950E4}"/>
                  </a:ext>
                </a:extLst>
              </p:cNvPr>
              <p:cNvSpPr/>
              <p:nvPr/>
            </p:nvSpPr>
            <p:spPr>
              <a:xfrm>
                <a:off x="5397152" y="2553237"/>
                <a:ext cx="55522" cy="238265"/>
              </a:xfrm>
              <a:custGeom>
                <a:avLst/>
                <a:gdLst>
                  <a:gd name="connsiteX0" fmla="*/ 0 w 55522"/>
                  <a:gd name="connsiteY0" fmla="*/ 0 h 238265"/>
                  <a:gd name="connsiteX1" fmla="*/ 55522 w 55522"/>
                  <a:gd name="connsiteY1" fmla="*/ 0 h 238265"/>
                  <a:gd name="connsiteX2" fmla="*/ 55522 w 55522"/>
                  <a:gd name="connsiteY2" fmla="*/ 238266 h 238265"/>
                  <a:gd name="connsiteX3" fmla="*/ 0 w 55522"/>
                  <a:gd name="connsiteY3" fmla="*/ 238266 h 238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238265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238266"/>
                    </a:lnTo>
                    <a:lnTo>
                      <a:pt x="0" y="238266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85" name="Freeform 2284">
                <a:extLst>
                  <a:ext uri="{FF2B5EF4-FFF2-40B4-BE49-F238E27FC236}">
                    <a16:creationId xmlns:a16="http://schemas.microsoft.com/office/drawing/2014/main" id="{00C37743-467B-ADB9-1D43-728EAE597190}"/>
                  </a:ext>
                </a:extLst>
              </p:cNvPr>
              <p:cNvSpPr/>
              <p:nvPr/>
            </p:nvSpPr>
            <p:spPr>
              <a:xfrm>
                <a:off x="5460386" y="2553237"/>
                <a:ext cx="55522" cy="261027"/>
              </a:xfrm>
              <a:custGeom>
                <a:avLst/>
                <a:gdLst>
                  <a:gd name="connsiteX0" fmla="*/ 0 w 55522"/>
                  <a:gd name="connsiteY0" fmla="*/ 0 h 261027"/>
                  <a:gd name="connsiteX1" fmla="*/ 55522 w 55522"/>
                  <a:gd name="connsiteY1" fmla="*/ 0 h 261027"/>
                  <a:gd name="connsiteX2" fmla="*/ 55522 w 55522"/>
                  <a:gd name="connsiteY2" fmla="*/ 261027 h 261027"/>
                  <a:gd name="connsiteX3" fmla="*/ 0 w 55522"/>
                  <a:gd name="connsiteY3" fmla="*/ 261027 h 26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261027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261027"/>
                    </a:lnTo>
                    <a:lnTo>
                      <a:pt x="0" y="26102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86" name="Freeform 2285">
                <a:extLst>
                  <a:ext uri="{FF2B5EF4-FFF2-40B4-BE49-F238E27FC236}">
                    <a16:creationId xmlns:a16="http://schemas.microsoft.com/office/drawing/2014/main" id="{2D4E22B0-39BF-F128-8CF3-7489B5978540}"/>
                  </a:ext>
                </a:extLst>
              </p:cNvPr>
              <p:cNvSpPr/>
              <p:nvPr/>
            </p:nvSpPr>
            <p:spPr>
              <a:xfrm>
                <a:off x="5523619" y="2553237"/>
                <a:ext cx="55522" cy="274102"/>
              </a:xfrm>
              <a:custGeom>
                <a:avLst/>
                <a:gdLst>
                  <a:gd name="connsiteX0" fmla="*/ 0 w 55522"/>
                  <a:gd name="connsiteY0" fmla="*/ 0 h 274102"/>
                  <a:gd name="connsiteX1" fmla="*/ 55522 w 55522"/>
                  <a:gd name="connsiteY1" fmla="*/ 0 h 274102"/>
                  <a:gd name="connsiteX2" fmla="*/ 55522 w 55522"/>
                  <a:gd name="connsiteY2" fmla="*/ 274103 h 274102"/>
                  <a:gd name="connsiteX3" fmla="*/ 0 w 55522"/>
                  <a:gd name="connsiteY3" fmla="*/ 274103 h 27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274102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274103"/>
                    </a:lnTo>
                    <a:lnTo>
                      <a:pt x="0" y="27410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87" name="Freeform 2286">
                <a:extLst>
                  <a:ext uri="{FF2B5EF4-FFF2-40B4-BE49-F238E27FC236}">
                    <a16:creationId xmlns:a16="http://schemas.microsoft.com/office/drawing/2014/main" id="{17E96CEB-5102-BA25-19D5-ACC7D718D6E4}"/>
                  </a:ext>
                </a:extLst>
              </p:cNvPr>
              <p:cNvSpPr/>
              <p:nvPr/>
            </p:nvSpPr>
            <p:spPr>
              <a:xfrm>
                <a:off x="5587367" y="2553237"/>
                <a:ext cx="55522" cy="277976"/>
              </a:xfrm>
              <a:custGeom>
                <a:avLst/>
                <a:gdLst>
                  <a:gd name="connsiteX0" fmla="*/ 0 w 55522"/>
                  <a:gd name="connsiteY0" fmla="*/ 0 h 277976"/>
                  <a:gd name="connsiteX1" fmla="*/ 55522 w 55522"/>
                  <a:gd name="connsiteY1" fmla="*/ 0 h 277976"/>
                  <a:gd name="connsiteX2" fmla="*/ 55522 w 55522"/>
                  <a:gd name="connsiteY2" fmla="*/ 277977 h 277976"/>
                  <a:gd name="connsiteX3" fmla="*/ 0 w 55522"/>
                  <a:gd name="connsiteY3" fmla="*/ 277977 h 27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277976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277977"/>
                    </a:lnTo>
                    <a:lnTo>
                      <a:pt x="0" y="27797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88" name="Freeform 2287">
                <a:extLst>
                  <a:ext uri="{FF2B5EF4-FFF2-40B4-BE49-F238E27FC236}">
                    <a16:creationId xmlns:a16="http://schemas.microsoft.com/office/drawing/2014/main" id="{409AAEB6-9A48-51E4-3998-842703C1C6D1}"/>
                  </a:ext>
                </a:extLst>
              </p:cNvPr>
              <p:cNvSpPr/>
              <p:nvPr/>
            </p:nvSpPr>
            <p:spPr>
              <a:xfrm>
                <a:off x="5650600" y="2553237"/>
                <a:ext cx="55522" cy="279914"/>
              </a:xfrm>
              <a:custGeom>
                <a:avLst/>
                <a:gdLst>
                  <a:gd name="connsiteX0" fmla="*/ 0 w 55522"/>
                  <a:gd name="connsiteY0" fmla="*/ 0 h 279914"/>
                  <a:gd name="connsiteX1" fmla="*/ 55522 w 55522"/>
                  <a:gd name="connsiteY1" fmla="*/ 0 h 279914"/>
                  <a:gd name="connsiteX2" fmla="*/ 55522 w 55522"/>
                  <a:gd name="connsiteY2" fmla="*/ 279914 h 279914"/>
                  <a:gd name="connsiteX3" fmla="*/ 0 w 55522"/>
                  <a:gd name="connsiteY3" fmla="*/ 279914 h 27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279914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279914"/>
                    </a:lnTo>
                    <a:lnTo>
                      <a:pt x="0" y="27991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89" name="Freeform 2288">
                <a:extLst>
                  <a:ext uri="{FF2B5EF4-FFF2-40B4-BE49-F238E27FC236}">
                    <a16:creationId xmlns:a16="http://schemas.microsoft.com/office/drawing/2014/main" id="{65CB5303-6EB7-1D0D-40D1-80379539704E}"/>
                  </a:ext>
                </a:extLst>
              </p:cNvPr>
              <p:cNvSpPr/>
              <p:nvPr/>
            </p:nvSpPr>
            <p:spPr>
              <a:xfrm>
                <a:off x="5713833" y="2553237"/>
                <a:ext cx="55522" cy="290568"/>
              </a:xfrm>
              <a:custGeom>
                <a:avLst/>
                <a:gdLst>
                  <a:gd name="connsiteX0" fmla="*/ 0 w 55522"/>
                  <a:gd name="connsiteY0" fmla="*/ 0 h 290568"/>
                  <a:gd name="connsiteX1" fmla="*/ 55522 w 55522"/>
                  <a:gd name="connsiteY1" fmla="*/ 0 h 290568"/>
                  <a:gd name="connsiteX2" fmla="*/ 55522 w 55522"/>
                  <a:gd name="connsiteY2" fmla="*/ 290568 h 290568"/>
                  <a:gd name="connsiteX3" fmla="*/ 0 w 55522"/>
                  <a:gd name="connsiteY3" fmla="*/ 290568 h 290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290568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290568"/>
                    </a:lnTo>
                    <a:lnTo>
                      <a:pt x="0" y="29056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90" name="Freeform 2289">
                <a:extLst>
                  <a:ext uri="{FF2B5EF4-FFF2-40B4-BE49-F238E27FC236}">
                    <a16:creationId xmlns:a16="http://schemas.microsoft.com/office/drawing/2014/main" id="{696A32FB-FA0E-555E-08C9-F6C73FEFB1D3}"/>
                  </a:ext>
                </a:extLst>
              </p:cNvPr>
              <p:cNvSpPr/>
              <p:nvPr/>
            </p:nvSpPr>
            <p:spPr>
              <a:xfrm>
                <a:off x="5777067" y="2553237"/>
                <a:ext cx="55522" cy="299285"/>
              </a:xfrm>
              <a:custGeom>
                <a:avLst/>
                <a:gdLst>
                  <a:gd name="connsiteX0" fmla="*/ 0 w 55522"/>
                  <a:gd name="connsiteY0" fmla="*/ 0 h 299285"/>
                  <a:gd name="connsiteX1" fmla="*/ 55522 w 55522"/>
                  <a:gd name="connsiteY1" fmla="*/ 0 h 299285"/>
                  <a:gd name="connsiteX2" fmla="*/ 55522 w 55522"/>
                  <a:gd name="connsiteY2" fmla="*/ 299285 h 299285"/>
                  <a:gd name="connsiteX3" fmla="*/ 0 w 55522"/>
                  <a:gd name="connsiteY3" fmla="*/ 299285 h 299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299285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299285"/>
                    </a:lnTo>
                    <a:lnTo>
                      <a:pt x="0" y="29928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91" name="Freeform 2290">
                <a:extLst>
                  <a:ext uri="{FF2B5EF4-FFF2-40B4-BE49-F238E27FC236}">
                    <a16:creationId xmlns:a16="http://schemas.microsoft.com/office/drawing/2014/main" id="{2DF9813F-960D-BA0B-62A1-6D626BA98D1C}"/>
                  </a:ext>
                </a:extLst>
              </p:cNvPr>
              <p:cNvSpPr/>
              <p:nvPr/>
            </p:nvSpPr>
            <p:spPr>
              <a:xfrm>
                <a:off x="5840814" y="2553237"/>
                <a:ext cx="55522" cy="301222"/>
              </a:xfrm>
              <a:custGeom>
                <a:avLst/>
                <a:gdLst>
                  <a:gd name="connsiteX0" fmla="*/ 0 w 55522"/>
                  <a:gd name="connsiteY0" fmla="*/ 0 h 301222"/>
                  <a:gd name="connsiteX1" fmla="*/ 55522 w 55522"/>
                  <a:gd name="connsiteY1" fmla="*/ 0 h 301222"/>
                  <a:gd name="connsiteX2" fmla="*/ 55522 w 55522"/>
                  <a:gd name="connsiteY2" fmla="*/ 301222 h 301222"/>
                  <a:gd name="connsiteX3" fmla="*/ 0 w 55522"/>
                  <a:gd name="connsiteY3" fmla="*/ 301222 h 301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301222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301222"/>
                    </a:lnTo>
                    <a:lnTo>
                      <a:pt x="0" y="30122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92" name="Freeform 2291">
                <a:extLst>
                  <a:ext uri="{FF2B5EF4-FFF2-40B4-BE49-F238E27FC236}">
                    <a16:creationId xmlns:a16="http://schemas.microsoft.com/office/drawing/2014/main" id="{596F8EEB-2116-F127-F0A0-0E92268A0A46}"/>
                  </a:ext>
                </a:extLst>
              </p:cNvPr>
              <p:cNvSpPr/>
              <p:nvPr/>
            </p:nvSpPr>
            <p:spPr>
              <a:xfrm>
                <a:off x="5904048" y="2553237"/>
                <a:ext cx="55522" cy="308486"/>
              </a:xfrm>
              <a:custGeom>
                <a:avLst/>
                <a:gdLst>
                  <a:gd name="connsiteX0" fmla="*/ 0 w 55522"/>
                  <a:gd name="connsiteY0" fmla="*/ 0 h 308486"/>
                  <a:gd name="connsiteX1" fmla="*/ 55522 w 55522"/>
                  <a:gd name="connsiteY1" fmla="*/ 0 h 308486"/>
                  <a:gd name="connsiteX2" fmla="*/ 55522 w 55522"/>
                  <a:gd name="connsiteY2" fmla="*/ 308487 h 308486"/>
                  <a:gd name="connsiteX3" fmla="*/ 0 w 55522"/>
                  <a:gd name="connsiteY3" fmla="*/ 308487 h 308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308486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308487"/>
                    </a:lnTo>
                    <a:lnTo>
                      <a:pt x="0" y="30848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93" name="Freeform 2292">
                <a:extLst>
                  <a:ext uri="{FF2B5EF4-FFF2-40B4-BE49-F238E27FC236}">
                    <a16:creationId xmlns:a16="http://schemas.microsoft.com/office/drawing/2014/main" id="{BA583E2B-03DF-19FC-109F-EBA2A660C464}"/>
                  </a:ext>
                </a:extLst>
              </p:cNvPr>
              <p:cNvSpPr/>
              <p:nvPr/>
            </p:nvSpPr>
            <p:spPr>
              <a:xfrm>
                <a:off x="5967281" y="2553237"/>
                <a:ext cx="55522" cy="326404"/>
              </a:xfrm>
              <a:custGeom>
                <a:avLst/>
                <a:gdLst>
                  <a:gd name="connsiteX0" fmla="*/ 0 w 55522"/>
                  <a:gd name="connsiteY0" fmla="*/ 0 h 326404"/>
                  <a:gd name="connsiteX1" fmla="*/ 55522 w 55522"/>
                  <a:gd name="connsiteY1" fmla="*/ 0 h 326404"/>
                  <a:gd name="connsiteX2" fmla="*/ 55522 w 55522"/>
                  <a:gd name="connsiteY2" fmla="*/ 326405 h 326404"/>
                  <a:gd name="connsiteX3" fmla="*/ 0 w 55522"/>
                  <a:gd name="connsiteY3" fmla="*/ 326405 h 326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326404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326405"/>
                    </a:lnTo>
                    <a:lnTo>
                      <a:pt x="0" y="32640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94" name="Freeform 2293">
                <a:extLst>
                  <a:ext uri="{FF2B5EF4-FFF2-40B4-BE49-F238E27FC236}">
                    <a16:creationId xmlns:a16="http://schemas.microsoft.com/office/drawing/2014/main" id="{3DDC2674-A577-7263-CFE1-D9B7E0F9785B}"/>
                  </a:ext>
                </a:extLst>
              </p:cNvPr>
              <p:cNvSpPr/>
              <p:nvPr/>
            </p:nvSpPr>
            <p:spPr>
              <a:xfrm>
                <a:off x="6031029" y="2553237"/>
                <a:ext cx="55522" cy="330279"/>
              </a:xfrm>
              <a:custGeom>
                <a:avLst/>
                <a:gdLst>
                  <a:gd name="connsiteX0" fmla="*/ 0 w 55522"/>
                  <a:gd name="connsiteY0" fmla="*/ 0 h 330279"/>
                  <a:gd name="connsiteX1" fmla="*/ 55522 w 55522"/>
                  <a:gd name="connsiteY1" fmla="*/ 0 h 330279"/>
                  <a:gd name="connsiteX2" fmla="*/ 55522 w 55522"/>
                  <a:gd name="connsiteY2" fmla="*/ 330279 h 330279"/>
                  <a:gd name="connsiteX3" fmla="*/ 0 w 55522"/>
                  <a:gd name="connsiteY3" fmla="*/ 330279 h 330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330279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330279"/>
                    </a:lnTo>
                    <a:lnTo>
                      <a:pt x="0" y="330279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95" name="Freeform 2294">
                <a:extLst>
                  <a:ext uri="{FF2B5EF4-FFF2-40B4-BE49-F238E27FC236}">
                    <a16:creationId xmlns:a16="http://schemas.microsoft.com/office/drawing/2014/main" id="{0C9860DD-C327-E47E-5311-16325D9168AE}"/>
                  </a:ext>
                </a:extLst>
              </p:cNvPr>
              <p:cNvSpPr/>
              <p:nvPr/>
            </p:nvSpPr>
            <p:spPr>
              <a:xfrm>
                <a:off x="6094262" y="2553237"/>
                <a:ext cx="55522" cy="346260"/>
              </a:xfrm>
              <a:custGeom>
                <a:avLst/>
                <a:gdLst>
                  <a:gd name="connsiteX0" fmla="*/ 0 w 55522"/>
                  <a:gd name="connsiteY0" fmla="*/ 0 h 346260"/>
                  <a:gd name="connsiteX1" fmla="*/ 55522 w 55522"/>
                  <a:gd name="connsiteY1" fmla="*/ 0 h 346260"/>
                  <a:gd name="connsiteX2" fmla="*/ 55522 w 55522"/>
                  <a:gd name="connsiteY2" fmla="*/ 346260 h 346260"/>
                  <a:gd name="connsiteX3" fmla="*/ 0 w 55522"/>
                  <a:gd name="connsiteY3" fmla="*/ 346260 h 34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346260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346260"/>
                    </a:lnTo>
                    <a:lnTo>
                      <a:pt x="0" y="346260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96" name="Freeform 2295">
                <a:extLst>
                  <a:ext uri="{FF2B5EF4-FFF2-40B4-BE49-F238E27FC236}">
                    <a16:creationId xmlns:a16="http://schemas.microsoft.com/office/drawing/2014/main" id="{4C5544B6-5A15-0703-5558-D7846A6570C2}"/>
                  </a:ext>
                </a:extLst>
              </p:cNvPr>
              <p:cNvSpPr/>
              <p:nvPr/>
            </p:nvSpPr>
            <p:spPr>
              <a:xfrm>
                <a:off x="6157496" y="2553237"/>
                <a:ext cx="55522" cy="359335"/>
              </a:xfrm>
              <a:custGeom>
                <a:avLst/>
                <a:gdLst>
                  <a:gd name="connsiteX0" fmla="*/ 0 w 55522"/>
                  <a:gd name="connsiteY0" fmla="*/ 0 h 359335"/>
                  <a:gd name="connsiteX1" fmla="*/ 55522 w 55522"/>
                  <a:gd name="connsiteY1" fmla="*/ 0 h 359335"/>
                  <a:gd name="connsiteX2" fmla="*/ 55522 w 55522"/>
                  <a:gd name="connsiteY2" fmla="*/ 359336 h 359335"/>
                  <a:gd name="connsiteX3" fmla="*/ 0 w 55522"/>
                  <a:gd name="connsiteY3" fmla="*/ 359336 h 35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359335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359336"/>
                    </a:lnTo>
                    <a:lnTo>
                      <a:pt x="0" y="359336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97" name="Freeform 2296">
                <a:extLst>
                  <a:ext uri="{FF2B5EF4-FFF2-40B4-BE49-F238E27FC236}">
                    <a16:creationId xmlns:a16="http://schemas.microsoft.com/office/drawing/2014/main" id="{28AF4C06-E4AB-DC3A-7DF7-6EE6B55FBFDC}"/>
                  </a:ext>
                </a:extLst>
              </p:cNvPr>
              <p:cNvSpPr/>
              <p:nvPr/>
            </p:nvSpPr>
            <p:spPr>
              <a:xfrm>
                <a:off x="6220729" y="2553237"/>
                <a:ext cx="55522" cy="365147"/>
              </a:xfrm>
              <a:custGeom>
                <a:avLst/>
                <a:gdLst>
                  <a:gd name="connsiteX0" fmla="*/ 0 w 55522"/>
                  <a:gd name="connsiteY0" fmla="*/ 0 h 365147"/>
                  <a:gd name="connsiteX1" fmla="*/ 55522 w 55522"/>
                  <a:gd name="connsiteY1" fmla="*/ 0 h 365147"/>
                  <a:gd name="connsiteX2" fmla="*/ 55522 w 55522"/>
                  <a:gd name="connsiteY2" fmla="*/ 365147 h 365147"/>
                  <a:gd name="connsiteX3" fmla="*/ 0 w 55522"/>
                  <a:gd name="connsiteY3" fmla="*/ 365147 h 365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365147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365147"/>
                    </a:lnTo>
                    <a:lnTo>
                      <a:pt x="0" y="36514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98" name="Freeform 2297">
                <a:extLst>
                  <a:ext uri="{FF2B5EF4-FFF2-40B4-BE49-F238E27FC236}">
                    <a16:creationId xmlns:a16="http://schemas.microsoft.com/office/drawing/2014/main" id="{952CBFD3-8880-EE03-B776-94B4BA4ADC34}"/>
                  </a:ext>
                </a:extLst>
              </p:cNvPr>
              <p:cNvSpPr/>
              <p:nvPr/>
            </p:nvSpPr>
            <p:spPr>
              <a:xfrm>
                <a:off x="6284477" y="2553237"/>
                <a:ext cx="55522" cy="426650"/>
              </a:xfrm>
              <a:custGeom>
                <a:avLst/>
                <a:gdLst>
                  <a:gd name="connsiteX0" fmla="*/ 0 w 55522"/>
                  <a:gd name="connsiteY0" fmla="*/ 0 h 426650"/>
                  <a:gd name="connsiteX1" fmla="*/ 55522 w 55522"/>
                  <a:gd name="connsiteY1" fmla="*/ 0 h 426650"/>
                  <a:gd name="connsiteX2" fmla="*/ 55522 w 55522"/>
                  <a:gd name="connsiteY2" fmla="*/ 426651 h 426650"/>
                  <a:gd name="connsiteX3" fmla="*/ 0 w 55522"/>
                  <a:gd name="connsiteY3" fmla="*/ 426651 h 426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426650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426651"/>
                    </a:lnTo>
                    <a:lnTo>
                      <a:pt x="0" y="426651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99" name="Freeform 2298">
                <a:extLst>
                  <a:ext uri="{FF2B5EF4-FFF2-40B4-BE49-F238E27FC236}">
                    <a16:creationId xmlns:a16="http://schemas.microsoft.com/office/drawing/2014/main" id="{65F5BEAA-77BC-B7A6-DBA2-E382B24BC8C3}"/>
                  </a:ext>
                </a:extLst>
              </p:cNvPr>
              <p:cNvSpPr/>
              <p:nvPr/>
            </p:nvSpPr>
            <p:spPr>
              <a:xfrm>
                <a:off x="6347710" y="2553237"/>
                <a:ext cx="55522" cy="428588"/>
              </a:xfrm>
              <a:custGeom>
                <a:avLst/>
                <a:gdLst>
                  <a:gd name="connsiteX0" fmla="*/ 0 w 55522"/>
                  <a:gd name="connsiteY0" fmla="*/ 0 h 428588"/>
                  <a:gd name="connsiteX1" fmla="*/ 55522 w 55522"/>
                  <a:gd name="connsiteY1" fmla="*/ 0 h 428588"/>
                  <a:gd name="connsiteX2" fmla="*/ 55522 w 55522"/>
                  <a:gd name="connsiteY2" fmla="*/ 428588 h 428588"/>
                  <a:gd name="connsiteX3" fmla="*/ 0 w 55522"/>
                  <a:gd name="connsiteY3" fmla="*/ 428588 h 42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428588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428588"/>
                    </a:lnTo>
                    <a:lnTo>
                      <a:pt x="0" y="42858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00" name="Freeform 2299">
                <a:extLst>
                  <a:ext uri="{FF2B5EF4-FFF2-40B4-BE49-F238E27FC236}">
                    <a16:creationId xmlns:a16="http://schemas.microsoft.com/office/drawing/2014/main" id="{1C692D03-5636-2C3D-7036-B9B1959D7D77}"/>
                  </a:ext>
                </a:extLst>
              </p:cNvPr>
              <p:cNvSpPr/>
              <p:nvPr/>
            </p:nvSpPr>
            <p:spPr>
              <a:xfrm>
                <a:off x="6410943" y="2553237"/>
                <a:ext cx="55522" cy="434399"/>
              </a:xfrm>
              <a:custGeom>
                <a:avLst/>
                <a:gdLst>
                  <a:gd name="connsiteX0" fmla="*/ 0 w 55522"/>
                  <a:gd name="connsiteY0" fmla="*/ 0 h 434399"/>
                  <a:gd name="connsiteX1" fmla="*/ 55522 w 55522"/>
                  <a:gd name="connsiteY1" fmla="*/ 0 h 434399"/>
                  <a:gd name="connsiteX2" fmla="*/ 55522 w 55522"/>
                  <a:gd name="connsiteY2" fmla="*/ 434399 h 434399"/>
                  <a:gd name="connsiteX3" fmla="*/ 0 w 55522"/>
                  <a:gd name="connsiteY3" fmla="*/ 434399 h 43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434399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434399"/>
                    </a:lnTo>
                    <a:lnTo>
                      <a:pt x="0" y="434399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01" name="Freeform 2300">
                <a:extLst>
                  <a:ext uri="{FF2B5EF4-FFF2-40B4-BE49-F238E27FC236}">
                    <a16:creationId xmlns:a16="http://schemas.microsoft.com/office/drawing/2014/main" id="{596ADA0C-0EFF-8795-15E2-2052A381ED91}"/>
                  </a:ext>
                </a:extLst>
              </p:cNvPr>
              <p:cNvSpPr/>
              <p:nvPr/>
            </p:nvSpPr>
            <p:spPr>
              <a:xfrm>
                <a:off x="6474691" y="2553237"/>
                <a:ext cx="55522" cy="442632"/>
              </a:xfrm>
              <a:custGeom>
                <a:avLst/>
                <a:gdLst>
                  <a:gd name="connsiteX0" fmla="*/ 0 w 55522"/>
                  <a:gd name="connsiteY0" fmla="*/ 0 h 442632"/>
                  <a:gd name="connsiteX1" fmla="*/ 55522 w 55522"/>
                  <a:gd name="connsiteY1" fmla="*/ 0 h 442632"/>
                  <a:gd name="connsiteX2" fmla="*/ 55522 w 55522"/>
                  <a:gd name="connsiteY2" fmla="*/ 442632 h 442632"/>
                  <a:gd name="connsiteX3" fmla="*/ 0 w 55522"/>
                  <a:gd name="connsiteY3" fmla="*/ 442632 h 442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442632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442632"/>
                    </a:lnTo>
                    <a:lnTo>
                      <a:pt x="0" y="44263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02" name="Freeform 2301">
                <a:extLst>
                  <a:ext uri="{FF2B5EF4-FFF2-40B4-BE49-F238E27FC236}">
                    <a16:creationId xmlns:a16="http://schemas.microsoft.com/office/drawing/2014/main" id="{145B4F4A-6B0C-BE4B-49DE-90429A6A3F91}"/>
                  </a:ext>
                </a:extLst>
              </p:cNvPr>
              <p:cNvSpPr/>
              <p:nvPr/>
            </p:nvSpPr>
            <p:spPr>
              <a:xfrm>
                <a:off x="6537924" y="2553237"/>
                <a:ext cx="55522" cy="453770"/>
              </a:xfrm>
              <a:custGeom>
                <a:avLst/>
                <a:gdLst>
                  <a:gd name="connsiteX0" fmla="*/ 0 w 55522"/>
                  <a:gd name="connsiteY0" fmla="*/ 0 h 453770"/>
                  <a:gd name="connsiteX1" fmla="*/ 55522 w 55522"/>
                  <a:gd name="connsiteY1" fmla="*/ 0 h 453770"/>
                  <a:gd name="connsiteX2" fmla="*/ 55522 w 55522"/>
                  <a:gd name="connsiteY2" fmla="*/ 453771 h 453770"/>
                  <a:gd name="connsiteX3" fmla="*/ 0 w 55522"/>
                  <a:gd name="connsiteY3" fmla="*/ 453771 h 453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453770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453771"/>
                    </a:lnTo>
                    <a:lnTo>
                      <a:pt x="0" y="453771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03" name="Freeform 2302">
                <a:extLst>
                  <a:ext uri="{FF2B5EF4-FFF2-40B4-BE49-F238E27FC236}">
                    <a16:creationId xmlns:a16="http://schemas.microsoft.com/office/drawing/2014/main" id="{1980133E-8D15-F57C-1EC5-009B6F3EFD0C}"/>
                  </a:ext>
                </a:extLst>
              </p:cNvPr>
              <p:cNvSpPr/>
              <p:nvPr/>
            </p:nvSpPr>
            <p:spPr>
              <a:xfrm>
                <a:off x="6601158" y="2553237"/>
                <a:ext cx="55522" cy="460550"/>
              </a:xfrm>
              <a:custGeom>
                <a:avLst/>
                <a:gdLst>
                  <a:gd name="connsiteX0" fmla="*/ 0 w 55522"/>
                  <a:gd name="connsiteY0" fmla="*/ 0 h 460550"/>
                  <a:gd name="connsiteX1" fmla="*/ 55522 w 55522"/>
                  <a:gd name="connsiteY1" fmla="*/ 0 h 460550"/>
                  <a:gd name="connsiteX2" fmla="*/ 55522 w 55522"/>
                  <a:gd name="connsiteY2" fmla="*/ 460551 h 460550"/>
                  <a:gd name="connsiteX3" fmla="*/ 0 w 55522"/>
                  <a:gd name="connsiteY3" fmla="*/ 460551 h 46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460550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460551"/>
                    </a:lnTo>
                    <a:lnTo>
                      <a:pt x="0" y="460551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04" name="Freeform 2303">
                <a:extLst>
                  <a:ext uri="{FF2B5EF4-FFF2-40B4-BE49-F238E27FC236}">
                    <a16:creationId xmlns:a16="http://schemas.microsoft.com/office/drawing/2014/main" id="{D76D7995-2796-33C8-E7EB-7EDDF32F5ED1}"/>
                  </a:ext>
                </a:extLst>
              </p:cNvPr>
              <p:cNvSpPr/>
              <p:nvPr/>
            </p:nvSpPr>
            <p:spPr>
              <a:xfrm>
                <a:off x="6664905" y="2553237"/>
                <a:ext cx="55522" cy="475078"/>
              </a:xfrm>
              <a:custGeom>
                <a:avLst/>
                <a:gdLst>
                  <a:gd name="connsiteX0" fmla="*/ 0 w 55522"/>
                  <a:gd name="connsiteY0" fmla="*/ 0 h 475078"/>
                  <a:gd name="connsiteX1" fmla="*/ 55522 w 55522"/>
                  <a:gd name="connsiteY1" fmla="*/ 0 h 475078"/>
                  <a:gd name="connsiteX2" fmla="*/ 55522 w 55522"/>
                  <a:gd name="connsiteY2" fmla="*/ 475079 h 475078"/>
                  <a:gd name="connsiteX3" fmla="*/ 0 w 55522"/>
                  <a:gd name="connsiteY3" fmla="*/ 475079 h 475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475078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475079"/>
                    </a:lnTo>
                    <a:lnTo>
                      <a:pt x="0" y="475079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05" name="Freeform 2304">
                <a:extLst>
                  <a:ext uri="{FF2B5EF4-FFF2-40B4-BE49-F238E27FC236}">
                    <a16:creationId xmlns:a16="http://schemas.microsoft.com/office/drawing/2014/main" id="{102A95EE-7352-F921-172D-4F298B8B12F5}"/>
                  </a:ext>
                </a:extLst>
              </p:cNvPr>
              <p:cNvSpPr/>
              <p:nvPr/>
            </p:nvSpPr>
            <p:spPr>
              <a:xfrm>
                <a:off x="6728139" y="2553237"/>
                <a:ext cx="55522" cy="488154"/>
              </a:xfrm>
              <a:custGeom>
                <a:avLst/>
                <a:gdLst>
                  <a:gd name="connsiteX0" fmla="*/ 0 w 55522"/>
                  <a:gd name="connsiteY0" fmla="*/ 0 h 488154"/>
                  <a:gd name="connsiteX1" fmla="*/ 55522 w 55522"/>
                  <a:gd name="connsiteY1" fmla="*/ 0 h 488154"/>
                  <a:gd name="connsiteX2" fmla="*/ 55522 w 55522"/>
                  <a:gd name="connsiteY2" fmla="*/ 488155 h 488154"/>
                  <a:gd name="connsiteX3" fmla="*/ 0 w 55522"/>
                  <a:gd name="connsiteY3" fmla="*/ 488155 h 48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488154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488155"/>
                    </a:lnTo>
                    <a:lnTo>
                      <a:pt x="0" y="48815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06" name="Freeform 2305">
                <a:extLst>
                  <a:ext uri="{FF2B5EF4-FFF2-40B4-BE49-F238E27FC236}">
                    <a16:creationId xmlns:a16="http://schemas.microsoft.com/office/drawing/2014/main" id="{FDA51739-659A-690A-5B94-EC6499EDA123}"/>
                  </a:ext>
                </a:extLst>
              </p:cNvPr>
              <p:cNvSpPr/>
              <p:nvPr/>
            </p:nvSpPr>
            <p:spPr>
              <a:xfrm>
                <a:off x="6791372" y="2553237"/>
                <a:ext cx="55522" cy="489607"/>
              </a:xfrm>
              <a:custGeom>
                <a:avLst/>
                <a:gdLst>
                  <a:gd name="connsiteX0" fmla="*/ 0 w 55522"/>
                  <a:gd name="connsiteY0" fmla="*/ 0 h 489607"/>
                  <a:gd name="connsiteX1" fmla="*/ 55522 w 55522"/>
                  <a:gd name="connsiteY1" fmla="*/ 0 h 489607"/>
                  <a:gd name="connsiteX2" fmla="*/ 55522 w 55522"/>
                  <a:gd name="connsiteY2" fmla="*/ 489607 h 489607"/>
                  <a:gd name="connsiteX3" fmla="*/ 0 w 55522"/>
                  <a:gd name="connsiteY3" fmla="*/ 489607 h 489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489607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489607"/>
                    </a:lnTo>
                    <a:lnTo>
                      <a:pt x="0" y="48960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07" name="Freeform 2306">
                <a:extLst>
                  <a:ext uri="{FF2B5EF4-FFF2-40B4-BE49-F238E27FC236}">
                    <a16:creationId xmlns:a16="http://schemas.microsoft.com/office/drawing/2014/main" id="{6E72ED82-1CA4-96A3-3571-6FDD2216C499}"/>
                  </a:ext>
                </a:extLst>
              </p:cNvPr>
              <p:cNvSpPr/>
              <p:nvPr/>
            </p:nvSpPr>
            <p:spPr>
              <a:xfrm>
                <a:off x="6854606" y="2553237"/>
                <a:ext cx="55522" cy="499292"/>
              </a:xfrm>
              <a:custGeom>
                <a:avLst/>
                <a:gdLst>
                  <a:gd name="connsiteX0" fmla="*/ 0 w 55522"/>
                  <a:gd name="connsiteY0" fmla="*/ 0 h 499292"/>
                  <a:gd name="connsiteX1" fmla="*/ 55522 w 55522"/>
                  <a:gd name="connsiteY1" fmla="*/ 0 h 499292"/>
                  <a:gd name="connsiteX2" fmla="*/ 55522 w 55522"/>
                  <a:gd name="connsiteY2" fmla="*/ 499293 h 499292"/>
                  <a:gd name="connsiteX3" fmla="*/ 0 w 55522"/>
                  <a:gd name="connsiteY3" fmla="*/ 499293 h 49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499292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499293"/>
                    </a:lnTo>
                    <a:lnTo>
                      <a:pt x="0" y="49929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08" name="Freeform 2307">
                <a:extLst>
                  <a:ext uri="{FF2B5EF4-FFF2-40B4-BE49-F238E27FC236}">
                    <a16:creationId xmlns:a16="http://schemas.microsoft.com/office/drawing/2014/main" id="{6181D372-0065-0D33-97F5-5686CF586F3E}"/>
                  </a:ext>
                </a:extLst>
              </p:cNvPr>
              <p:cNvSpPr/>
              <p:nvPr/>
            </p:nvSpPr>
            <p:spPr>
              <a:xfrm>
                <a:off x="6918353" y="2553237"/>
                <a:ext cx="55522" cy="504135"/>
              </a:xfrm>
              <a:custGeom>
                <a:avLst/>
                <a:gdLst>
                  <a:gd name="connsiteX0" fmla="*/ 0 w 55522"/>
                  <a:gd name="connsiteY0" fmla="*/ 0 h 504135"/>
                  <a:gd name="connsiteX1" fmla="*/ 55522 w 55522"/>
                  <a:gd name="connsiteY1" fmla="*/ 0 h 504135"/>
                  <a:gd name="connsiteX2" fmla="*/ 55522 w 55522"/>
                  <a:gd name="connsiteY2" fmla="*/ 504136 h 504135"/>
                  <a:gd name="connsiteX3" fmla="*/ 0 w 55522"/>
                  <a:gd name="connsiteY3" fmla="*/ 504136 h 50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504135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504136"/>
                    </a:lnTo>
                    <a:lnTo>
                      <a:pt x="0" y="504136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09" name="Freeform 2308">
                <a:extLst>
                  <a:ext uri="{FF2B5EF4-FFF2-40B4-BE49-F238E27FC236}">
                    <a16:creationId xmlns:a16="http://schemas.microsoft.com/office/drawing/2014/main" id="{D0F4B534-419E-1E29-503E-041C5F2A9811}"/>
                  </a:ext>
                </a:extLst>
              </p:cNvPr>
              <p:cNvSpPr/>
              <p:nvPr/>
            </p:nvSpPr>
            <p:spPr>
              <a:xfrm>
                <a:off x="6981587" y="2553237"/>
                <a:ext cx="55522" cy="522054"/>
              </a:xfrm>
              <a:custGeom>
                <a:avLst/>
                <a:gdLst>
                  <a:gd name="connsiteX0" fmla="*/ 0 w 55522"/>
                  <a:gd name="connsiteY0" fmla="*/ 0 h 522054"/>
                  <a:gd name="connsiteX1" fmla="*/ 55522 w 55522"/>
                  <a:gd name="connsiteY1" fmla="*/ 0 h 522054"/>
                  <a:gd name="connsiteX2" fmla="*/ 55522 w 55522"/>
                  <a:gd name="connsiteY2" fmla="*/ 522054 h 522054"/>
                  <a:gd name="connsiteX3" fmla="*/ 0 w 55522"/>
                  <a:gd name="connsiteY3" fmla="*/ 522054 h 52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522054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522054"/>
                    </a:lnTo>
                    <a:lnTo>
                      <a:pt x="0" y="52205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10" name="Freeform 2309">
                <a:extLst>
                  <a:ext uri="{FF2B5EF4-FFF2-40B4-BE49-F238E27FC236}">
                    <a16:creationId xmlns:a16="http://schemas.microsoft.com/office/drawing/2014/main" id="{C6AC7D76-2CFE-0869-4CD6-AC260B14E341}"/>
                  </a:ext>
                </a:extLst>
              </p:cNvPr>
              <p:cNvSpPr/>
              <p:nvPr/>
            </p:nvSpPr>
            <p:spPr>
              <a:xfrm>
                <a:off x="7044820" y="2553237"/>
                <a:ext cx="55522" cy="525928"/>
              </a:xfrm>
              <a:custGeom>
                <a:avLst/>
                <a:gdLst>
                  <a:gd name="connsiteX0" fmla="*/ 0 w 55522"/>
                  <a:gd name="connsiteY0" fmla="*/ 0 h 525928"/>
                  <a:gd name="connsiteX1" fmla="*/ 55522 w 55522"/>
                  <a:gd name="connsiteY1" fmla="*/ 0 h 525928"/>
                  <a:gd name="connsiteX2" fmla="*/ 55522 w 55522"/>
                  <a:gd name="connsiteY2" fmla="*/ 525928 h 525928"/>
                  <a:gd name="connsiteX3" fmla="*/ 0 w 55522"/>
                  <a:gd name="connsiteY3" fmla="*/ 525928 h 525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525928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525928"/>
                    </a:lnTo>
                    <a:lnTo>
                      <a:pt x="0" y="52592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11" name="Freeform 2310">
                <a:extLst>
                  <a:ext uri="{FF2B5EF4-FFF2-40B4-BE49-F238E27FC236}">
                    <a16:creationId xmlns:a16="http://schemas.microsoft.com/office/drawing/2014/main" id="{32358007-3D6E-1214-FA96-31E18DA85858}"/>
                  </a:ext>
                </a:extLst>
              </p:cNvPr>
              <p:cNvSpPr/>
              <p:nvPr/>
            </p:nvSpPr>
            <p:spPr>
              <a:xfrm>
                <a:off x="7108568" y="2553237"/>
                <a:ext cx="55522" cy="533676"/>
              </a:xfrm>
              <a:custGeom>
                <a:avLst/>
                <a:gdLst>
                  <a:gd name="connsiteX0" fmla="*/ 0 w 55522"/>
                  <a:gd name="connsiteY0" fmla="*/ 0 h 533676"/>
                  <a:gd name="connsiteX1" fmla="*/ 55522 w 55522"/>
                  <a:gd name="connsiteY1" fmla="*/ 0 h 533676"/>
                  <a:gd name="connsiteX2" fmla="*/ 55522 w 55522"/>
                  <a:gd name="connsiteY2" fmla="*/ 533677 h 533676"/>
                  <a:gd name="connsiteX3" fmla="*/ 0 w 55522"/>
                  <a:gd name="connsiteY3" fmla="*/ 533677 h 533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533676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533677"/>
                    </a:lnTo>
                    <a:lnTo>
                      <a:pt x="0" y="533677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12" name="Freeform 2311">
                <a:extLst>
                  <a:ext uri="{FF2B5EF4-FFF2-40B4-BE49-F238E27FC236}">
                    <a16:creationId xmlns:a16="http://schemas.microsoft.com/office/drawing/2014/main" id="{57453A2D-C0A8-B5E2-EE8B-187AB0F2A024}"/>
                  </a:ext>
                </a:extLst>
              </p:cNvPr>
              <p:cNvSpPr/>
              <p:nvPr/>
            </p:nvSpPr>
            <p:spPr>
              <a:xfrm>
                <a:off x="7171801" y="2553237"/>
                <a:ext cx="55522" cy="541425"/>
              </a:xfrm>
              <a:custGeom>
                <a:avLst/>
                <a:gdLst>
                  <a:gd name="connsiteX0" fmla="*/ 0 w 55522"/>
                  <a:gd name="connsiteY0" fmla="*/ 0 h 541425"/>
                  <a:gd name="connsiteX1" fmla="*/ 55522 w 55522"/>
                  <a:gd name="connsiteY1" fmla="*/ 0 h 541425"/>
                  <a:gd name="connsiteX2" fmla="*/ 55522 w 55522"/>
                  <a:gd name="connsiteY2" fmla="*/ 541425 h 541425"/>
                  <a:gd name="connsiteX3" fmla="*/ 0 w 55522"/>
                  <a:gd name="connsiteY3" fmla="*/ 541425 h 54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541425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541425"/>
                    </a:lnTo>
                    <a:lnTo>
                      <a:pt x="0" y="54142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13" name="Freeform 2312">
                <a:extLst>
                  <a:ext uri="{FF2B5EF4-FFF2-40B4-BE49-F238E27FC236}">
                    <a16:creationId xmlns:a16="http://schemas.microsoft.com/office/drawing/2014/main" id="{28258AD1-AE43-481A-3970-B07293B51641}"/>
                  </a:ext>
                </a:extLst>
              </p:cNvPr>
              <p:cNvSpPr/>
              <p:nvPr/>
            </p:nvSpPr>
            <p:spPr>
              <a:xfrm>
                <a:off x="7235034" y="2553237"/>
                <a:ext cx="55522" cy="545299"/>
              </a:xfrm>
              <a:custGeom>
                <a:avLst/>
                <a:gdLst>
                  <a:gd name="connsiteX0" fmla="*/ 0 w 55522"/>
                  <a:gd name="connsiteY0" fmla="*/ 0 h 545299"/>
                  <a:gd name="connsiteX1" fmla="*/ 55522 w 55522"/>
                  <a:gd name="connsiteY1" fmla="*/ 0 h 545299"/>
                  <a:gd name="connsiteX2" fmla="*/ 55522 w 55522"/>
                  <a:gd name="connsiteY2" fmla="*/ 545300 h 545299"/>
                  <a:gd name="connsiteX3" fmla="*/ 0 w 55522"/>
                  <a:gd name="connsiteY3" fmla="*/ 545300 h 545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545299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545300"/>
                    </a:lnTo>
                    <a:lnTo>
                      <a:pt x="0" y="545300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14" name="Freeform 2313">
                <a:extLst>
                  <a:ext uri="{FF2B5EF4-FFF2-40B4-BE49-F238E27FC236}">
                    <a16:creationId xmlns:a16="http://schemas.microsoft.com/office/drawing/2014/main" id="{2C4B8CD4-20E1-5ADF-7B5C-9954CC40673A}"/>
                  </a:ext>
                </a:extLst>
              </p:cNvPr>
              <p:cNvSpPr/>
              <p:nvPr/>
            </p:nvSpPr>
            <p:spPr>
              <a:xfrm>
                <a:off x="7298268" y="2553237"/>
                <a:ext cx="55522" cy="545299"/>
              </a:xfrm>
              <a:custGeom>
                <a:avLst/>
                <a:gdLst>
                  <a:gd name="connsiteX0" fmla="*/ 0 w 55522"/>
                  <a:gd name="connsiteY0" fmla="*/ 0 h 545299"/>
                  <a:gd name="connsiteX1" fmla="*/ 55522 w 55522"/>
                  <a:gd name="connsiteY1" fmla="*/ 0 h 545299"/>
                  <a:gd name="connsiteX2" fmla="*/ 55522 w 55522"/>
                  <a:gd name="connsiteY2" fmla="*/ 545300 h 545299"/>
                  <a:gd name="connsiteX3" fmla="*/ 0 w 55522"/>
                  <a:gd name="connsiteY3" fmla="*/ 545300 h 545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545299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545300"/>
                    </a:lnTo>
                    <a:lnTo>
                      <a:pt x="0" y="545300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15" name="Freeform 2314">
                <a:extLst>
                  <a:ext uri="{FF2B5EF4-FFF2-40B4-BE49-F238E27FC236}">
                    <a16:creationId xmlns:a16="http://schemas.microsoft.com/office/drawing/2014/main" id="{339E91E6-51B5-91F0-E48E-F95332AAD2A5}"/>
                  </a:ext>
                </a:extLst>
              </p:cNvPr>
              <p:cNvSpPr/>
              <p:nvPr/>
            </p:nvSpPr>
            <p:spPr>
              <a:xfrm>
                <a:off x="7425249" y="2553237"/>
                <a:ext cx="55522" cy="637312"/>
              </a:xfrm>
              <a:custGeom>
                <a:avLst/>
                <a:gdLst>
                  <a:gd name="connsiteX0" fmla="*/ 0 w 55522"/>
                  <a:gd name="connsiteY0" fmla="*/ 0 h 637312"/>
                  <a:gd name="connsiteX1" fmla="*/ 55522 w 55522"/>
                  <a:gd name="connsiteY1" fmla="*/ 0 h 637312"/>
                  <a:gd name="connsiteX2" fmla="*/ 55522 w 55522"/>
                  <a:gd name="connsiteY2" fmla="*/ 637313 h 637312"/>
                  <a:gd name="connsiteX3" fmla="*/ 0 w 55522"/>
                  <a:gd name="connsiteY3" fmla="*/ 637313 h 63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637312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637313"/>
                    </a:lnTo>
                    <a:lnTo>
                      <a:pt x="0" y="63731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16" name="Freeform 2315">
                <a:extLst>
                  <a:ext uri="{FF2B5EF4-FFF2-40B4-BE49-F238E27FC236}">
                    <a16:creationId xmlns:a16="http://schemas.microsoft.com/office/drawing/2014/main" id="{F2224733-B2D9-42BF-322B-5121A08D3EEC}"/>
                  </a:ext>
                </a:extLst>
              </p:cNvPr>
              <p:cNvSpPr/>
              <p:nvPr/>
            </p:nvSpPr>
            <p:spPr>
              <a:xfrm>
                <a:off x="7362015" y="2553237"/>
                <a:ext cx="55522" cy="589853"/>
              </a:xfrm>
              <a:custGeom>
                <a:avLst/>
                <a:gdLst>
                  <a:gd name="connsiteX0" fmla="*/ 0 w 55522"/>
                  <a:gd name="connsiteY0" fmla="*/ 0 h 589853"/>
                  <a:gd name="connsiteX1" fmla="*/ 55522 w 55522"/>
                  <a:gd name="connsiteY1" fmla="*/ 0 h 589853"/>
                  <a:gd name="connsiteX2" fmla="*/ 55522 w 55522"/>
                  <a:gd name="connsiteY2" fmla="*/ 589853 h 589853"/>
                  <a:gd name="connsiteX3" fmla="*/ 0 w 55522"/>
                  <a:gd name="connsiteY3" fmla="*/ 589853 h 58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589853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589853"/>
                    </a:lnTo>
                    <a:lnTo>
                      <a:pt x="0" y="589853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17" name="Freeform 2316">
                <a:extLst>
                  <a:ext uri="{FF2B5EF4-FFF2-40B4-BE49-F238E27FC236}">
                    <a16:creationId xmlns:a16="http://schemas.microsoft.com/office/drawing/2014/main" id="{E4510726-9086-F662-E316-A523EF9E75C4}"/>
                  </a:ext>
                </a:extLst>
              </p:cNvPr>
              <p:cNvSpPr/>
              <p:nvPr/>
            </p:nvSpPr>
            <p:spPr>
              <a:xfrm>
                <a:off x="7488482" y="2553237"/>
                <a:ext cx="55522" cy="674602"/>
              </a:xfrm>
              <a:custGeom>
                <a:avLst/>
                <a:gdLst>
                  <a:gd name="connsiteX0" fmla="*/ 0 w 55522"/>
                  <a:gd name="connsiteY0" fmla="*/ 0 h 674602"/>
                  <a:gd name="connsiteX1" fmla="*/ 55522 w 55522"/>
                  <a:gd name="connsiteY1" fmla="*/ 0 h 674602"/>
                  <a:gd name="connsiteX2" fmla="*/ 55522 w 55522"/>
                  <a:gd name="connsiteY2" fmla="*/ 674602 h 674602"/>
                  <a:gd name="connsiteX3" fmla="*/ 0 w 55522"/>
                  <a:gd name="connsiteY3" fmla="*/ 674602 h 67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674602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674602"/>
                    </a:lnTo>
                    <a:lnTo>
                      <a:pt x="0" y="674602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18" name="Freeform 2317">
                <a:extLst>
                  <a:ext uri="{FF2B5EF4-FFF2-40B4-BE49-F238E27FC236}">
                    <a16:creationId xmlns:a16="http://schemas.microsoft.com/office/drawing/2014/main" id="{42A757FD-FF3E-22E9-4E04-92517CF2E39B}"/>
                  </a:ext>
                </a:extLst>
              </p:cNvPr>
              <p:cNvSpPr/>
              <p:nvPr/>
            </p:nvSpPr>
            <p:spPr>
              <a:xfrm>
                <a:off x="7551716" y="2553237"/>
                <a:ext cx="55522" cy="690099"/>
              </a:xfrm>
              <a:custGeom>
                <a:avLst/>
                <a:gdLst>
                  <a:gd name="connsiteX0" fmla="*/ 0 w 55522"/>
                  <a:gd name="connsiteY0" fmla="*/ 0 h 690099"/>
                  <a:gd name="connsiteX1" fmla="*/ 55522 w 55522"/>
                  <a:gd name="connsiteY1" fmla="*/ 0 h 690099"/>
                  <a:gd name="connsiteX2" fmla="*/ 55522 w 55522"/>
                  <a:gd name="connsiteY2" fmla="*/ 690099 h 690099"/>
                  <a:gd name="connsiteX3" fmla="*/ 0 w 55522"/>
                  <a:gd name="connsiteY3" fmla="*/ 690099 h 69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690099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690099"/>
                    </a:lnTo>
                    <a:lnTo>
                      <a:pt x="0" y="690099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19" name="Freeform 2318">
                <a:extLst>
                  <a:ext uri="{FF2B5EF4-FFF2-40B4-BE49-F238E27FC236}">
                    <a16:creationId xmlns:a16="http://schemas.microsoft.com/office/drawing/2014/main" id="{FF15192A-8E76-9E2A-F379-86C4B019F9F0}"/>
                  </a:ext>
                </a:extLst>
              </p:cNvPr>
              <p:cNvSpPr/>
              <p:nvPr/>
            </p:nvSpPr>
            <p:spPr>
              <a:xfrm>
                <a:off x="7678697" y="2553237"/>
                <a:ext cx="55522" cy="824729"/>
              </a:xfrm>
              <a:custGeom>
                <a:avLst/>
                <a:gdLst>
                  <a:gd name="connsiteX0" fmla="*/ 0 w 55522"/>
                  <a:gd name="connsiteY0" fmla="*/ 0 h 824729"/>
                  <a:gd name="connsiteX1" fmla="*/ 55522 w 55522"/>
                  <a:gd name="connsiteY1" fmla="*/ 0 h 824729"/>
                  <a:gd name="connsiteX2" fmla="*/ 55522 w 55522"/>
                  <a:gd name="connsiteY2" fmla="*/ 824729 h 824729"/>
                  <a:gd name="connsiteX3" fmla="*/ 0 w 55522"/>
                  <a:gd name="connsiteY3" fmla="*/ 824729 h 82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824729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824729"/>
                    </a:lnTo>
                    <a:lnTo>
                      <a:pt x="0" y="824729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20" name="Freeform 2319">
                <a:extLst>
                  <a:ext uri="{FF2B5EF4-FFF2-40B4-BE49-F238E27FC236}">
                    <a16:creationId xmlns:a16="http://schemas.microsoft.com/office/drawing/2014/main" id="{4CBB6E90-0941-8758-6A65-EF3BC0B8FD80}"/>
                  </a:ext>
                </a:extLst>
              </p:cNvPr>
              <p:cNvSpPr/>
              <p:nvPr/>
            </p:nvSpPr>
            <p:spPr>
              <a:xfrm>
                <a:off x="7615463" y="2553237"/>
                <a:ext cx="55522" cy="691067"/>
              </a:xfrm>
              <a:custGeom>
                <a:avLst/>
                <a:gdLst>
                  <a:gd name="connsiteX0" fmla="*/ 0 w 55522"/>
                  <a:gd name="connsiteY0" fmla="*/ 0 h 691067"/>
                  <a:gd name="connsiteX1" fmla="*/ 55522 w 55522"/>
                  <a:gd name="connsiteY1" fmla="*/ 0 h 691067"/>
                  <a:gd name="connsiteX2" fmla="*/ 55522 w 55522"/>
                  <a:gd name="connsiteY2" fmla="*/ 691068 h 691067"/>
                  <a:gd name="connsiteX3" fmla="*/ 0 w 55522"/>
                  <a:gd name="connsiteY3" fmla="*/ 691068 h 69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691067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691068"/>
                    </a:lnTo>
                    <a:lnTo>
                      <a:pt x="0" y="691068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21" name="Freeform 2320">
                <a:extLst>
                  <a:ext uri="{FF2B5EF4-FFF2-40B4-BE49-F238E27FC236}">
                    <a16:creationId xmlns:a16="http://schemas.microsoft.com/office/drawing/2014/main" id="{EE110362-02FB-1168-7117-5C4640CD83AE}"/>
                  </a:ext>
                </a:extLst>
              </p:cNvPr>
              <p:cNvSpPr/>
              <p:nvPr/>
            </p:nvSpPr>
            <p:spPr>
              <a:xfrm>
                <a:off x="7868911" y="2553237"/>
                <a:ext cx="55522" cy="925943"/>
              </a:xfrm>
              <a:custGeom>
                <a:avLst/>
                <a:gdLst>
                  <a:gd name="connsiteX0" fmla="*/ 0 w 55522"/>
                  <a:gd name="connsiteY0" fmla="*/ 0 h 925943"/>
                  <a:gd name="connsiteX1" fmla="*/ 55522 w 55522"/>
                  <a:gd name="connsiteY1" fmla="*/ 0 h 925943"/>
                  <a:gd name="connsiteX2" fmla="*/ 55522 w 55522"/>
                  <a:gd name="connsiteY2" fmla="*/ 925944 h 925943"/>
                  <a:gd name="connsiteX3" fmla="*/ 0 w 55522"/>
                  <a:gd name="connsiteY3" fmla="*/ 925944 h 925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925943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925944"/>
                    </a:lnTo>
                    <a:lnTo>
                      <a:pt x="0" y="92594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22" name="Freeform 2321">
                <a:extLst>
                  <a:ext uri="{FF2B5EF4-FFF2-40B4-BE49-F238E27FC236}">
                    <a16:creationId xmlns:a16="http://schemas.microsoft.com/office/drawing/2014/main" id="{D72FED5C-DFBC-616C-CA3A-E35FF22123E4}"/>
                  </a:ext>
                </a:extLst>
              </p:cNvPr>
              <p:cNvSpPr/>
              <p:nvPr/>
            </p:nvSpPr>
            <p:spPr>
              <a:xfrm>
                <a:off x="7805678" y="2553237"/>
                <a:ext cx="55522" cy="924975"/>
              </a:xfrm>
              <a:custGeom>
                <a:avLst/>
                <a:gdLst>
                  <a:gd name="connsiteX0" fmla="*/ 0 w 55522"/>
                  <a:gd name="connsiteY0" fmla="*/ 0 h 924975"/>
                  <a:gd name="connsiteX1" fmla="*/ 55522 w 55522"/>
                  <a:gd name="connsiteY1" fmla="*/ 0 h 924975"/>
                  <a:gd name="connsiteX2" fmla="*/ 55522 w 55522"/>
                  <a:gd name="connsiteY2" fmla="*/ 924975 h 924975"/>
                  <a:gd name="connsiteX3" fmla="*/ 0 w 55522"/>
                  <a:gd name="connsiteY3" fmla="*/ 924975 h 92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924975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924975"/>
                    </a:lnTo>
                    <a:lnTo>
                      <a:pt x="0" y="924975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23" name="Freeform 2322">
                <a:extLst>
                  <a:ext uri="{FF2B5EF4-FFF2-40B4-BE49-F238E27FC236}">
                    <a16:creationId xmlns:a16="http://schemas.microsoft.com/office/drawing/2014/main" id="{16103A75-E6D5-8FD5-D206-F6626EB65DE5}"/>
                  </a:ext>
                </a:extLst>
              </p:cNvPr>
              <p:cNvSpPr/>
              <p:nvPr/>
            </p:nvSpPr>
            <p:spPr>
              <a:xfrm>
                <a:off x="7741930" y="2553237"/>
                <a:ext cx="55522" cy="925943"/>
              </a:xfrm>
              <a:custGeom>
                <a:avLst/>
                <a:gdLst>
                  <a:gd name="connsiteX0" fmla="*/ 0 w 55522"/>
                  <a:gd name="connsiteY0" fmla="*/ 0 h 925943"/>
                  <a:gd name="connsiteX1" fmla="*/ 55522 w 55522"/>
                  <a:gd name="connsiteY1" fmla="*/ 0 h 925943"/>
                  <a:gd name="connsiteX2" fmla="*/ 55522 w 55522"/>
                  <a:gd name="connsiteY2" fmla="*/ 925944 h 925943"/>
                  <a:gd name="connsiteX3" fmla="*/ 0 w 55522"/>
                  <a:gd name="connsiteY3" fmla="*/ 925944 h 925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22" h="925943">
                    <a:moveTo>
                      <a:pt x="0" y="0"/>
                    </a:moveTo>
                    <a:lnTo>
                      <a:pt x="55522" y="0"/>
                    </a:lnTo>
                    <a:lnTo>
                      <a:pt x="55522" y="925944"/>
                    </a:lnTo>
                    <a:lnTo>
                      <a:pt x="0" y="925944"/>
                    </a:lnTo>
                    <a:close/>
                  </a:path>
                </a:pathLst>
              </a:custGeom>
              <a:solidFill>
                <a:srgbClr val="6CBE56">
                  <a:alpha val="50000"/>
                </a:srgbClr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109" name="Graphic 134">
            <a:extLst>
              <a:ext uri="{FF2B5EF4-FFF2-40B4-BE49-F238E27FC236}">
                <a16:creationId xmlns:a16="http://schemas.microsoft.com/office/drawing/2014/main" id="{C43DF501-CB3C-C7C3-434A-8415DA23CE2C}"/>
              </a:ext>
            </a:extLst>
          </p:cNvPr>
          <p:cNvGrpSpPr/>
          <p:nvPr/>
        </p:nvGrpSpPr>
        <p:grpSpPr>
          <a:xfrm>
            <a:off x="6426551" y="3075569"/>
            <a:ext cx="2473520" cy="1285252"/>
            <a:chOff x="8568734" y="4100758"/>
            <a:chExt cx="3298027" cy="1713669"/>
          </a:xfrm>
          <a:solidFill>
            <a:srgbClr val="4472C4"/>
          </a:solidFill>
        </p:grpSpPr>
        <p:sp>
          <p:nvSpPr>
            <p:cNvPr id="2110" name="Freeform 2109">
              <a:extLst>
                <a:ext uri="{FF2B5EF4-FFF2-40B4-BE49-F238E27FC236}">
                  <a16:creationId xmlns:a16="http://schemas.microsoft.com/office/drawing/2014/main" id="{4A91B154-9FDD-1174-4E16-F6C70E0ECCB5}"/>
                </a:ext>
              </a:extLst>
            </p:cNvPr>
            <p:cNvSpPr/>
            <p:nvPr/>
          </p:nvSpPr>
          <p:spPr>
            <a:xfrm>
              <a:off x="11541909" y="4885236"/>
              <a:ext cx="49501" cy="677282"/>
            </a:xfrm>
            <a:custGeom>
              <a:avLst/>
              <a:gdLst>
                <a:gd name="connsiteX0" fmla="*/ 0 w 49501"/>
                <a:gd name="connsiteY0" fmla="*/ 0 h 677282"/>
                <a:gd name="connsiteX1" fmla="*/ 49501 w 49501"/>
                <a:gd name="connsiteY1" fmla="*/ 0 h 677282"/>
                <a:gd name="connsiteX2" fmla="*/ 49501 w 49501"/>
                <a:gd name="connsiteY2" fmla="*/ 677282 h 677282"/>
                <a:gd name="connsiteX3" fmla="*/ 0 w 49501"/>
                <a:gd name="connsiteY3" fmla="*/ 677282 h 67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677282">
                  <a:moveTo>
                    <a:pt x="0" y="0"/>
                  </a:moveTo>
                  <a:lnTo>
                    <a:pt x="49501" y="0"/>
                  </a:lnTo>
                  <a:lnTo>
                    <a:pt x="49501" y="677282"/>
                  </a:lnTo>
                  <a:lnTo>
                    <a:pt x="0" y="677282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1" name="Freeform 2110">
              <a:extLst>
                <a:ext uri="{FF2B5EF4-FFF2-40B4-BE49-F238E27FC236}">
                  <a16:creationId xmlns:a16="http://schemas.microsoft.com/office/drawing/2014/main" id="{5F4EEE03-8928-81AE-3C4A-C94F28159DA0}"/>
                </a:ext>
              </a:extLst>
            </p:cNvPr>
            <p:cNvSpPr/>
            <p:nvPr/>
          </p:nvSpPr>
          <p:spPr>
            <a:xfrm>
              <a:off x="11597083" y="4885236"/>
              <a:ext cx="49501" cy="695310"/>
            </a:xfrm>
            <a:custGeom>
              <a:avLst/>
              <a:gdLst>
                <a:gd name="connsiteX0" fmla="*/ 0 w 49501"/>
                <a:gd name="connsiteY0" fmla="*/ 0 h 695310"/>
                <a:gd name="connsiteX1" fmla="*/ 49501 w 49501"/>
                <a:gd name="connsiteY1" fmla="*/ 0 h 695310"/>
                <a:gd name="connsiteX2" fmla="*/ 49501 w 49501"/>
                <a:gd name="connsiteY2" fmla="*/ 695311 h 695310"/>
                <a:gd name="connsiteX3" fmla="*/ 0 w 49501"/>
                <a:gd name="connsiteY3" fmla="*/ 695311 h 69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695310">
                  <a:moveTo>
                    <a:pt x="0" y="0"/>
                  </a:moveTo>
                  <a:lnTo>
                    <a:pt x="49501" y="0"/>
                  </a:lnTo>
                  <a:lnTo>
                    <a:pt x="49501" y="695311"/>
                  </a:lnTo>
                  <a:lnTo>
                    <a:pt x="0" y="695311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2" name="Freeform 2111">
              <a:extLst>
                <a:ext uri="{FF2B5EF4-FFF2-40B4-BE49-F238E27FC236}">
                  <a16:creationId xmlns:a16="http://schemas.microsoft.com/office/drawing/2014/main" id="{5445B6B9-7E18-3E70-5215-7EF48DA4332F}"/>
                </a:ext>
              </a:extLst>
            </p:cNvPr>
            <p:cNvSpPr/>
            <p:nvPr/>
          </p:nvSpPr>
          <p:spPr>
            <a:xfrm>
              <a:off x="11652256" y="4885236"/>
              <a:ext cx="49501" cy="720160"/>
            </a:xfrm>
            <a:custGeom>
              <a:avLst/>
              <a:gdLst>
                <a:gd name="connsiteX0" fmla="*/ 0 w 49501"/>
                <a:gd name="connsiteY0" fmla="*/ 0 h 720160"/>
                <a:gd name="connsiteX1" fmla="*/ 49501 w 49501"/>
                <a:gd name="connsiteY1" fmla="*/ 0 h 720160"/>
                <a:gd name="connsiteX2" fmla="*/ 49501 w 49501"/>
                <a:gd name="connsiteY2" fmla="*/ 720160 h 720160"/>
                <a:gd name="connsiteX3" fmla="*/ 0 w 49501"/>
                <a:gd name="connsiteY3" fmla="*/ 720160 h 72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720160">
                  <a:moveTo>
                    <a:pt x="0" y="0"/>
                  </a:moveTo>
                  <a:lnTo>
                    <a:pt x="49501" y="0"/>
                  </a:lnTo>
                  <a:lnTo>
                    <a:pt x="49501" y="720160"/>
                  </a:lnTo>
                  <a:lnTo>
                    <a:pt x="0" y="720160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3" name="Freeform 2112">
              <a:extLst>
                <a:ext uri="{FF2B5EF4-FFF2-40B4-BE49-F238E27FC236}">
                  <a16:creationId xmlns:a16="http://schemas.microsoft.com/office/drawing/2014/main" id="{7E7DC8E2-FFF9-A7AB-11F5-89AFA0E3AC3D}"/>
                </a:ext>
              </a:extLst>
            </p:cNvPr>
            <p:cNvSpPr/>
            <p:nvPr/>
          </p:nvSpPr>
          <p:spPr>
            <a:xfrm>
              <a:off x="11706914" y="4885236"/>
              <a:ext cx="49501" cy="821509"/>
            </a:xfrm>
            <a:custGeom>
              <a:avLst/>
              <a:gdLst>
                <a:gd name="connsiteX0" fmla="*/ 0 w 49501"/>
                <a:gd name="connsiteY0" fmla="*/ 0 h 821509"/>
                <a:gd name="connsiteX1" fmla="*/ 49501 w 49501"/>
                <a:gd name="connsiteY1" fmla="*/ 0 h 821509"/>
                <a:gd name="connsiteX2" fmla="*/ 49501 w 49501"/>
                <a:gd name="connsiteY2" fmla="*/ 821509 h 821509"/>
                <a:gd name="connsiteX3" fmla="*/ 0 w 49501"/>
                <a:gd name="connsiteY3" fmla="*/ 821509 h 8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821509">
                  <a:moveTo>
                    <a:pt x="0" y="0"/>
                  </a:moveTo>
                  <a:lnTo>
                    <a:pt x="49501" y="0"/>
                  </a:lnTo>
                  <a:lnTo>
                    <a:pt x="49501" y="821509"/>
                  </a:lnTo>
                  <a:lnTo>
                    <a:pt x="0" y="821509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4" name="Freeform 2113">
              <a:extLst>
                <a:ext uri="{FF2B5EF4-FFF2-40B4-BE49-F238E27FC236}">
                  <a16:creationId xmlns:a16="http://schemas.microsoft.com/office/drawing/2014/main" id="{BCB02E9D-C759-F877-CF0E-8F89D9F12893}"/>
                </a:ext>
              </a:extLst>
            </p:cNvPr>
            <p:cNvSpPr/>
            <p:nvPr/>
          </p:nvSpPr>
          <p:spPr>
            <a:xfrm>
              <a:off x="11762087" y="4885236"/>
              <a:ext cx="49501" cy="829305"/>
            </a:xfrm>
            <a:custGeom>
              <a:avLst/>
              <a:gdLst>
                <a:gd name="connsiteX0" fmla="*/ 0 w 49501"/>
                <a:gd name="connsiteY0" fmla="*/ 0 h 829305"/>
                <a:gd name="connsiteX1" fmla="*/ 49501 w 49501"/>
                <a:gd name="connsiteY1" fmla="*/ 0 h 829305"/>
                <a:gd name="connsiteX2" fmla="*/ 49501 w 49501"/>
                <a:gd name="connsiteY2" fmla="*/ 829305 h 829305"/>
                <a:gd name="connsiteX3" fmla="*/ 0 w 49501"/>
                <a:gd name="connsiteY3" fmla="*/ 829305 h 82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829305">
                  <a:moveTo>
                    <a:pt x="0" y="0"/>
                  </a:moveTo>
                  <a:lnTo>
                    <a:pt x="49501" y="0"/>
                  </a:lnTo>
                  <a:lnTo>
                    <a:pt x="49501" y="829305"/>
                  </a:lnTo>
                  <a:lnTo>
                    <a:pt x="0" y="829305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5" name="Freeform 2114">
              <a:extLst>
                <a:ext uri="{FF2B5EF4-FFF2-40B4-BE49-F238E27FC236}">
                  <a16:creationId xmlns:a16="http://schemas.microsoft.com/office/drawing/2014/main" id="{BAF35DA4-E659-133E-78E9-F394CA4C80E9}"/>
                </a:ext>
              </a:extLst>
            </p:cNvPr>
            <p:cNvSpPr/>
            <p:nvPr/>
          </p:nvSpPr>
          <p:spPr>
            <a:xfrm>
              <a:off x="11817261" y="4885236"/>
              <a:ext cx="49501" cy="929192"/>
            </a:xfrm>
            <a:custGeom>
              <a:avLst/>
              <a:gdLst>
                <a:gd name="connsiteX0" fmla="*/ 0 w 49501"/>
                <a:gd name="connsiteY0" fmla="*/ 0 h 929192"/>
                <a:gd name="connsiteX1" fmla="*/ 49501 w 49501"/>
                <a:gd name="connsiteY1" fmla="*/ 0 h 929192"/>
                <a:gd name="connsiteX2" fmla="*/ 49501 w 49501"/>
                <a:gd name="connsiteY2" fmla="*/ 929192 h 929192"/>
                <a:gd name="connsiteX3" fmla="*/ 0 w 49501"/>
                <a:gd name="connsiteY3" fmla="*/ 929192 h 929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929192">
                  <a:moveTo>
                    <a:pt x="0" y="0"/>
                  </a:moveTo>
                  <a:lnTo>
                    <a:pt x="49501" y="0"/>
                  </a:lnTo>
                  <a:lnTo>
                    <a:pt x="49501" y="929192"/>
                  </a:lnTo>
                  <a:lnTo>
                    <a:pt x="0" y="929192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6" name="Freeform 2115">
              <a:extLst>
                <a:ext uri="{FF2B5EF4-FFF2-40B4-BE49-F238E27FC236}">
                  <a16:creationId xmlns:a16="http://schemas.microsoft.com/office/drawing/2014/main" id="{8C247D32-001C-C50E-621C-0313299FEB50}"/>
                </a:ext>
              </a:extLst>
            </p:cNvPr>
            <p:cNvSpPr/>
            <p:nvPr/>
          </p:nvSpPr>
          <p:spPr>
            <a:xfrm>
              <a:off x="8568734" y="4100758"/>
              <a:ext cx="49501" cy="783016"/>
            </a:xfrm>
            <a:custGeom>
              <a:avLst/>
              <a:gdLst>
                <a:gd name="connsiteX0" fmla="*/ 0 w 49501"/>
                <a:gd name="connsiteY0" fmla="*/ 0 h 783016"/>
                <a:gd name="connsiteX1" fmla="*/ 49501 w 49501"/>
                <a:gd name="connsiteY1" fmla="*/ 0 h 783016"/>
                <a:gd name="connsiteX2" fmla="*/ 49501 w 49501"/>
                <a:gd name="connsiteY2" fmla="*/ 783016 h 783016"/>
                <a:gd name="connsiteX3" fmla="*/ 0 w 49501"/>
                <a:gd name="connsiteY3" fmla="*/ 783016 h 78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783016">
                  <a:moveTo>
                    <a:pt x="0" y="0"/>
                  </a:moveTo>
                  <a:lnTo>
                    <a:pt x="49501" y="0"/>
                  </a:lnTo>
                  <a:lnTo>
                    <a:pt x="49501" y="783016"/>
                  </a:lnTo>
                  <a:lnTo>
                    <a:pt x="0" y="783016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7" name="Freeform 2116">
              <a:extLst>
                <a:ext uri="{FF2B5EF4-FFF2-40B4-BE49-F238E27FC236}">
                  <a16:creationId xmlns:a16="http://schemas.microsoft.com/office/drawing/2014/main" id="{9070D7A0-1C61-2AD8-10D9-4E6C35E8EE86}"/>
                </a:ext>
              </a:extLst>
            </p:cNvPr>
            <p:cNvSpPr/>
            <p:nvPr/>
          </p:nvSpPr>
          <p:spPr>
            <a:xfrm>
              <a:off x="8623392" y="4202107"/>
              <a:ext cx="49501" cy="681180"/>
            </a:xfrm>
            <a:custGeom>
              <a:avLst/>
              <a:gdLst>
                <a:gd name="connsiteX0" fmla="*/ 0 w 49501"/>
                <a:gd name="connsiteY0" fmla="*/ 0 h 681180"/>
                <a:gd name="connsiteX1" fmla="*/ 49501 w 49501"/>
                <a:gd name="connsiteY1" fmla="*/ 0 h 681180"/>
                <a:gd name="connsiteX2" fmla="*/ 49501 w 49501"/>
                <a:gd name="connsiteY2" fmla="*/ 681180 h 681180"/>
                <a:gd name="connsiteX3" fmla="*/ 0 w 49501"/>
                <a:gd name="connsiteY3" fmla="*/ 681180 h 68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681180">
                  <a:moveTo>
                    <a:pt x="0" y="0"/>
                  </a:moveTo>
                  <a:lnTo>
                    <a:pt x="49501" y="0"/>
                  </a:lnTo>
                  <a:lnTo>
                    <a:pt x="49501" y="681180"/>
                  </a:lnTo>
                  <a:lnTo>
                    <a:pt x="0" y="681180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8" name="Freeform 2117">
              <a:extLst>
                <a:ext uri="{FF2B5EF4-FFF2-40B4-BE49-F238E27FC236}">
                  <a16:creationId xmlns:a16="http://schemas.microsoft.com/office/drawing/2014/main" id="{3F81D540-39E4-6E57-7D59-E6610B92AEF2}"/>
                </a:ext>
              </a:extLst>
            </p:cNvPr>
            <p:cNvSpPr/>
            <p:nvPr/>
          </p:nvSpPr>
          <p:spPr>
            <a:xfrm>
              <a:off x="8678565" y="4234266"/>
              <a:ext cx="49501" cy="650483"/>
            </a:xfrm>
            <a:custGeom>
              <a:avLst/>
              <a:gdLst>
                <a:gd name="connsiteX0" fmla="*/ 0 w 49501"/>
                <a:gd name="connsiteY0" fmla="*/ 0 h 650483"/>
                <a:gd name="connsiteX1" fmla="*/ 49501 w 49501"/>
                <a:gd name="connsiteY1" fmla="*/ 0 h 650483"/>
                <a:gd name="connsiteX2" fmla="*/ 49501 w 49501"/>
                <a:gd name="connsiteY2" fmla="*/ 650483 h 650483"/>
                <a:gd name="connsiteX3" fmla="*/ 0 w 49501"/>
                <a:gd name="connsiteY3" fmla="*/ 650483 h 65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650483">
                  <a:moveTo>
                    <a:pt x="0" y="0"/>
                  </a:moveTo>
                  <a:lnTo>
                    <a:pt x="49501" y="0"/>
                  </a:lnTo>
                  <a:lnTo>
                    <a:pt x="49501" y="650483"/>
                  </a:lnTo>
                  <a:lnTo>
                    <a:pt x="0" y="650483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19" name="Freeform 2118">
              <a:extLst>
                <a:ext uri="{FF2B5EF4-FFF2-40B4-BE49-F238E27FC236}">
                  <a16:creationId xmlns:a16="http://schemas.microsoft.com/office/drawing/2014/main" id="{D327C07E-18C9-922F-31B5-2742B7B6E7E2}"/>
                </a:ext>
              </a:extLst>
            </p:cNvPr>
            <p:cNvSpPr/>
            <p:nvPr/>
          </p:nvSpPr>
          <p:spPr>
            <a:xfrm>
              <a:off x="8733739" y="4321971"/>
              <a:ext cx="49501" cy="563264"/>
            </a:xfrm>
            <a:custGeom>
              <a:avLst/>
              <a:gdLst>
                <a:gd name="connsiteX0" fmla="*/ 0 w 49501"/>
                <a:gd name="connsiteY0" fmla="*/ 0 h 563264"/>
                <a:gd name="connsiteX1" fmla="*/ 49501 w 49501"/>
                <a:gd name="connsiteY1" fmla="*/ 0 h 563264"/>
                <a:gd name="connsiteX2" fmla="*/ 49501 w 49501"/>
                <a:gd name="connsiteY2" fmla="*/ 563265 h 563264"/>
                <a:gd name="connsiteX3" fmla="*/ 0 w 49501"/>
                <a:gd name="connsiteY3" fmla="*/ 563265 h 56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563264">
                  <a:moveTo>
                    <a:pt x="0" y="0"/>
                  </a:moveTo>
                  <a:lnTo>
                    <a:pt x="49501" y="0"/>
                  </a:lnTo>
                  <a:lnTo>
                    <a:pt x="49501" y="563265"/>
                  </a:lnTo>
                  <a:lnTo>
                    <a:pt x="0" y="563265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0" name="Freeform 2119">
              <a:extLst>
                <a:ext uri="{FF2B5EF4-FFF2-40B4-BE49-F238E27FC236}">
                  <a16:creationId xmlns:a16="http://schemas.microsoft.com/office/drawing/2014/main" id="{EBD15720-3146-5798-6155-9A92B622DEBB}"/>
                </a:ext>
              </a:extLst>
            </p:cNvPr>
            <p:cNvSpPr/>
            <p:nvPr/>
          </p:nvSpPr>
          <p:spPr>
            <a:xfrm>
              <a:off x="8788912" y="4532952"/>
              <a:ext cx="49501" cy="352284"/>
            </a:xfrm>
            <a:custGeom>
              <a:avLst/>
              <a:gdLst>
                <a:gd name="connsiteX0" fmla="*/ 0 w 49501"/>
                <a:gd name="connsiteY0" fmla="*/ 0 h 352284"/>
                <a:gd name="connsiteX1" fmla="*/ 49501 w 49501"/>
                <a:gd name="connsiteY1" fmla="*/ 0 h 352284"/>
                <a:gd name="connsiteX2" fmla="*/ 49501 w 49501"/>
                <a:gd name="connsiteY2" fmla="*/ 352284 h 352284"/>
                <a:gd name="connsiteX3" fmla="*/ 0 w 49501"/>
                <a:gd name="connsiteY3" fmla="*/ 352284 h 35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352284">
                  <a:moveTo>
                    <a:pt x="0" y="0"/>
                  </a:moveTo>
                  <a:lnTo>
                    <a:pt x="49501" y="0"/>
                  </a:lnTo>
                  <a:lnTo>
                    <a:pt x="49501" y="352284"/>
                  </a:lnTo>
                  <a:lnTo>
                    <a:pt x="0" y="352284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1" name="Freeform 2120">
              <a:extLst>
                <a:ext uri="{FF2B5EF4-FFF2-40B4-BE49-F238E27FC236}">
                  <a16:creationId xmlns:a16="http://schemas.microsoft.com/office/drawing/2014/main" id="{597E5EB3-5214-80D3-EEDC-6AFED7DE628F}"/>
                </a:ext>
              </a:extLst>
            </p:cNvPr>
            <p:cNvSpPr/>
            <p:nvPr/>
          </p:nvSpPr>
          <p:spPr>
            <a:xfrm>
              <a:off x="8843570" y="4821893"/>
              <a:ext cx="49501" cy="63342"/>
            </a:xfrm>
            <a:custGeom>
              <a:avLst/>
              <a:gdLst>
                <a:gd name="connsiteX0" fmla="*/ 0 w 49501"/>
                <a:gd name="connsiteY0" fmla="*/ 0 h 63342"/>
                <a:gd name="connsiteX1" fmla="*/ 49501 w 49501"/>
                <a:gd name="connsiteY1" fmla="*/ 0 h 63342"/>
                <a:gd name="connsiteX2" fmla="*/ 49501 w 49501"/>
                <a:gd name="connsiteY2" fmla="*/ 63343 h 63342"/>
                <a:gd name="connsiteX3" fmla="*/ 0 w 49501"/>
                <a:gd name="connsiteY3" fmla="*/ 63343 h 6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63342">
                  <a:moveTo>
                    <a:pt x="0" y="0"/>
                  </a:moveTo>
                  <a:lnTo>
                    <a:pt x="49501" y="0"/>
                  </a:lnTo>
                  <a:lnTo>
                    <a:pt x="49501" y="63343"/>
                  </a:lnTo>
                  <a:lnTo>
                    <a:pt x="0" y="63343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2" name="Freeform 2121">
              <a:extLst>
                <a:ext uri="{FF2B5EF4-FFF2-40B4-BE49-F238E27FC236}">
                  <a16:creationId xmlns:a16="http://schemas.microsoft.com/office/drawing/2014/main" id="{810256B9-993B-A12E-C0E6-B19BC4FDA826}"/>
                </a:ext>
              </a:extLst>
            </p:cNvPr>
            <p:cNvSpPr/>
            <p:nvPr/>
          </p:nvSpPr>
          <p:spPr>
            <a:xfrm>
              <a:off x="8898743" y="4837973"/>
              <a:ext cx="49501" cy="46776"/>
            </a:xfrm>
            <a:custGeom>
              <a:avLst/>
              <a:gdLst>
                <a:gd name="connsiteX0" fmla="*/ 0 w 49501"/>
                <a:gd name="connsiteY0" fmla="*/ 0 h 46776"/>
                <a:gd name="connsiteX1" fmla="*/ 49501 w 49501"/>
                <a:gd name="connsiteY1" fmla="*/ 0 h 46776"/>
                <a:gd name="connsiteX2" fmla="*/ 49501 w 49501"/>
                <a:gd name="connsiteY2" fmla="*/ 46776 h 46776"/>
                <a:gd name="connsiteX3" fmla="*/ 0 w 49501"/>
                <a:gd name="connsiteY3" fmla="*/ 46776 h 4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46776">
                  <a:moveTo>
                    <a:pt x="0" y="0"/>
                  </a:moveTo>
                  <a:lnTo>
                    <a:pt x="49501" y="0"/>
                  </a:lnTo>
                  <a:lnTo>
                    <a:pt x="49501" y="46776"/>
                  </a:lnTo>
                  <a:lnTo>
                    <a:pt x="0" y="46776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3" name="Freeform 2122">
              <a:extLst>
                <a:ext uri="{FF2B5EF4-FFF2-40B4-BE49-F238E27FC236}">
                  <a16:creationId xmlns:a16="http://schemas.microsoft.com/office/drawing/2014/main" id="{346EAC98-EDF0-0899-34BB-36AE54B74DCB}"/>
                </a:ext>
              </a:extLst>
            </p:cNvPr>
            <p:cNvSpPr/>
            <p:nvPr/>
          </p:nvSpPr>
          <p:spPr>
            <a:xfrm>
              <a:off x="8953917" y="4853565"/>
              <a:ext cx="49501" cy="31671"/>
            </a:xfrm>
            <a:custGeom>
              <a:avLst/>
              <a:gdLst>
                <a:gd name="connsiteX0" fmla="*/ 0 w 49501"/>
                <a:gd name="connsiteY0" fmla="*/ 0 h 31671"/>
                <a:gd name="connsiteX1" fmla="*/ 49501 w 49501"/>
                <a:gd name="connsiteY1" fmla="*/ 0 h 31671"/>
                <a:gd name="connsiteX2" fmla="*/ 49501 w 49501"/>
                <a:gd name="connsiteY2" fmla="*/ 31671 h 31671"/>
                <a:gd name="connsiteX3" fmla="*/ 0 w 49501"/>
                <a:gd name="connsiteY3" fmla="*/ 31671 h 3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31671">
                  <a:moveTo>
                    <a:pt x="0" y="0"/>
                  </a:moveTo>
                  <a:lnTo>
                    <a:pt x="49501" y="0"/>
                  </a:lnTo>
                  <a:lnTo>
                    <a:pt x="49501" y="31671"/>
                  </a:lnTo>
                  <a:lnTo>
                    <a:pt x="0" y="31671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4" name="Freeform 2123">
              <a:extLst>
                <a:ext uri="{FF2B5EF4-FFF2-40B4-BE49-F238E27FC236}">
                  <a16:creationId xmlns:a16="http://schemas.microsoft.com/office/drawing/2014/main" id="{7906E7B5-AA8C-209F-0AA9-C0AFB0FBBAA6}"/>
                </a:ext>
              </a:extLst>
            </p:cNvPr>
            <p:cNvSpPr/>
            <p:nvPr/>
          </p:nvSpPr>
          <p:spPr>
            <a:xfrm>
              <a:off x="9118921" y="4885236"/>
              <a:ext cx="49501" cy="17053"/>
            </a:xfrm>
            <a:custGeom>
              <a:avLst/>
              <a:gdLst>
                <a:gd name="connsiteX0" fmla="*/ 0 w 49501"/>
                <a:gd name="connsiteY0" fmla="*/ 0 h 17053"/>
                <a:gd name="connsiteX1" fmla="*/ 49501 w 49501"/>
                <a:gd name="connsiteY1" fmla="*/ 0 h 17053"/>
                <a:gd name="connsiteX2" fmla="*/ 49501 w 49501"/>
                <a:gd name="connsiteY2" fmla="*/ 17054 h 17053"/>
                <a:gd name="connsiteX3" fmla="*/ 0 w 49501"/>
                <a:gd name="connsiteY3" fmla="*/ 17054 h 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17053">
                  <a:moveTo>
                    <a:pt x="0" y="0"/>
                  </a:moveTo>
                  <a:lnTo>
                    <a:pt x="49501" y="0"/>
                  </a:lnTo>
                  <a:lnTo>
                    <a:pt x="49501" y="17054"/>
                  </a:lnTo>
                  <a:lnTo>
                    <a:pt x="0" y="17054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5" name="Freeform 2124">
              <a:extLst>
                <a:ext uri="{FF2B5EF4-FFF2-40B4-BE49-F238E27FC236}">
                  <a16:creationId xmlns:a16="http://schemas.microsoft.com/office/drawing/2014/main" id="{68F8E094-C214-7909-42A3-B0DCE86C466C}"/>
                </a:ext>
              </a:extLst>
            </p:cNvPr>
            <p:cNvSpPr/>
            <p:nvPr/>
          </p:nvSpPr>
          <p:spPr>
            <a:xfrm>
              <a:off x="9174095" y="4885236"/>
              <a:ext cx="49501" cy="43365"/>
            </a:xfrm>
            <a:custGeom>
              <a:avLst/>
              <a:gdLst>
                <a:gd name="connsiteX0" fmla="*/ 0 w 49501"/>
                <a:gd name="connsiteY0" fmla="*/ 0 h 43365"/>
                <a:gd name="connsiteX1" fmla="*/ 49501 w 49501"/>
                <a:gd name="connsiteY1" fmla="*/ 0 h 43365"/>
                <a:gd name="connsiteX2" fmla="*/ 49501 w 49501"/>
                <a:gd name="connsiteY2" fmla="*/ 43366 h 43365"/>
                <a:gd name="connsiteX3" fmla="*/ 0 w 49501"/>
                <a:gd name="connsiteY3" fmla="*/ 43366 h 4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43365">
                  <a:moveTo>
                    <a:pt x="0" y="0"/>
                  </a:moveTo>
                  <a:lnTo>
                    <a:pt x="49501" y="0"/>
                  </a:lnTo>
                  <a:lnTo>
                    <a:pt x="49501" y="43366"/>
                  </a:lnTo>
                  <a:lnTo>
                    <a:pt x="0" y="43366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6" name="Freeform 2125">
              <a:extLst>
                <a:ext uri="{FF2B5EF4-FFF2-40B4-BE49-F238E27FC236}">
                  <a16:creationId xmlns:a16="http://schemas.microsoft.com/office/drawing/2014/main" id="{07DEF719-1901-7899-C1F3-AC15EFCE57F5}"/>
                </a:ext>
              </a:extLst>
            </p:cNvPr>
            <p:cNvSpPr/>
            <p:nvPr/>
          </p:nvSpPr>
          <p:spPr>
            <a:xfrm>
              <a:off x="9229268" y="4885236"/>
              <a:ext cx="49501" cy="68215"/>
            </a:xfrm>
            <a:custGeom>
              <a:avLst/>
              <a:gdLst>
                <a:gd name="connsiteX0" fmla="*/ 0 w 49501"/>
                <a:gd name="connsiteY0" fmla="*/ 0 h 68215"/>
                <a:gd name="connsiteX1" fmla="*/ 49501 w 49501"/>
                <a:gd name="connsiteY1" fmla="*/ 0 h 68215"/>
                <a:gd name="connsiteX2" fmla="*/ 49501 w 49501"/>
                <a:gd name="connsiteY2" fmla="*/ 68215 h 68215"/>
                <a:gd name="connsiteX3" fmla="*/ 0 w 49501"/>
                <a:gd name="connsiteY3" fmla="*/ 68215 h 6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68215">
                  <a:moveTo>
                    <a:pt x="0" y="0"/>
                  </a:moveTo>
                  <a:lnTo>
                    <a:pt x="49501" y="0"/>
                  </a:lnTo>
                  <a:lnTo>
                    <a:pt x="49501" y="68215"/>
                  </a:lnTo>
                  <a:lnTo>
                    <a:pt x="0" y="68215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7" name="Freeform 2126">
              <a:extLst>
                <a:ext uri="{FF2B5EF4-FFF2-40B4-BE49-F238E27FC236}">
                  <a16:creationId xmlns:a16="http://schemas.microsoft.com/office/drawing/2014/main" id="{649A2F76-E51F-2205-D02A-32CF5A1E79DD}"/>
                </a:ext>
              </a:extLst>
            </p:cNvPr>
            <p:cNvSpPr/>
            <p:nvPr/>
          </p:nvSpPr>
          <p:spPr>
            <a:xfrm>
              <a:off x="9284441" y="4885236"/>
              <a:ext cx="49501" cy="86731"/>
            </a:xfrm>
            <a:custGeom>
              <a:avLst/>
              <a:gdLst>
                <a:gd name="connsiteX0" fmla="*/ 0 w 49501"/>
                <a:gd name="connsiteY0" fmla="*/ 0 h 86731"/>
                <a:gd name="connsiteX1" fmla="*/ 49501 w 49501"/>
                <a:gd name="connsiteY1" fmla="*/ 0 h 86731"/>
                <a:gd name="connsiteX2" fmla="*/ 49501 w 49501"/>
                <a:gd name="connsiteY2" fmla="*/ 86731 h 86731"/>
                <a:gd name="connsiteX3" fmla="*/ 0 w 49501"/>
                <a:gd name="connsiteY3" fmla="*/ 86731 h 8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86731">
                  <a:moveTo>
                    <a:pt x="0" y="0"/>
                  </a:moveTo>
                  <a:lnTo>
                    <a:pt x="49501" y="0"/>
                  </a:lnTo>
                  <a:lnTo>
                    <a:pt x="49501" y="86731"/>
                  </a:lnTo>
                  <a:lnTo>
                    <a:pt x="0" y="86731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8" name="Freeform 2127">
              <a:extLst>
                <a:ext uri="{FF2B5EF4-FFF2-40B4-BE49-F238E27FC236}">
                  <a16:creationId xmlns:a16="http://schemas.microsoft.com/office/drawing/2014/main" id="{6EE94AEB-9A9D-2581-4483-1F92CBC877E5}"/>
                </a:ext>
              </a:extLst>
            </p:cNvPr>
            <p:cNvSpPr/>
            <p:nvPr/>
          </p:nvSpPr>
          <p:spPr>
            <a:xfrm>
              <a:off x="9339615" y="4885236"/>
              <a:ext cx="49501" cy="90629"/>
            </a:xfrm>
            <a:custGeom>
              <a:avLst/>
              <a:gdLst>
                <a:gd name="connsiteX0" fmla="*/ 0 w 49501"/>
                <a:gd name="connsiteY0" fmla="*/ 0 h 90629"/>
                <a:gd name="connsiteX1" fmla="*/ 49501 w 49501"/>
                <a:gd name="connsiteY1" fmla="*/ 0 h 90629"/>
                <a:gd name="connsiteX2" fmla="*/ 49501 w 49501"/>
                <a:gd name="connsiteY2" fmla="*/ 90629 h 90629"/>
                <a:gd name="connsiteX3" fmla="*/ 0 w 49501"/>
                <a:gd name="connsiteY3" fmla="*/ 90629 h 9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90629">
                  <a:moveTo>
                    <a:pt x="0" y="0"/>
                  </a:moveTo>
                  <a:lnTo>
                    <a:pt x="49501" y="0"/>
                  </a:lnTo>
                  <a:lnTo>
                    <a:pt x="49501" y="90629"/>
                  </a:lnTo>
                  <a:lnTo>
                    <a:pt x="0" y="90629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29" name="Freeform 2128">
              <a:extLst>
                <a:ext uri="{FF2B5EF4-FFF2-40B4-BE49-F238E27FC236}">
                  <a16:creationId xmlns:a16="http://schemas.microsoft.com/office/drawing/2014/main" id="{21FB26B3-B0A0-1D8A-FF63-7197D154256F}"/>
                </a:ext>
              </a:extLst>
            </p:cNvPr>
            <p:cNvSpPr/>
            <p:nvPr/>
          </p:nvSpPr>
          <p:spPr>
            <a:xfrm>
              <a:off x="9394273" y="4885236"/>
              <a:ext cx="49501" cy="90629"/>
            </a:xfrm>
            <a:custGeom>
              <a:avLst/>
              <a:gdLst>
                <a:gd name="connsiteX0" fmla="*/ 0 w 49501"/>
                <a:gd name="connsiteY0" fmla="*/ 0 h 90629"/>
                <a:gd name="connsiteX1" fmla="*/ 49501 w 49501"/>
                <a:gd name="connsiteY1" fmla="*/ 0 h 90629"/>
                <a:gd name="connsiteX2" fmla="*/ 49501 w 49501"/>
                <a:gd name="connsiteY2" fmla="*/ 90629 h 90629"/>
                <a:gd name="connsiteX3" fmla="*/ 0 w 49501"/>
                <a:gd name="connsiteY3" fmla="*/ 90629 h 9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90629">
                  <a:moveTo>
                    <a:pt x="0" y="0"/>
                  </a:moveTo>
                  <a:lnTo>
                    <a:pt x="49501" y="0"/>
                  </a:lnTo>
                  <a:lnTo>
                    <a:pt x="49501" y="90629"/>
                  </a:lnTo>
                  <a:lnTo>
                    <a:pt x="0" y="90629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0" name="Freeform 2129">
              <a:extLst>
                <a:ext uri="{FF2B5EF4-FFF2-40B4-BE49-F238E27FC236}">
                  <a16:creationId xmlns:a16="http://schemas.microsoft.com/office/drawing/2014/main" id="{A7D187F4-A30C-DDC1-4901-0AACF4DC9C5E}"/>
                </a:ext>
              </a:extLst>
            </p:cNvPr>
            <p:cNvSpPr/>
            <p:nvPr/>
          </p:nvSpPr>
          <p:spPr>
            <a:xfrm>
              <a:off x="9449446" y="4885236"/>
              <a:ext cx="49501" cy="125711"/>
            </a:xfrm>
            <a:custGeom>
              <a:avLst/>
              <a:gdLst>
                <a:gd name="connsiteX0" fmla="*/ 0 w 49501"/>
                <a:gd name="connsiteY0" fmla="*/ 0 h 125711"/>
                <a:gd name="connsiteX1" fmla="*/ 49501 w 49501"/>
                <a:gd name="connsiteY1" fmla="*/ 0 h 125711"/>
                <a:gd name="connsiteX2" fmla="*/ 49501 w 49501"/>
                <a:gd name="connsiteY2" fmla="*/ 125711 h 125711"/>
                <a:gd name="connsiteX3" fmla="*/ 0 w 49501"/>
                <a:gd name="connsiteY3" fmla="*/ 125711 h 1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125711">
                  <a:moveTo>
                    <a:pt x="0" y="0"/>
                  </a:moveTo>
                  <a:lnTo>
                    <a:pt x="49501" y="0"/>
                  </a:lnTo>
                  <a:lnTo>
                    <a:pt x="49501" y="125711"/>
                  </a:lnTo>
                  <a:lnTo>
                    <a:pt x="0" y="125711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1" name="Freeform 2130">
              <a:extLst>
                <a:ext uri="{FF2B5EF4-FFF2-40B4-BE49-F238E27FC236}">
                  <a16:creationId xmlns:a16="http://schemas.microsoft.com/office/drawing/2014/main" id="{22B1DA87-54CF-6CEC-B272-737A7B098358}"/>
                </a:ext>
              </a:extLst>
            </p:cNvPr>
            <p:cNvSpPr/>
            <p:nvPr/>
          </p:nvSpPr>
          <p:spPr>
            <a:xfrm>
              <a:off x="9504619" y="4885236"/>
              <a:ext cx="49501" cy="166153"/>
            </a:xfrm>
            <a:custGeom>
              <a:avLst/>
              <a:gdLst>
                <a:gd name="connsiteX0" fmla="*/ 0 w 49501"/>
                <a:gd name="connsiteY0" fmla="*/ 0 h 166153"/>
                <a:gd name="connsiteX1" fmla="*/ 49501 w 49501"/>
                <a:gd name="connsiteY1" fmla="*/ 0 h 166153"/>
                <a:gd name="connsiteX2" fmla="*/ 49501 w 49501"/>
                <a:gd name="connsiteY2" fmla="*/ 166153 h 166153"/>
                <a:gd name="connsiteX3" fmla="*/ 0 w 49501"/>
                <a:gd name="connsiteY3" fmla="*/ 166153 h 166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166153">
                  <a:moveTo>
                    <a:pt x="0" y="0"/>
                  </a:moveTo>
                  <a:lnTo>
                    <a:pt x="49501" y="0"/>
                  </a:lnTo>
                  <a:lnTo>
                    <a:pt x="49501" y="166153"/>
                  </a:lnTo>
                  <a:lnTo>
                    <a:pt x="0" y="166153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2" name="Freeform 2131">
              <a:extLst>
                <a:ext uri="{FF2B5EF4-FFF2-40B4-BE49-F238E27FC236}">
                  <a16:creationId xmlns:a16="http://schemas.microsoft.com/office/drawing/2014/main" id="{551E42A1-2692-A83C-B0A6-3039FADBDD7A}"/>
                </a:ext>
              </a:extLst>
            </p:cNvPr>
            <p:cNvSpPr/>
            <p:nvPr/>
          </p:nvSpPr>
          <p:spPr>
            <a:xfrm>
              <a:off x="9559793" y="4885236"/>
              <a:ext cx="49501" cy="185643"/>
            </a:xfrm>
            <a:custGeom>
              <a:avLst/>
              <a:gdLst>
                <a:gd name="connsiteX0" fmla="*/ 0 w 49501"/>
                <a:gd name="connsiteY0" fmla="*/ 0 h 185643"/>
                <a:gd name="connsiteX1" fmla="*/ 49501 w 49501"/>
                <a:gd name="connsiteY1" fmla="*/ 0 h 185643"/>
                <a:gd name="connsiteX2" fmla="*/ 49501 w 49501"/>
                <a:gd name="connsiteY2" fmla="*/ 185644 h 185643"/>
                <a:gd name="connsiteX3" fmla="*/ 0 w 49501"/>
                <a:gd name="connsiteY3" fmla="*/ 185644 h 18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185643">
                  <a:moveTo>
                    <a:pt x="0" y="0"/>
                  </a:moveTo>
                  <a:lnTo>
                    <a:pt x="49501" y="0"/>
                  </a:lnTo>
                  <a:lnTo>
                    <a:pt x="49501" y="185644"/>
                  </a:lnTo>
                  <a:lnTo>
                    <a:pt x="0" y="185644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3" name="Freeform 2132">
              <a:extLst>
                <a:ext uri="{FF2B5EF4-FFF2-40B4-BE49-F238E27FC236}">
                  <a16:creationId xmlns:a16="http://schemas.microsoft.com/office/drawing/2014/main" id="{83D2EFE2-49A9-7D72-3ABB-A10950859A82}"/>
                </a:ext>
              </a:extLst>
            </p:cNvPr>
            <p:cNvSpPr/>
            <p:nvPr/>
          </p:nvSpPr>
          <p:spPr>
            <a:xfrm>
              <a:off x="9614450" y="4885236"/>
              <a:ext cx="49501" cy="190516"/>
            </a:xfrm>
            <a:custGeom>
              <a:avLst/>
              <a:gdLst>
                <a:gd name="connsiteX0" fmla="*/ 0 w 49501"/>
                <a:gd name="connsiteY0" fmla="*/ 0 h 190516"/>
                <a:gd name="connsiteX1" fmla="*/ 49501 w 49501"/>
                <a:gd name="connsiteY1" fmla="*/ 0 h 190516"/>
                <a:gd name="connsiteX2" fmla="*/ 49501 w 49501"/>
                <a:gd name="connsiteY2" fmla="*/ 190516 h 190516"/>
                <a:gd name="connsiteX3" fmla="*/ 0 w 49501"/>
                <a:gd name="connsiteY3" fmla="*/ 190516 h 19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190516">
                  <a:moveTo>
                    <a:pt x="0" y="0"/>
                  </a:moveTo>
                  <a:lnTo>
                    <a:pt x="49501" y="0"/>
                  </a:lnTo>
                  <a:lnTo>
                    <a:pt x="49501" y="190516"/>
                  </a:lnTo>
                  <a:lnTo>
                    <a:pt x="0" y="190516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4" name="Freeform 2133">
              <a:extLst>
                <a:ext uri="{FF2B5EF4-FFF2-40B4-BE49-F238E27FC236}">
                  <a16:creationId xmlns:a16="http://schemas.microsoft.com/office/drawing/2014/main" id="{91A5FB27-A7A3-045D-C2E0-D89DF7DBBE1D}"/>
                </a:ext>
              </a:extLst>
            </p:cNvPr>
            <p:cNvSpPr/>
            <p:nvPr/>
          </p:nvSpPr>
          <p:spPr>
            <a:xfrm>
              <a:off x="9669624" y="4885236"/>
              <a:ext cx="49501" cy="192952"/>
            </a:xfrm>
            <a:custGeom>
              <a:avLst/>
              <a:gdLst>
                <a:gd name="connsiteX0" fmla="*/ 0 w 49501"/>
                <a:gd name="connsiteY0" fmla="*/ 0 h 192952"/>
                <a:gd name="connsiteX1" fmla="*/ 49501 w 49501"/>
                <a:gd name="connsiteY1" fmla="*/ 0 h 192952"/>
                <a:gd name="connsiteX2" fmla="*/ 49501 w 49501"/>
                <a:gd name="connsiteY2" fmla="*/ 192952 h 192952"/>
                <a:gd name="connsiteX3" fmla="*/ 0 w 49501"/>
                <a:gd name="connsiteY3" fmla="*/ 192952 h 19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192952">
                  <a:moveTo>
                    <a:pt x="0" y="0"/>
                  </a:moveTo>
                  <a:lnTo>
                    <a:pt x="49501" y="0"/>
                  </a:lnTo>
                  <a:lnTo>
                    <a:pt x="49501" y="192952"/>
                  </a:lnTo>
                  <a:lnTo>
                    <a:pt x="0" y="192952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5" name="Freeform 2134">
              <a:extLst>
                <a:ext uri="{FF2B5EF4-FFF2-40B4-BE49-F238E27FC236}">
                  <a16:creationId xmlns:a16="http://schemas.microsoft.com/office/drawing/2014/main" id="{1E874A85-E24C-9D19-52DF-6A305883AA84}"/>
                </a:ext>
              </a:extLst>
            </p:cNvPr>
            <p:cNvSpPr/>
            <p:nvPr/>
          </p:nvSpPr>
          <p:spPr>
            <a:xfrm>
              <a:off x="9724797" y="4885236"/>
              <a:ext cx="49501" cy="202697"/>
            </a:xfrm>
            <a:custGeom>
              <a:avLst/>
              <a:gdLst>
                <a:gd name="connsiteX0" fmla="*/ 0 w 49501"/>
                <a:gd name="connsiteY0" fmla="*/ 0 h 202697"/>
                <a:gd name="connsiteX1" fmla="*/ 49501 w 49501"/>
                <a:gd name="connsiteY1" fmla="*/ 0 h 202697"/>
                <a:gd name="connsiteX2" fmla="*/ 49501 w 49501"/>
                <a:gd name="connsiteY2" fmla="*/ 202697 h 202697"/>
                <a:gd name="connsiteX3" fmla="*/ 0 w 49501"/>
                <a:gd name="connsiteY3" fmla="*/ 202697 h 20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202697">
                  <a:moveTo>
                    <a:pt x="0" y="0"/>
                  </a:moveTo>
                  <a:lnTo>
                    <a:pt x="49501" y="0"/>
                  </a:lnTo>
                  <a:lnTo>
                    <a:pt x="49501" y="202697"/>
                  </a:lnTo>
                  <a:lnTo>
                    <a:pt x="0" y="202697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6" name="Freeform 2135">
              <a:extLst>
                <a:ext uri="{FF2B5EF4-FFF2-40B4-BE49-F238E27FC236}">
                  <a16:creationId xmlns:a16="http://schemas.microsoft.com/office/drawing/2014/main" id="{52940AC0-284C-9827-070A-D6A59DC1EA57}"/>
                </a:ext>
              </a:extLst>
            </p:cNvPr>
            <p:cNvSpPr/>
            <p:nvPr/>
          </p:nvSpPr>
          <p:spPr>
            <a:xfrm>
              <a:off x="9779971" y="4885236"/>
              <a:ext cx="49501" cy="228034"/>
            </a:xfrm>
            <a:custGeom>
              <a:avLst/>
              <a:gdLst>
                <a:gd name="connsiteX0" fmla="*/ 0 w 49501"/>
                <a:gd name="connsiteY0" fmla="*/ 0 h 228034"/>
                <a:gd name="connsiteX1" fmla="*/ 49501 w 49501"/>
                <a:gd name="connsiteY1" fmla="*/ 0 h 228034"/>
                <a:gd name="connsiteX2" fmla="*/ 49501 w 49501"/>
                <a:gd name="connsiteY2" fmla="*/ 228035 h 228034"/>
                <a:gd name="connsiteX3" fmla="*/ 0 w 49501"/>
                <a:gd name="connsiteY3" fmla="*/ 228035 h 22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228034">
                  <a:moveTo>
                    <a:pt x="0" y="0"/>
                  </a:moveTo>
                  <a:lnTo>
                    <a:pt x="49501" y="0"/>
                  </a:lnTo>
                  <a:lnTo>
                    <a:pt x="49501" y="228035"/>
                  </a:lnTo>
                  <a:lnTo>
                    <a:pt x="0" y="228035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7" name="Freeform 2136">
              <a:extLst>
                <a:ext uri="{FF2B5EF4-FFF2-40B4-BE49-F238E27FC236}">
                  <a16:creationId xmlns:a16="http://schemas.microsoft.com/office/drawing/2014/main" id="{7102476A-8132-DB4A-B5A1-5A1F78B42D00}"/>
                </a:ext>
              </a:extLst>
            </p:cNvPr>
            <p:cNvSpPr/>
            <p:nvPr/>
          </p:nvSpPr>
          <p:spPr>
            <a:xfrm>
              <a:off x="9835144" y="4885236"/>
              <a:ext cx="49501" cy="233881"/>
            </a:xfrm>
            <a:custGeom>
              <a:avLst/>
              <a:gdLst>
                <a:gd name="connsiteX0" fmla="*/ 0 w 49501"/>
                <a:gd name="connsiteY0" fmla="*/ 0 h 233881"/>
                <a:gd name="connsiteX1" fmla="*/ 49501 w 49501"/>
                <a:gd name="connsiteY1" fmla="*/ 0 h 233881"/>
                <a:gd name="connsiteX2" fmla="*/ 49501 w 49501"/>
                <a:gd name="connsiteY2" fmla="*/ 233882 h 233881"/>
                <a:gd name="connsiteX3" fmla="*/ 0 w 49501"/>
                <a:gd name="connsiteY3" fmla="*/ 233882 h 23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233881">
                  <a:moveTo>
                    <a:pt x="0" y="0"/>
                  </a:moveTo>
                  <a:lnTo>
                    <a:pt x="49501" y="0"/>
                  </a:lnTo>
                  <a:lnTo>
                    <a:pt x="49501" y="233882"/>
                  </a:lnTo>
                  <a:lnTo>
                    <a:pt x="0" y="233882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8" name="Freeform 2137">
              <a:extLst>
                <a:ext uri="{FF2B5EF4-FFF2-40B4-BE49-F238E27FC236}">
                  <a16:creationId xmlns:a16="http://schemas.microsoft.com/office/drawing/2014/main" id="{05D1270D-6FFD-FA9B-E37F-4107FF099287}"/>
                </a:ext>
              </a:extLst>
            </p:cNvPr>
            <p:cNvSpPr/>
            <p:nvPr/>
          </p:nvSpPr>
          <p:spPr>
            <a:xfrm>
              <a:off x="9889802" y="4885236"/>
              <a:ext cx="49501" cy="237292"/>
            </a:xfrm>
            <a:custGeom>
              <a:avLst/>
              <a:gdLst>
                <a:gd name="connsiteX0" fmla="*/ 0 w 49501"/>
                <a:gd name="connsiteY0" fmla="*/ 0 h 237292"/>
                <a:gd name="connsiteX1" fmla="*/ 49501 w 49501"/>
                <a:gd name="connsiteY1" fmla="*/ 0 h 237292"/>
                <a:gd name="connsiteX2" fmla="*/ 49501 w 49501"/>
                <a:gd name="connsiteY2" fmla="*/ 237292 h 237292"/>
                <a:gd name="connsiteX3" fmla="*/ 0 w 49501"/>
                <a:gd name="connsiteY3" fmla="*/ 237292 h 23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237292">
                  <a:moveTo>
                    <a:pt x="0" y="0"/>
                  </a:moveTo>
                  <a:lnTo>
                    <a:pt x="49501" y="0"/>
                  </a:lnTo>
                  <a:lnTo>
                    <a:pt x="49501" y="237292"/>
                  </a:lnTo>
                  <a:lnTo>
                    <a:pt x="0" y="237292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39" name="Freeform 2138">
              <a:extLst>
                <a:ext uri="{FF2B5EF4-FFF2-40B4-BE49-F238E27FC236}">
                  <a16:creationId xmlns:a16="http://schemas.microsoft.com/office/drawing/2014/main" id="{0163EF00-28E2-B35D-DC24-44D909B3A844}"/>
                </a:ext>
              </a:extLst>
            </p:cNvPr>
            <p:cNvSpPr/>
            <p:nvPr/>
          </p:nvSpPr>
          <p:spPr>
            <a:xfrm>
              <a:off x="9944975" y="4885236"/>
              <a:ext cx="49501" cy="237292"/>
            </a:xfrm>
            <a:custGeom>
              <a:avLst/>
              <a:gdLst>
                <a:gd name="connsiteX0" fmla="*/ 0 w 49501"/>
                <a:gd name="connsiteY0" fmla="*/ 0 h 237292"/>
                <a:gd name="connsiteX1" fmla="*/ 49501 w 49501"/>
                <a:gd name="connsiteY1" fmla="*/ 0 h 237292"/>
                <a:gd name="connsiteX2" fmla="*/ 49501 w 49501"/>
                <a:gd name="connsiteY2" fmla="*/ 237292 h 237292"/>
                <a:gd name="connsiteX3" fmla="*/ 0 w 49501"/>
                <a:gd name="connsiteY3" fmla="*/ 237292 h 23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237292">
                  <a:moveTo>
                    <a:pt x="0" y="0"/>
                  </a:moveTo>
                  <a:lnTo>
                    <a:pt x="49501" y="0"/>
                  </a:lnTo>
                  <a:lnTo>
                    <a:pt x="49501" y="237292"/>
                  </a:lnTo>
                  <a:lnTo>
                    <a:pt x="0" y="237292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0" name="Freeform 2139">
              <a:extLst>
                <a:ext uri="{FF2B5EF4-FFF2-40B4-BE49-F238E27FC236}">
                  <a16:creationId xmlns:a16="http://schemas.microsoft.com/office/drawing/2014/main" id="{6E12A0A2-771F-BE00-DC9E-590B16E8CB4F}"/>
                </a:ext>
              </a:extLst>
            </p:cNvPr>
            <p:cNvSpPr/>
            <p:nvPr/>
          </p:nvSpPr>
          <p:spPr>
            <a:xfrm>
              <a:off x="10000148" y="4885236"/>
              <a:ext cx="49501" cy="245088"/>
            </a:xfrm>
            <a:custGeom>
              <a:avLst/>
              <a:gdLst>
                <a:gd name="connsiteX0" fmla="*/ 0 w 49501"/>
                <a:gd name="connsiteY0" fmla="*/ 0 h 245088"/>
                <a:gd name="connsiteX1" fmla="*/ 49501 w 49501"/>
                <a:gd name="connsiteY1" fmla="*/ 0 h 245088"/>
                <a:gd name="connsiteX2" fmla="*/ 49501 w 49501"/>
                <a:gd name="connsiteY2" fmla="*/ 245088 h 245088"/>
                <a:gd name="connsiteX3" fmla="*/ 0 w 49501"/>
                <a:gd name="connsiteY3" fmla="*/ 245088 h 24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245088">
                  <a:moveTo>
                    <a:pt x="0" y="0"/>
                  </a:moveTo>
                  <a:lnTo>
                    <a:pt x="49501" y="0"/>
                  </a:lnTo>
                  <a:lnTo>
                    <a:pt x="49501" y="245088"/>
                  </a:lnTo>
                  <a:lnTo>
                    <a:pt x="0" y="245088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1" name="Freeform 2140">
              <a:extLst>
                <a:ext uri="{FF2B5EF4-FFF2-40B4-BE49-F238E27FC236}">
                  <a16:creationId xmlns:a16="http://schemas.microsoft.com/office/drawing/2014/main" id="{B0BC6235-10F7-ADA9-90EA-CD5C545F2FA7}"/>
                </a:ext>
              </a:extLst>
            </p:cNvPr>
            <p:cNvSpPr/>
            <p:nvPr/>
          </p:nvSpPr>
          <p:spPr>
            <a:xfrm>
              <a:off x="10055322" y="4885236"/>
              <a:ext cx="49501" cy="257269"/>
            </a:xfrm>
            <a:custGeom>
              <a:avLst/>
              <a:gdLst>
                <a:gd name="connsiteX0" fmla="*/ 0 w 49501"/>
                <a:gd name="connsiteY0" fmla="*/ 0 h 257269"/>
                <a:gd name="connsiteX1" fmla="*/ 49501 w 49501"/>
                <a:gd name="connsiteY1" fmla="*/ 0 h 257269"/>
                <a:gd name="connsiteX2" fmla="*/ 49501 w 49501"/>
                <a:gd name="connsiteY2" fmla="*/ 257270 h 257269"/>
                <a:gd name="connsiteX3" fmla="*/ 0 w 49501"/>
                <a:gd name="connsiteY3" fmla="*/ 257270 h 25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257269">
                  <a:moveTo>
                    <a:pt x="0" y="0"/>
                  </a:moveTo>
                  <a:lnTo>
                    <a:pt x="49501" y="0"/>
                  </a:lnTo>
                  <a:lnTo>
                    <a:pt x="49501" y="257270"/>
                  </a:lnTo>
                  <a:lnTo>
                    <a:pt x="0" y="257270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2" name="Freeform 2141">
              <a:extLst>
                <a:ext uri="{FF2B5EF4-FFF2-40B4-BE49-F238E27FC236}">
                  <a16:creationId xmlns:a16="http://schemas.microsoft.com/office/drawing/2014/main" id="{7FA0BED8-111D-F5F8-47B0-F677E168483E}"/>
                </a:ext>
              </a:extLst>
            </p:cNvPr>
            <p:cNvSpPr/>
            <p:nvPr/>
          </p:nvSpPr>
          <p:spPr>
            <a:xfrm>
              <a:off x="10110495" y="4885236"/>
              <a:ext cx="49501" cy="277734"/>
            </a:xfrm>
            <a:custGeom>
              <a:avLst/>
              <a:gdLst>
                <a:gd name="connsiteX0" fmla="*/ 0 w 49501"/>
                <a:gd name="connsiteY0" fmla="*/ 0 h 277734"/>
                <a:gd name="connsiteX1" fmla="*/ 49501 w 49501"/>
                <a:gd name="connsiteY1" fmla="*/ 0 h 277734"/>
                <a:gd name="connsiteX2" fmla="*/ 49501 w 49501"/>
                <a:gd name="connsiteY2" fmla="*/ 277734 h 277734"/>
                <a:gd name="connsiteX3" fmla="*/ 0 w 49501"/>
                <a:gd name="connsiteY3" fmla="*/ 277734 h 27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277734">
                  <a:moveTo>
                    <a:pt x="0" y="0"/>
                  </a:moveTo>
                  <a:lnTo>
                    <a:pt x="49501" y="0"/>
                  </a:lnTo>
                  <a:lnTo>
                    <a:pt x="49501" y="277734"/>
                  </a:lnTo>
                  <a:lnTo>
                    <a:pt x="0" y="277734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3" name="Freeform 2142">
              <a:extLst>
                <a:ext uri="{FF2B5EF4-FFF2-40B4-BE49-F238E27FC236}">
                  <a16:creationId xmlns:a16="http://schemas.microsoft.com/office/drawing/2014/main" id="{4F08CC4D-4585-87CD-E015-15055B32FA68}"/>
                </a:ext>
              </a:extLst>
            </p:cNvPr>
            <p:cNvSpPr/>
            <p:nvPr/>
          </p:nvSpPr>
          <p:spPr>
            <a:xfrm>
              <a:off x="10165153" y="4885236"/>
              <a:ext cx="49501" cy="291864"/>
            </a:xfrm>
            <a:custGeom>
              <a:avLst/>
              <a:gdLst>
                <a:gd name="connsiteX0" fmla="*/ 0 w 49501"/>
                <a:gd name="connsiteY0" fmla="*/ 0 h 291864"/>
                <a:gd name="connsiteX1" fmla="*/ 49501 w 49501"/>
                <a:gd name="connsiteY1" fmla="*/ 0 h 291864"/>
                <a:gd name="connsiteX2" fmla="*/ 49501 w 49501"/>
                <a:gd name="connsiteY2" fmla="*/ 291865 h 291864"/>
                <a:gd name="connsiteX3" fmla="*/ 0 w 49501"/>
                <a:gd name="connsiteY3" fmla="*/ 291865 h 29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291864">
                  <a:moveTo>
                    <a:pt x="0" y="0"/>
                  </a:moveTo>
                  <a:lnTo>
                    <a:pt x="49501" y="0"/>
                  </a:lnTo>
                  <a:lnTo>
                    <a:pt x="49501" y="291865"/>
                  </a:lnTo>
                  <a:lnTo>
                    <a:pt x="0" y="291865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4" name="Freeform 2143">
              <a:extLst>
                <a:ext uri="{FF2B5EF4-FFF2-40B4-BE49-F238E27FC236}">
                  <a16:creationId xmlns:a16="http://schemas.microsoft.com/office/drawing/2014/main" id="{0342D973-DEE5-FD63-13D3-3D57B722A57B}"/>
                </a:ext>
              </a:extLst>
            </p:cNvPr>
            <p:cNvSpPr/>
            <p:nvPr/>
          </p:nvSpPr>
          <p:spPr>
            <a:xfrm>
              <a:off x="10220326" y="4885236"/>
              <a:ext cx="49501" cy="298199"/>
            </a:xfrm>
            <a:custGeom>
              <a:avLst/>
              <a:gdLst>
                <a:gd name="connsiteX0" fmla="*/ 0 w 49501"/>
                <a:gd name="connsiteY0" fmla="*/ 0 h 298199"/>
                <a:gd name="connsiteX1" fmla="*/ 49501 w 49501"/>
                <a:gd name="connsiteY1" fmla="*/ 0 h 298199"/>
                <a:gd name="connsiteX2" fmla="*/ 49501 w 49501"/>
                <a:gd name="connsiteY2" fmla="*/ 298199 h 298199"/>
                <a:gd name="connsiteX3" fmla="*/ 0 w 49501"/>
                <a:gd name="connsiteY3" fmla="*/ 298199 h 29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298199">
                  <a:moveTo>
                    <a:pt x="0" y="0"/>
                  </a:moveTo>
                  <a:lnTo>
                    <a:pt x="49501" y="0"/>
                  </a:lnTo>
                  <a:lnTo>
                    <a:pt x="49501" y="298199"/>
                  </a:lnTo>
                  <a:lnTo>
                    <a:pt x="0" y="298199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5" name="Freeform 2144">
              <a:extLst>
                <a:ext uri="{FF2B5EF4-FFF2-40B4-BE49-F238E27FC236}">
                  <a16:creationId xmlns:a16="http://schemas.microsoft.com/office/drawing/2014/main" id="{D5484BBF-B6B7-1135-8CAB-FE168B20B573}"/>
                </a:ext>
              </a:extLst>
            </p:cNvPr>
            <p:cNvSpPr/>
            <p:nvPr/>
          </p:nvSpPr>
          <p:spPr>
            <a:xfrm>
              <a:off x="10275500" y="4885236"/>
              <a:ext cx="49501" cy="306969"/>
            </a:xfrm>
            <a:custGeom>
              <a:avLst/>
              <a:gdLst>
                <a:gd name="connsiteX0" fmla="*/ 0 w 49501"/>
                <a:gd name="connsiteY0" fmla="*/ 0 h 306969"/>
                <a:gd name="connsiteX1" fmla="*/ 49501 w 49501"/>
                <a:gd name="connsiteY1" fmla="*/ 0 h 306969"/>
                <a:gd name="connsiteX2" fmla="*/ 49501 w 49501"/>
                <a:gd name="connsiteY2" fmla="*/ 306970 h 306969"/>
                <a:gd name="connsiteX3" fmla="*/ 0 w 49501"/>
                <a:gd name="connsiteY3" fmla="*/ 306970 h 30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306969">
                  <a:moveTo>
                    <a:pt x="0" y="0"/>
                  </a:moveTo>
                  <a:lnTo>
                    <a:pt x="49501" y="0"/>
                  </a:lnTo>
                  <a:lnTo>
                    <a:pt x="49501" y="306970"/>
                  </a:lnTo>
                  <a:lnTo>
                    <a:pt x="0" y="306970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6" name="Freeform 2145">
              <a:extLst>
                <a:ext uri="{FF2B5EF4-FFF2-40B4-BE49-F238E27FC236}">
                  <a16:creationId xmlns:a16="http://schemas.microsoft.com/office/drawing/2014/main" id="{D70005C4-DBA6-ACB2-4039-EEA053A2EE43}"/>
                </a:ext>
              </a:extLst>
            </p:cNvPr>
            <p:cNvSpPr/>
            <p:nvPr/>
          </p:nvSpPr>
          <p:spPr>
            <a:xfrm>
              <a:off x="10330673" y="4885236"/>
              <a:ext cx="49501" cy="310380"/>
            </a:xfrm>
            <a:custGeom>
              <a:avLst/>
              <a:gdLst>
                <a:gd name="connsiteX0" fmla="*/ 0 w 49501"/>
                <a:gd name="connsiteY0" fmla="*/ 0 h 310380"/>
                <a:gd name="connsiteX1" fmla="*/ 49501 w 49501"/>
                <a:gd name="connsiteY1" fmla="*/ 0 h 310380"/>
                <a:gd name="connsiteX2" fmla="*/ 49501 w 49501"/>
                <a:gd name="connsiteY2" fmla="*/ 310380 h 310380"/>
                <a:gd name="connsiteX3" fmla="*/ 0 w 49501"/>
                <a:gd name="connsiteY3" fmla="*/ 310380 h 31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310380">
                  <a:moveTo>
                    <a:pt x="0" y="0"/>
                  </a:moveTo>
                  <a:lnTo>
                    <a:pt x="49501" y="0"/>
                  </a:lnTo>
                  <a:lnTo>
                    <a:pt x="49501" y="310380"/>
                  </a:lnTo>
                  <a:lnTo>
                    <a:pt x="0" y="310380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7" name="Freeform 2146">
              <a:extLst>
                <a:ext uri="{FF2B5EF4-FFF2-40B4-BE49-F238E27FC236}">
                  <a16:creationId xmlns:a16="http://schemas.microsoft.com/office/drawing/2014/main" id="{A372D9B0-CF37-A21D-76F2-544A92BB2715}"/>
                </a:ext>
              </a:extLst>
            </p:cNvPr>
            <p:cNvSpPr/>
            <p:nvPr/>
          </p:nvSpPr>
          <p:spPr>
            <a:xfrm>
              <a:off x="10385331" y="4885236"/>
              <a:ext cx="49501" cy="339128"/>
            </a:xfrm>
            <a:custGeom>
              <a:avLst/>
              <a:gdLst>
                <a:gd name="connsiteX0" fmla="*/ 0 w 49501"/>
                <a:gd name="connsiteY0" fmla="*/ 0 h 339128"/>
                <a:gd name="connsiteX1" fmla="*/ 49501 w 49501"/>
                <a:gd name="connsiteY1" fmla="*/ 0 h 339128"/>
                <a:gd name="connsiteX2" fmla="*/ 49501 w 49501"/>
                <a:gd name="connsiteY2" fmla="*/ 339128 h 339128"/>
                <a:gd name="connsiteX3" fmla="*/ 0 w 49501"/>
                <a:gd name="connsiteY3" fmla="*/ 339128 h 33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339128">
                  <a:moveTo>
                    <a:pt x="0" y="0"/>
                  </a:moveTo>
                  <a:lnTo>
                    <a:pt x="49501" y="0"/>
                  </a:lnTo>
                  <a:lnTo>
                    <a:pt x="49501" y="339128"/>
                  </a:lnTo>
                  <a:lnTo>
                    <a:pt x="0" y="339128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8" name="Freeform 2147">
              <a:extLst>
                <a:ext uri="{FF2B5EF4-FFF2-40B4-BE49-F238E27FC236}">
                  <a16:creationId xmlns:a16="http://schemas.microsoft.com/office/drawing/2014/main" id="{FA656AA9-28CF-7059-7207-1F38CA62EB6B}"/>
                </a:ext>
              </a:extLst>
            </p:cNvPr>
            <p:cNvSpPr/>
            <p:nvPr/>
          </p:nvSpPr>
          <p:spPr>
            <a:xfrm>
              <a:off x="10440504" y="4885236"/>
              <a:ext cx="49501" cy="341077"/>
            </a:xfrm>
            <a:custGeom>
              <a:avLst/>
              <a:gdLst>
                <a:gd name="connsiteX0" fmla="*/ 0 w 49501"/>
                <a:gd name="connsiteY0" fmla="*/ 0 h 341077"/>
                <a:gd name="connsiteX1" fmla="*/ 49501 w 49501"/>
                <a:gd name="connsiteY1" fmla="*/ 0 h 341077"/>
                <a:gd name="connsiteX2" fmla="*/ 49501 w 49501"/>
                <a:gd name="connsiteY2" fmla="*/ 341077 h 341077"/>
                <a:gd name="connsiteX3" fmla="*/ 0 w 49501"/>
                <a:gd name="connsiteY3" fmla="*/ 341077 h 34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341077">
                  <a:moveTo>
                    <a:pt x="0" y="0"/>
                  </a:moveTo>
                  <a:lnTo>
                    <a:pt x="49501" y="0"/>
                  </a:lnTo>
                  <a:lnTo>
                    <a:pt x="49501" y="341077"/>
                  </a:lnTo>
                  <a:lnTo>
                    <a:pt x="0" y="341077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49" name="Freeform 2148">
              <a:extLst>
                <a:ext uri="{FF2B5EF4-FFF2-40B4-BE49-F238E27FC236}">
                  <a16:creationId xmlns:a16="http://schemas.microsoft.com/office/drawing/2014/main" id="{D2264DF0-184F-18FF-B396-9DD52E7EAB67}"/>
                </a:ext>
              </a:extLst>
            </p:cNvPr>
            <p:cNvSpPr/>
            <p:nvPr/>
          </p:nvSpPr>
          <p:spPr>
            <a:xfrm>
              <a:off x="10495678" y="4885236"/>
              <a:ext cx="49501" cy="350822"/>
            </a:xfrm>
            <a:custGeom>
              <a:avLst/>
              <a:gdLst>
                <a:gd name="connsiteX0" fmla="*/ 0 w 49501"/>
                <a:gd name="connsiteY0" fmla="*/ 0 h 350822"/>
                <a:gd name="connsiteX1" fmla="*/ 49501 w 49501"/>
                <a:gd name="connsiteY1" fmla="*/ 0 h 350822"/>
                <a:gd name="connsiteX2" fmla="*/ 49501 w 49501"/>
                <a:gd name="connsiteY2" fmla="*/ 350822 h 350822"/>
                <a:gd name="connsiteX3" fmla="*/ 0 w 49501"/>
                <a:gd name="connsiteY3" fmla="*/ 350822 h 35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350822">
                  <a:moveTo>
                    <a:pt x="0" y="0"/>
                  </a:moveTo>
                  <a:lnTo>
                    <a:pt x="49501" y="0"/>
                  </a:lnTo>
                  <a:lnTo>
                    <a:pt x="49501" y="350822"/>
                  </a:lnTo>
                  <a:lnTo>
                    <a:pt x="0" y="350822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0" name="Freeform 2149">
              <a:extLst>
                <a:ext uri="{FF2B5EF4-FFF2-40B4-BE49-F238E27FC236}">
                  <a16:creationId xmlns:a16="http://schemas.microsoft.com/office/drawing/2014/main" id="{21752DB4-999F-0FA4-00DB-5D39E503DC8C}"/>
                </a:ext>
              </a:extLst>
            </p:cNvPr>
            <p:cNvSpPr/>
            <p:nvPr/>
          </p:nvSpPr>
          <p:spPr>
            <a:xfrm>
              <a:off x="10550851" y="4885236"/>
              <a:ext cx="49501" cy="366901"/>
            </a:xfrm>
            <a:custGeom>
              <a:avLst/>
              <a:gdLst>
                <a:gd name="connsiteX0" fmla="*/ 0 w 49501"/>
                <a:gd name="connsiteY0" fmla="*/ 0 h 366901"/>
                <a:gd name="connsiteX1" fmla="*/ 49501 w 49501"/>
                <a:gd name="connsiteY1" fmla="*/ 0 h 366901"/>
                <a:gd name="connsiteX2" fmla="*/ 49501 w 49501"/>
                <a:gd name="connsiteY2" fmla="*/ 366902 h 366901"/>
                <a:gd name="connsiteX3" fmla="*/ 0 w 49501"/>
                <a:gd name="connsiteY3" fmla="*/ 366902 h 36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366901">
                  <a:moveTo>
                    <a:pt x="0" y="0"/>
                  </a:moveTo>
                  <a:lnTo>
                    <a:pt x="49501" y="0"/>
                  </a:lnTo>
                  <a:lnTo>
                    <a:pt x="49501" y="366902"/>
                  </a:lnTo>
                  <a:lnTo>
                    <a:pt x="0" y="366902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" name="Freeform 2150">
              <a:extLst>
                <a:ext uri="{FF2B5EF4-FFF2-40B4-BE49-F238E27FC236}">
                  <a16:creationId xmlns:a16="http://schemas.microsoft.com/office/drawing/2014/main" id="{48E91E2A-6BD7-D708-8D69-E184CB9A959C}"/>
                </a:ext>
              </a:extLst>
            </p:cNvPr>
            <p:cNvSpPr/>
            <p:nvPr/>
          </p:nvSpPr>
          <p:spPr>
            <a:xfrm>
              <a:off x="10606024" y="4885236"/>
              <a:ext cx="49501" cy="385417"/>
            </a:xfrm>
            <a:custGeom>
              <a:avLst/>
              <a:gdLst>
                <a:gd name="connsiteX0" fmla="*/ 0 w 49501"/>
                <a:gd name="connsiteY0" fmla="*/ 0 h 385417"/>
                <a:gd name="connsiteX1" fmla="*/ 49501 w 49501"/>
                <a:gd name="connsiteY1" fmla="*/ 0 h 385417"/>
                <a:gd name="connsiteX2" fmla="*/ 49501 w 49501"/>
                <a:gd name="connsiteY2" fmla="*/ 385417 h 385417"/>
                <a:gd name="connsiteX3" fmla="*/ 0 w 49501"/>
                <a:gd name="connsiteY3" fmla="*/ 385417 h 385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385417">
                  <a:moveTo>
                    <a:pt x="0" y="0"/>
                  </a:moveTo>
                  <a:lnTo>
                    <a:pt x="49501" y="0"/>
                  </a:lnTo>
                  <a:lnTo>
                    <a:pt x="49501" y="385417"/>
                  </a:lnTo>
                  <a:lnTo>
                    <a:pt x="0" y="385417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2" name="Freeform 2151">
              <a:extLst>
                <a:ext uri="{FF2B5EF4-FFF2-40B4-BE49-F238E27FC236}">
                  <a16:creationId xmlns:a16="http://schemas.microsoft.com/office/drawing/2014/main" id="{9D159607-B148-C910-B251-62B0D1FFDA26}"/>
                </a:ext>
              </a:extLst>
            </p:cNvPr>
            <p:cNvSpPr/>
            <p:nvPr/>
          </p:nvSpPr>
          <p:spPr>
            <a:xfrm>
              <a:off x="10660682" y="4885236"/>
              <a:ext cx="49501" cy="390289"/>
            </a:xfrm>
            <a:custGeom>
              <a:avLst/>
              <a:gdLst>
                <a:gd name="connsiteX0" fmla="*/ 0 w 49501"/>
                <a:gd name="connsiteY0" fmla="*/ 0 h 390289"/>
                <a:gd name="connsiteX1" fmla="*/ 49501 w 49501"/>
                <a:gd name="connsiteY1" fmla="*/ 0 h 390289"/>
                <a:gd name="connsiteX2" fmla="*/ 49501 w 49501"/>
                <a:gd name="connsiteY2" fmla="*/ 390290 h 390289"/>
                <a:gd name="connsiteX3" fmla="*/ 0 w 49501"/>
                <a:gd name="connsiteY3" fmla="*/ 390290 h 39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390289">
                  <a:moveTo>
                    <a:pt x="0" y="0"/>
                  </a:moveTo>
                  <a:lnTo>
                    <a:pt x="49501" y="0"/>
                  </a:lnTo>
                  <a:lnTo>
                    <a:pt x="49501" y="390290"/>
                  </a:lnTo>
                  <a:lnTo>
                    <a:pt x="0" y="390290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3" name="Freeform 2152">
              <a:extLst>
                <a:ext uri="{FF2B5EF4-FFF2-40B4-BE49-F238E27FC236}">
                  <a16:creationId xmlns:a16="http://schemas.microsoft.com/office/drawing/2014/main" id="{0B579C92-3D04-9314-CE08-FBC5B99B94C4}"/>
                </a:ext>
              </a:extLst>
            </p:cNvPr>
            <p:cNvSpPr/>
            <p:nvPr/>
          </p:nvSpPr>
          <p:spPr>
            <a:xfrm>
              <a:off x="10715856" y="4885236"/>
              <a:ext cx="49501" cy="415627"/>
            </a:xfrm>
            <a:custGeom>
              <a:avLst/>
              <a:gdLst>
                <a:gd name="connsiteX0" fmla="*/ 0 w 49501"/>
                <a:gd name="connsiteY0" fmla="*/ 0 h 415627"/>
                <a:gd name="connsiteX1" fmla="*/ 49501 w 49501"/>
                <a:gd name="connsiteY1" fmla="*/ 0 h 415627"/>
                <a:gd name="connsiteX2" fmla="*/ 49501 w 49501"/>
                <a:gd name="connsiteY2" fmla="*/ 415627 h 415627"/>
                <a:gd name="connsiteX3" fmla="*/ 0 w 49501"/>
                <a:gd name="connsiteY3" fmla="*/ 415627 h 4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415627">
                  <a:moveTo>
                    <a:pt x="0" y="0"/>
                  </a:moveTo>
                  <a:lnTo>
                    <a:pt x="49501" y="0"/>
                  </a:lnTo>
                  <a:lnTo>
                    <a:pt x="49501" y="415627"/>
                  </a:lnTo>
                  <a:lnTo>
                    <a:pt x="0" y="415627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4" name="Freeform 2153">
              <a:extLst>
                <a:ext uri="{FF2B5EF4-FFF2-40B4-BE49-F238E27FC236}">
                  <a16:creationId xmlns:a16="http://schemas.microsoft.com/office/drawing/2014/main" id="{93DD2461-F66D-04C3-2BFE-3F5DF6A6ACF1}"/>
                </a:ext>
              </a:extLst>
            </p:cNvPr>
            <p:cNvSpPr/>
            <p:nvPr/>
          </p:nvSpPr>
          <p:spPr>
            <a:xfrm>
              <a:off x="10771029" y="4885236"/>
              <a:ext cx="49501" cy="427321"/>
            </a:xfrm>
            <a:custGeom>
              <a:avLst/>
              <a:gdLst>
                <a:gd name="connsiteX0" fmla="*/ 0 w 49501"/>
                <a:gd name="connsiteY0" fmla="*/ 0 h 427321"/>
                <a:gd name="connsiteX1" fmla="*/ 49501 w 49501"/>
                <a:gd name="connsiteY1" fmla="*/ 0 h 427321"/>
                <a:gd name="connsiteX2" fmla="*/ 49501 w 49501"/>
                <a:gd name="connsiteY2" fmla="*/ 427321 h 427321"/>
                <a:gd name="connsiteX3" fmla="*/ 0 w 49501"/>
                <a:gd name="connsiteY3" fmla="*/ 427321 h 42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427321">
                  <a:moveTo>
                    <a:pt x="0" y="0"/>
                  </a:moveTo>
                  <a:lnTo>
                    <a:pt x="49501" y="0"/>
                  </a:lnTo>
                  <a:lnTo>
                    <a:pt x="49501" y="427321"/>
                  </a:lnTo>
                  <a:lnTo>
                    <a:pt x="0" y="427321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5" name="Freeform 2154">
              <a:extLst>
                <a:ext uri="{FF2B5EF4-FFF2-40B4-BE49-F238E27FC236}">
                  <a16:creationId xmlns:a16="http://schemas.microsoft.com/office/drawing/2014/main" id="{2AAB25AB-30B1-1D84-EBE5-BEAF2104D5D4}"/>
                </a:ext>
              </a:extLst>
            </p:cNvPr>
            <p:cNvSpPr/>
            <p:nvPr/>
          </p:nvSpPr>
          <p:spPr>
            <a:xfrm>
              <a:off x="10826202" y="4885236"/>
              <a:ext cx="49501" cy="441938"/>
            </a:xfrm>
            <a:custGeom>
              <a:avLst/>
              <a:gdLst>
                <a:gd name="connsiteX0" fmla="*/ 0 w 49501"/>
                <a:gd name="connsiteY0" fmla="*/ 0 h 441938"/>
                <a:gd name="connsiteX1" fmla="*/ 49501 w 49501"/>
                <a:gd name="connsiteY1" fmla="*/ 0 h 441938"/>
                <a:gd name="connsiteX2" fmla="*/ 49501 w 49501"/>
                <a:gd name="connsiteY2" fmla="*/ 441939 h 441938"/>
                <a:gd name="connsiteX3" fmla="*/ 0 w 49501"/>
                <a:gd name="connsiteY3" fmla="*/ 441939 h 44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441938">
                  <a:moveTo>
                    <a:pt x="0" y="0"/>
                  </a:moveTo>
                  <a:lnTo>
                    <a:pt x="49501" y="0"/>
                  </a:lnTo>
                  <a:lnTo>
                    <a:pt x="49501" y="441939"/>
                  </a:lnTo>
                  <a:lnTo>
                    <a:pt x="0" y="441939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6" name="Freeform 2155">
              <a:extLst>
                <a:ext uri="{FF2B5EF4-FFF2-40B4-BE49-F238E27FC236}">
                  <a16:creationId xmlns:a16="http://schemas.microsoft.com/office/drawing/2014/main" id="{176ED398-AE85-C0C0-8B04-FF290C70DF98}"/>
                </a:ext>
              </a:extLst>
            </p:cNvPr>
            <p:cNvSpPr/>
            <p:nvPr/>
          </p:nvSpPr>
          <p:spPr>
            <a:xfrm>
              <a:off x="10881376" y="4885236"/>
              <a:ext cx="49501" cy="453145"/>
            </a:xfrm>
            <a:custGeom>
              <a:avLst/>
              <a:gdLst>
                <a:gd name="connsiteX0" fmla="*/ 0 w 49501"/>
                <a:gd name="connsiteY0" fmla="*/ 0 h 453145"/>
                <a:gd name="connsiteX1" fmla="*/ 49501 w 49501"/>
                <a:gd name="connsiteY1" fmla="*/ 0 h 453145"/>
                <a:gd name="connsiteX2" fmla="*/ 49501 w 49501"/>
                <a:gd name="connsiteY2" fmla="*/ 453146 h 453145"/>
                <a:gd name="connsiteX3" fmla="*/ 0 w 49501"/>
                <a:gd name="connsiteY3" fmla="*/ 453146 h 45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453145">
                  <a:moveTo>
                    <a:pt x="0" y="0"/>
                  </a:moveTo>
                  <a:lnTo>
                    <a:pt x="49501" y="0"/>
                  </a:lnTo>
                  <a:lnTo>
                    <a:pt x="49501" y="453146"/>
                  </a:lnTo>
                  <a:lnTo>
                    <a:pt x="0" y="453146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7" name="Freeform 2156">
              <a:extLst>
                <a:ext uri="{FF2B5EF4-FFF2-40B4-BE49-F238E27FC236}">
                  <a16:creationId xmlns:a16="http://schemas.microsoft.com/office/drawing/2014/main" id="{8C8DCA88-D8C8-C37F-A379-5A1A291E1BD4}"/>
                </a:ext>
              </a:extLst>
            </p:cNvPr>
            <p:cNvSpPr/>
            <p:nvPr/>
          </p:nvSpPr>
          <p:spPr>
            <a:xfrm>
              <a:off x="10936033" y="4885236"/>
              <a:ext cx="49501" cy="459967"/>
            </a:xfrm>
            <a:custGeom>
              <a:avLst/>
              <a:gdLst>
                <a:gd name="connsiteX0" fmla="*/ 0 w 49501"/>
                <a:gd name="connsiteY0" fmla="*/ 0 h 459967"/>
                <a:gd name="connsiteX1" fmla="*/ 49501 w 49501"/>
                <a:gd name="connsiteY1" fmla="*/ 0 h 459967"/>
                <a:gd name="connsiteX2" fmla="*/ 49501 w 49501"/>
                <a:gd name="connsiteY2" fmla="*/ 459967 h 459967"/>
                <a:gd name="connsiteX3" fmla="*/ 0 w 49501"/>
                <a:gd name="connsiteY3" fmla="*/ 459967 h 45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459967">
                  <a:moveTo>
                    <a:pt x="0" y="0"/>
                  </a:moveTo>
                  <a:lnTo>
                    <a:pt x="49501" y="0"/>
                  </a:lnTo>
                  <a:lnTo>
                    <a:pt x="49501" y="459967"/>
                  </a:lnTo>
                  <a:lnTo>
                    <a:pt x="0" y="459967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8" name="Freeform 2157">
              <a:extLst>
                <a:ext uri="{FF2B5EF4-FFF2-40B4-BE49-F238E27FC236}">
                  <a16:creationId xmlns:a16="http://schemas.microsoft.com/office/drawing/2014/main" id="{DCCF7111-09A2-3340-F9BE-210B056EE1CF}"/>
                </a:ext>
              </a:extLst>
            </p:cNvPr>
            <p:cNvSpPr/>
            <p:nvPr/>
          </p:nvSpPr>
          <p:spPr>
            <a:xfrm>
              <a:off x="10991207" y="4885236"/>
              <a:ext cx="49501" cy="490176"/>
            </a:xfrm>
            <a:custGeom>
              <a:avLst/>
              <a:gdLst>
                <a:gd name="connsiteX0" fmla="*/ 0 w 49501"/>
                <a:gd name="connsiteY0" fmla="*/ 0 h 490176"/>
                <a:gd name="connsiteX1" fmla="*/ 49501 w 49501"/>
                <a:gd name="connsiteY1" fmla="*/ 0 h 490176"/>
                <a:gd name="connsiteX2" fmla="*/ 49501 w 49501"/>
                <a:gd name="connsiteY2" fmla="*/ 490177 h 490176"/>
                <a:gd name="connsiteX3" fmla="*/ 0 w 49501"/>
                <a:gd name="connsiteY3" fmla="*/ 490177 h 49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490176">
                  <a:moveTo>
                    <a:pt x="0" y="0"/>
                  </a:moveTo>
                  <a:lnTo>
                    <a:pt x="49501" y="0"/>
                  </a:lnTo>
                  <a:lnTo>
                    <a:pt x="49501" y="490177"/>
                  </a:lnTo>
                  <a:lnTo>
                    <a:pt x="0" y="490177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9" name="Freeform 2158">
              <a:extLst>
                <a:ext uri="{FF2B5EF4-FFF2-40B4-BE49-F238E27FC236}">
                  <a16:creationId xmlns:a16="http://schemas.microsoft.com/office/drawing/2014/main" id="{B81B5AD0-4760-61A4-5424-C8FF020A4015}"/>
                </a:ext>
              </a:extLst>
            </p:cNvPr>
            <p:cNvSpPr/>
            <p:nvPr/>
          </p:nvSpPr>
          <p:spPr>
            <a:xfrm>
              <a:off x="11046380" y="4885236"/>
              <a:ext cx="49501" cy="504307"/>
            </a:xfrm>
            <a:custGeom>
              <a:avLst/>
              <a:gdLst>
                <a:gd name="connsiteX0" fmla="*/ 0 w 49501"/>
                <a:gd name="connsiteY0" fmla="*/ 0 h 504307"/>
                <a:gd name="connsiteX1" fmla="*/ 49501 w 49501"/>
                <a:gd name="connsiteY1" fmla="*/ 0 h 504307"/>
                <a:gd name="connsiteX2" fmla="*/ 49501 w 49501"/>
                <a:gd name="connsiteY2" fmla="*/ 504307 h 504307"/>
                <a:gd name="connsiteX3" fmla="*/ 0 w 49501"/>
                <a:gd name="connsiteY3" fmla="*/ 504307 h 50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504307">
                  <a:moveTo>
                    <a:pt x="0" y="0"/>
                  </a:moveTo>
                  <a:lnTo>
                    <a:pt x="49501" y="0"/>
                  </a:lnTo>
                  <a:lnTo>
                    <a:pt x="49501" y="504307"/>
                  </a:lnTo>
                  <a:lnTo>
                    <a:pt x="0" y="504307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60" name="Freeform 2159">
              <a:extLst>
                <a:ext uri="{FF2B5EF4-FFF2-40B4-BE49-F238E27FC236}">
                  <a16:creationId xmlns:a16="http://schemas.microsoft.com/office/drawing/2014/main" id="{7470B037-ED39-84AE-744A-39BED59F5A27}"/>
                </a:ext>
              </a:extLst>
            </p:cNvPr>
            <p:cNvSpPr/>
            <p:nvPr/>
          </p:nvSpPr>
          <p:spPr>
            <a:xfrm>
              <a:off x="11101554" y="4885236"/>
              <a:ext cx="49501" cy="507717"/>
            </a:xfrm>
            <a:custGeom>
              <a:avLst/>
              <a:gdLst>
                <a:gd name="connsiteX0" fmla="*/ 0 w 49501"/>
                <a:gd name="connsiteY0" fmla="*/ 0 h 507717"/>
                <a:gd name="connsiteX1" fmla="*/ 49501 w 49501"/>
                <a:gd name="connsiteY1" fmla="*/ 0 h 507717"/>
                <a:gd name="connsiteX2" fmla="*/ 49501 w 49501"/>
                <a:gd name="connsiteY2" fmla="*/ 507718 h 507717"/>
                <a:gd name="connsiteX3" fmla="*/ 0 w 49501"/>
                <a:gd name="connsiteY3" fmla="*/ 507718 h 50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507717">
                  <a:moveTo>
                    <a:pt x="0" y="0"/>
                  </a:moveTo>
                  <a:lnTo>
                    <a:pt x="49501" y="0"/>
                  </a:lnTo>
                  <a:lnTo>
                    <a:pt x="49501" y="507718"/>
                  </a:lnTo>
                  <a:lnTo>
                    <a:pt x="0" y="507718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61" name="Freeform 2160">
              <a:extLst>
                <a:ext uri="{FF2B5EF4-FFF2-40B4-BE49-F238E27FC236}">
                  <a16:creationId xmlns:a16="http://schemas.microsoft.com/office/drawing/2014/main" id="{AD0D98AC-F2D7-44EE-6C7C-8DAAB22D8A64}"/>
                </a:ext>
              </a:extLst>
            </p:cNvPr>
            <p:cNvSpPr/>
            <p:nvPr/>
          </p:nvSpPr>
          <p:spPr>
            <a:xfrm>
              <a:off x="11156211" y="4885236"/>
              <a:ext cx="49501" cy="534516"/>
            </a:xfrm>
            <a:custGeom>
              <a:avLst/>
              <a:gdLst>
                <a:gd name="connsiteX0" fmla="*/ 0 w 49501"/>
                <a:gd name="connsiteY0" fmla="*/ 0 h 534516"/>
                <a:gd name="connsiteX1" fmla="*/ 49501 w 49501"/>
                <a:gd name="connsiteY1" fmla="*/ 0 h 534516"/>
                <a:gd name="connsiteX2" fmla="*/ 49501 w 49501"/>
                <a:gd name="connsiteY2" fmla="*/ 534517 h 534516"/>
                <a:gd name="connsiteX3" fmla="*/ 0 w 49501"/>
                <a:gd name="connsiteY3" fmla="*/ 534517 h 53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534516">
                  <a:moveTo>
                    <a:pt x="0" y="0"/>
                  </a:moveTo>
                  <a:lnTo>
                    <a:pt x="49501" y="0"/>
                  </a:lnTo>
                  <a:lnTo>
                    <a:pt x="49501" y="534517"/>
                  </a:lnTo>
                  <a:lnTo>
                    <a:pt x="0" y="534517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62" name="Freeform 2161">
              <a:extLst>
                <a:ext uri="{FF2B5EF4-FFF2-40B4-BE49-F238E27FC236}">
                  <a16:creationId xmlns:a16="http://schemas.microsoft.com/office/drawing/2014/main" id="{167EE635-1968-3DD8-7193-98A3572C00E1}"/>
                </a:ext>
              </a:extLst>
            </p:cNvPr>
            <p:cNvSpPr/>
            <p:nvPr/>
          </p:nvSpPr>
          <p:spPr>
            <a:xfrm>
              <a:off x="11211385" y="4885236"/>
              <a:ext cx="49501" cy="544749"/>
            </a:xfrm>
            <a:custGeom>
              <a:avLst/>
              <a:gdLst>
                <a:gd name="connsiteX0" fmla="*/ 0 w 49501"/>
                <a:gd name="connsiteY0" fmla="*/ 0 h 544749"/>
                <a:gd name="connsiteX1" fmla="*/ 49501 w 49501"/>
                <a:gd name="connsiteY1" fmla="*/ 0 h 544749"/>
                <a:gd name="connsiteX2" fmla="*/ 49501 w 49501"/>
                <a:gd name="connsiteY2" fmla="*/ 544749 h 544749"/>
                <a:gd name="connsiteX3" fmla="*/ 0 w 49501"/>
                <a:gd name="connsiteY3" fmla="*/ 544749 h 54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544749">
                  <a:moveTo>
                    <a:pt x="0" y="0"/>
                  </a:moveTo>
                  <a:lnTo>
                    <a:pt x="49501" y="0"/>
                  </a:lnTo>
                  <a:lnTo>
                    <a:pt x="49501" y="544749"/>
                  </a:lnTo>
                  <a:lnTo>
                    <a:pt x="0" y="544749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63" name="Freeform 2162">
              <a:extLst>
                <a:ext uri="{FF2B5EF4-FFF2-40B4-BE49-F238E27FC236}">
                  <a16:creationId xmlns:a16="http://schemas.microsoft.com/office/drawing/2014/main" id="{C713C79A-D0C4-CC34-0382-30924EAB0D66}"/>
                </a:ext>
              </a:extLst>
            </p:cNvPr>
            <p:cNvSpPr/>
            <p:nvPr/>
          </p:nvSpPr>
          <p:spPr>
            <a:xfrm>
              <a:off x="11266558" y="4885236"/>
              <a:ext cx="49501" cy="562777"/>
            </a:xfrm>
            <a:custGeom>
              <a:avLst/>
              <a:gdLst>
                <a:gd name="connsiteX0" fmla="*/ 0 w 49501"/>
                <a:gd name="connsiteY0" fmla="*/ 0 h 562777"/>
                <a:gd name="connsiteX1" fmla="*/ 49501 w 49501"/>
                <a:gd name="connsiteY1" fmla="*/ 0 h 562777"/>
                <a:gd name="connsiteX2" fmla="*/ 49501 w 49501"/>
                <a:gd name="connsiteY2" fmla="*/ 562778 h 562777"/>
                <a:gd name="connsiteX3" fmla="*/ 0 w 49501"/>
                <a:gd name="connsiteY3" fmla="*/ 562778 h 56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562777">
                  <a:moveTo>
                    <a:pt x="0" y="0"/>
                  </a:moveTo>
                  <a:lnTo>
                    <a:pt x="49501" y="0"/>
                  </a:lnTo>
                  <a:lnTo>
                    <a:pt x="49501" y="562778"/>
                  </a:lnTo>
                  <a:lnTo>
                    <a:pt x="0" y="562778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64" name="Freeform 2163">
              <a:extLst>
                <a:ext uri="{FF2B5EF4-FFF2-40B4-BE49-F238E27FC236}">
                  <a16:creationId xmlns:a16="http://schemas.microsoft.com/office/drawing/2014/main" id="{427E95CF-5443-5287-FDA2-668916C5BEDA}"/>
                </a:ext>
              </a:extLst>
            </p:cNvPr>
            <p:cNvSpPr/>
            <p:nvPr/>
          </p:nvSpPr>
          <p:spPr>
            <a:xfrm>
              <a:off x="11321731" y="4885236"/>
              <a:ext cx="49501" cy="586652"/>
            </a:xfrm>
            <a:custGeom>
              <a:avLst/>
              <a:gdLst>
                <a:gd name="connsiteX0" fmla="*/ 0 w 49501"/>
                <a:gd name="connsiteY0" fmla="*/ 0 h 586652"/>
                <a:gd name="connsiteX1" fmla="*/ 49501 w 49501"/>
                <a:gd name="connsiteY1" fmla="*/ 0 h 586652"/>
                <a:gd name="connsiteX2" fmla="*/ 49501 w 49501"/>
                <a:gd name="connsiteY2" fmla="*/ 586653 h 586652"/>
                <a:gd name="connsiteX3" fmla="*/ 0 w 49501"/>
                <a:gd name="connsiteY3" fmla="*/ 586653 h 58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586652">
                  <a:moveTo>
                    <a:pt x="0" y="0"/>
                  </a:moveTo>
                  <a:lnTo>
                    <a:pt x="49501" y="0"/>
                  </a:lnTo>
                  <a:lnTo>
                    <a:pt x="49501" y="586653"/>
                  </a:lnTo>
                  <a:lnTo>
                    <a:pt x="0" y="586653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65" name="Freeform 2164">
              <a:extLst>
                <a:ext uri="{FF2B5EF4-FFF2-40B4-BE49-F238E27FC236}">
                  <a16:creationId xmlns:a16="http://schemas.microsoft.com/office/drawing/2014/main" id="{5F588290-1F97-D3C4-9DB6-889BA7E7950B}"/>
                </a:ext>
              </a:extLst>
            </p:cNvPr>
            <p:cNvSpPr/>
            <p:nvPr/>
          </p:nvSpPr>
          <p:spPr>
            <a:xfrm>
              <a:off x="11376905" y="4885236"/>
              <a:ext cx="49501" cy="618324"/>
            </a:xfrm>
            <a:custGeom>
              <a:avLst/>
              <a:gdLst>
                <a:gd name="connsiteX0" fmla="*/ 0 w 49501"/>
                <a:gd name="connsiteY0" fmla="*/ 0 h 618324"/>
                <a:gd name="connsiteX1" fmla="*/ 49501 w 49501"/>
                <a:gd name="connsiteY1" fmla="*/ 0 h 618324"/>
                <a:gd name="connsiteX2" fmla="*/ 49501 w 49501"/>
                <a:gd name="connsiteY2" fmla="*/ 618324 h 618324"/>
                <a:gd name="connsiteX3" fmla="*/ 0 w 49501"/>
                <a:gd name="connsiteY3" fmla="*/ 618324 h 61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618324">
                  <a:moveTo>
                    <a:pt x="0" y="0"/>
                  </a:moveTo>
                  <a:lnTo>
                    <a:pt x="49501" y="0"/>
                  </a:lnTo>
                  <a:lnTo>
                    <a:pt x="49501" y="618324"/>
                  </a:lnTo>
                  <a:lnTo>
                    <a:pt x="0" y="618324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66" name="Freeform 2165">
              <a:extLst>
                <a:ext uri="{FF2B5EF4-FFF2-40B4-BE49-F238E27FC236}">
                  <a16:creationId xmlns:a16="http://schemas.microsoft.com/office/drawing/2014/main" id="{1AE538DD-1237-49D5-B9B0-357C80DA7917}"/>
                </a:ext>
              </a:extLst>
            </p:cNvPr>
            <p:cNvSpPr/>
            <p:nvPr/>
          </p:nvSpPr>
          <p:spPr>
            <a:xfrm>
              <a:off x="11431563" y="4885236"/>
              <a:ext cx="49501" cy="618324"/>
            </a:xfrm>
            <a:custGeom>
              <a:avLst/>
              <a:gdLst>
                <a:gd name="connsiteX0" fmla="*/ 0 w 49501"/>
                <a:gd name="connsiteY0" fmla="*/ 0 h 618324"/>
                <a:gd name="connsiteX1" fmla="*/ 49501 w 49501"/>
                <a:gd name="connsiteY1" fmla="*/ 0 h 618324"/>
                <a:gd name="connsiteX2" fmla="*/ 49501 w 49501"/>
                <a:gd name="connsiteY2" fmla="*/ 618324 h 618324"/>
                <a:gd name="connsiteX3" fmla="*/ 0 w 49501"/>
                <a:gd name="connsiteY3" fmla="*/ 618324 h 61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618324">
                  <a:moveTo>
                    <a:pt x="0" y="0"/>
                  </a:moveTo>
                  <a:lnTo>
                    <a:pt x="49501" y="0"/>
                  </a:lnTo>
                  <a:lnTo>
                    <a:pt x="49501" y="618324"/>
                  </a:lnTo>
                  <a:lnTo>
                    <a:pt x="0" y="618324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67" name="Freeform 2166">
              <a:extLst>
                <a:ext uri="{FF2B5EF4-FFF2-40B4-BE49-F238E27FC236}">
                  <a16:creationId xmlns:a16="http://schemas.microsoft.com/office/drawing/2014/main" id="{FF45F4EF-2A7E-1ECA-6769-584798911E62}"/>
                </a:ext>
              </a:extLst>
            </p:cNvPr>
            <p:cNvSpPr/>
            <p:nvPr/>
          </p:nvSpPr>
          <p:spPr>
            <a:xfrm>
              <a:off x="11486736" y="4885236"/>
              <a:ext cx="49501" cy="620760"/>
            </a:xfrm>
            <a:custGeom>
              <a:avLst/>
              <a:gdLst>
                <a:gd name="connsiteX0" fmla="*/ 0 w 49501"/>
                <a:gd name="connsiteY0" fmla="*/ 0 h 620760"/>
                <a:gd name="connsiteX1" fmla="*/ 49501 w 49501"/>
                <a:gd name="connsiteY1" fmla="*/ 0 h 620760"/>
                <a:gd name="connsiteX2" fmla="*/ 49501 w 49501"/>
                <a:gd name="connsiteY2" fmla="*/ 620761 h 620760"/>
                <a:gd name="connsiteX3" fmla="*/ 0 w 49501"/>
                <a:gd name="connsiteY3" fmla="*/ 620761 h 62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01" h="620760">
                  <a:moveTo>
                    <a:pt x="0" y="0"/>
                  </a:moveTo>
                  <a:lnTo>
                    <a:pt x="49501" y="0"/>
                  </a:lnTo>
                  <a:lnTo>
                    <a:pt x="49501" y="620761"/>
                  </a:lnTo>
                  <a:lnTo>
                    <a:pt x="0" y="620761"/>
                  </a:lnTo>
                  <a:close/>
                </a:path>
              </a:pathLst>
            </a:custGeom>
            <a:solidFill>
              <a:srgbClr val="4472C4"/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68" name="Graphic 134">
            <a:extLst>
              <a:ext uri="{FF2B5EF4-FFF2-40B4-BE49-F238E27FC236}">
                <a16:creationId xmlns:a16="http://schemas.microsoft.com/office/drawing/2014/main" id="{936DE688-A82B-69EB-7BCC-A6D6920968FA}"/>
              </a:ext>
            </a:extLst>
          </p:cNvPr>
          <p:cNvGrpSpPr/>
          <p:nvPr/>
        </p:nvGrpSpPr>
        <p:grpSpPr>
          <a:xfrm>
            <a:off x="6426551" y="3468417"/>
            <a:ext cx="2473520" cy="892404"/>
            <a:chOff x="8568734" y="4624556"/>
            <a:chExt cx="3298027" cy="1189872"/>
          </a:xfrm>
          <a:solidFill>
            <a:srgbClr val="70AD47">
              <a:alpha val="50000"/>
            </a:srgbClr>
          </a:solidFill>
        </p:grpSpPr>
        <p:sp>
          <p:nvSpPr>
            <p:cNvPr id="2169" name="Freeform 2168">
              <a:extLst>
                <a:ext uri="{FF2B5EF4-FFF2-40B4-BE49-F238E27FC236}">
                  <a16:creationId xmlns:a16="http://schemas.microsoft.com/office/drawing/2014/main" id="{3EBA2058-A414-21C7-27FB-35BCDA871C45}"/>
                </a:ext>
              </a:extLst>
            </p:cNvPr>
            <p:cNvSpPr/>
            <p:nvPr/>
          </p:nvSpPr>
          <p:spPr>
            <a:xfrm>
              <a:off x="8568734" y="4624556"/>
              <a:ext cx="47954" cy="260680"/>
            </a:xfrm>
            <a:custGeom>
              <a:avLst/>
              <a:gdLst>
                <a:gd name="connsiteX0" fmla="*/ 0 w 47954"/>
                <a:gd name="connsiteY0" fmla="*/ 0 h 260680"/>
                <a:gd name="connsiteX1" fmla="*/ 47954 w 47954"/>
                <a:gd name="connsiteY1" fmla="*/ 0 h 260680"/>
                <a:gd name="connsiteX2" fmla="*/ 47954 w 47954"/>
                <a:gd name="connsiteY2" fmla="*/ 260681 h 260680"/>
                <a:gd name="connsiteX3" fmla="*/ 0 w 47954"/>
                <a:gd name="connsiteY3" fmla="*/ 260681 h 2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260680">
                  <a:moveTo>
                    <a:pt x="0" y="0"/>
                  </a:moveTo>
                  <a:lnTo>
                    <a:pt x="47954" y="0"/>
                  </a:lnTo>
                  <a:lnTo>
                    <a:pt x="47954" y="260681"/>
                  </a:lnTo>
                  <a:lnTo>
                    <a:pt x="0" y="260681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70" name="Freeform 2169">
              <a:extLst>
                <a:ext uri="{FF2B5EF4-FFF2-40B4-BE49-F238E27FC236}">
                  <a16:creationId xmlns:a16="http://schemas.microsoft.com/office/drawing/2014/main" id="{B513A3AB-9213-9658-9E19-F8AC2842C80E}"/>
                </a:ext>
              </a:extLst>
            </p:cNvPr>
            <p:cNvSpPr/>
            <p:nvPr/>
          </p:nvSpPr>
          <p:spPr>
            <a:xfrm>
              <a:off x="8621845" y="4829689"/>
              <a:ext cx="47954" cy="55546"/>
            </a:xfrm>
            <a:custGeom>
              <a:avLst/>
              <a:gdLst>
                <a:gd name="connsiteX0" fmla="*/ 0 w 47954"/>
                <a:gd name="connsiteY0" fmla="*/ 0 h 55546"/>
                <a:gd name="connsiteX1" fmla="*/ 47954 w 47954"/>
                <a:gd name="connsiteY1" fmla="*/ 0 h 55546"/>
                <a:gd name="connsiteX2" fmla="*/ 47954 w 47954"/>
                <a:gd name="connsiteY2" fmla="*/ 55547 h 55546"/>
                <a:gd name="connsiteX3" fmla="*/ 0 w 47954"/>
                <a:gd name="connsiteY3" fmla="*/ 55547 h 5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55546">
                  <a:moveTo>
                    <a:pt x="0" y="0"/>
                  </a:moveTo>
                  <a:lnTo>
                    <a:pt x="47954" y="0"/>
                  </a:lnTo>
                  <a:lnTo>
                    <a:pt x="47954" y="55547"/>
                  </a:lnTo>
                  <a:lnTo>
                    <a:pt x="0" y="55547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71" name="Freeform 2170">
              <a:extLst>
                <a:ext uri="{FF2B5EF4-FFF2-40B4-BE49-F238E27FC236}">
                  <a16:creationId xmlns:a16="http://schemas.microsoft.com/office/drawing/2014/main" id="{DADD0E4C-C3B8-BF15-7CFB-2BE76DF6734E}"/>
                </a:ext>
              </a:extLst>
            </p:cNvPr>
            <p:cNvSpPr/>
            <p:nvPr/>
          </p:nvSpPr>
          <p:spPr>
            <a:xfrm>
              <a:off x="8674956" y="4885236"/>
              <a:ext cx="47954" cy="17053"/>
            </a:xfrm>
            <a:custGeom>
              <a:avLst/>
              <a:gdLst>
                <a:gd name="connsiteX0" fmla="*/ 0 w 47954"/>
                <a:gd name="connsiteY0" fmla="*/ 0 h 17053"/>
                <a:gd name="connsiteX1" fmla="*/ 47954 w 47954"/>
                <a:gd name="connsiteY1" fmla="*/ 0 h 17053"/>
                <a:gd name="connsiteX2" fmla="*/ 47954 w 47954"/>
                <a:gd name="connsiteY2" fmla="*/ 17054 h 17053"/>
                <a:gd name="connsiteX3" fmla="*/ 0 w 47954"/>
                <a:gd name="connsiteY3" fmla="*/ 17054 h 1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17053">
                  <a:moveTo>
                    <a:pt x="0" y="0"/>
                  </a:moveTo>
                  <a:lnTo>
                    <a:pt x="47954" y="0"/>
                  </a:lnTo>
                  <a:lnTo>
                    <a:pt x="47954" y="17054"/>
                  </a:lnTo>
                  <a:lnTo>
                    <a:pt x="0" y="17054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72" name="Freeform 2171">
              <a:extLst>
                <a:ext uri="{FF2B5EF4-FFF2-40B4-BE49-F238E27FC236}">
                  <a16:creationId xmlns:a16="http://schemas.microsoft.com/office/drawing/2014/main" id="{DBAB3A7E-1088-1B91-7973-9AEB3E7CEBBE}"/>
                </a:ext>
              </a:extLst>
            </p:cNvPr>
            <p:cNvSpPr/>
            <p:nvPr/>
          </p:nvSpPr>
          <p:spPr>
            <a:xfrm>
              <a:off x="8728582" y="4885236"/>
              <a:ext cx="47954" cy="25337"/>
            </a:xfrm>
            <a:custGeom>
              <a:avLst/>
              <a:gdLst>
                <a:gd name="connsiteX0" fmla="*/ 0 w 47954"/>
                <a:gd name="connsiteY0" fmla="*/ 0 h 25337"/>
                <a:gd name="connsiteX1" fmla="*/ 47954 w 47954"/>
                <a:gd name="connsiteY1" fmla="*/ 0 h 25337"/>
                <a:gd name="connsiteX2" fmla="*/ 47954 w 47954"/>
                <a:gd name="connsiteY2" fmla="*/ 25337 h 25337"/>
                <a:gd name="connsiteX3" fmla="*/ 0 w 47954"/>
                <a:gd name="connsiteY3" fmla="*/ 25337 h 2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25337">
                  <a:moveTo>
                    <a:pt x="0" y="0"/>
                  </a:moveTo>
                  <a:lnTo>
                    <a:pt x="47954" y="0"/>
                  </a:lnTo>
                  <a:lnTo>
                    <a:pt x="47954" y="25337"/>
                  </a:lnTo>
                  <a:lnTo>
                    <a:pt x="0" y="25337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73" name="Freeform 2172">
              <a:extLst>
                <a:ext uri="{FF2B5EF4-FFF2-40B4-BE49-F238E27FC236}">
                  <a16:creationId xmlns:a16="http://schemas.microsoft.com/office/drawing/2014/main" id="{DF41F918-1985-DA46-746F-F1DB827A700B}"/>
                </a:ext>
              </a:extLst>
            </p:cNvPr>
            <p:cNvSpPr/>
            <p:nvPr/>
          </p:nvSpPr>
          <p:spPr>
            <a:xfrm>
              <a:off x="8781693" y="4885236"/>
              <a:ext cx="47954" cy="33133"/>
            </a:xfrm>
            <a:custGeom>
              <a:avLst/>
              <a:gdLst>
                <a:gd name="connsiteX0" fmla="*/ 0 w 47954"/>
                <a:gd name="connsiteY0" fmla="*/ 0 h 33133"/>
                <a:gd name="connsiteX1" fmla="*/ 47954 w 47954"/>
                <a:gd name="connsiteY1" fmla="*/ 0 h 33133"/>
                <a:gd name="connsiteX2" fmla="*/ 47954 w 47954"/>
                <a:gd name="connsiteY2" fmla="*/ 33133 h 33133"/>
                <a:gd name="connsiteX3" fmla="*/ 0 w 47954"/>
                <a:gd name="connsiteY3" fmla="*/ 33133 h 3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33133">
                  <a:moveTo>
                    <a:pt x="0" y="0"/>
                  </a:moveTo>
                  <a:lnTo>
                    <a:pt x="47954" y="0"/>
                  </a:lnTo>
                  <a:lnTo>
                    <a:pt x="47954" y="33133"/>
                  </a:lnTo>
                  <a:lnTo>
                    <a:pt x="0" y="33133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74" name="Freeform 2173">
              <a:extLst>
                <a:ext uri="{FF2B5EF4-FFF2-40B4-BE49-F238E27FC236}">
                  <a16:creationId xmlns:a16="http://schemas.microsoft.com/office/drawing/2014/main" id="{F1B6DD06-5CAB-C55E-8335-88C98D6CA9C3}"/>
                </a:ext>
              </a:extLst>
            </p:cNvPr>
            <p:cNvSpPr/>
            <p:nvPr/>
          </p:nvSpPr>
          <p:spPr>
            <a:xfrm>
              <a:off x="8834804" y="4885236"/>
              <a:ext cx="47954" cy="55546"/>
            </a:xfrm>
            <a:custGeom>
              <a:avLst/>
              <a:gdLst>
                <a:gd name="connsiteX0" fmla="*/ 0 w 47954"/>
                <a:gd name="connsiteY0" fmla="*/ 0 h 55546"/>
                <a:gd name="connsiteX1" fmla="*/ 47954 w 47954"/>
                <a:gd name="connsiteY1" fmla="*/ 0 h 55546"/>
                <a:gd name="connsiteX2" fmla="*/ 47954 w 47954"/>
                <a:gd name="connsiteY2" fmla="*/ 55547 h 55546"/>
                <a:gd name="connsiteX3" fmla="*/ 0 w 47954"/>
                <a:gd name="connsiteY3" fmla="*/ 55547 h 5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55546">
                  <a:moveTo>
                    <a:pt x="0" y="0"/>
                  </a:moveTo>
                  <a:lnTo>
                    <a:pt x="47954" y="0"/>
                  </a:lnTo>
                  <a:lnTo>
                    <a:pt x="47954" y="55547"/>
                  </a:lnTo>
                  <a:lnTo>
                    <a:pt x="0" y="55547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75" name="Freeform 2174">
              <a:extLst>
                <a:ext uri="{FF2B5EF4-FFF2-40B4-BE49-F238E27FC236}">
                  <a16:creationId xmlns:a16="http://schemas.microsoft.com/office/drawing/2014/main" id="{74DE5BE5-B1DA-B9CB-CF40-63CE2C6650D4}"/>
                </a:ext>
              </a:extLst>
            </p:cNvPr>
            <p:cNvSpPr/>
            <p:nvPr/>
          </p:nvSpPr>
          <p:spPr>
            <a:xfrm>
              <a:off x="8888431" y="4885236"/>
              <a:ext cx="47954" cy="68215"/>
            </a:xfrm>
            <a:custGeom>
              <a:avLst/>
              <a:gdLst>
                <a:gd name="connsiteX0" fmla="*/ 0 w 47954"/>
                <a:gd name="connsiteY0" fmla="*/ 0 h 68215"/>
                <a:gd name="connsiteX1" fmla="*/ 47954 w 47954"/>
                <a:gd name="connsiteY1" fmla="*/ 0 h 68215"/>
                <a:gd name="connsiteX2" fmla="*/ 47954 w 47954"/>
                <a:gd name="connsiteY2" fmla="*/ 68215 h 68215"/>
                <a:gd name="connsiteX3" fmla="*/ 0 w 47954"/>
                <a:gd name="connsiteY3" fmla="*/ 68215 h 6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68215">
                  <a:moveTo>
                    <a:pt x="0" y="0"/>
                  </a:moveTo>
                  <a:lnTo>
                    <a:pt x="47954" y="0"/>
                  </a:lnTo>
                  <a:lnTo>
                    <a:pt x="47954" y="68215"/>
                  </a:lnTo>
                  <a:lnTo>
                    <a:pt x="0" y="68215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76" name="Freeform 2175">
              <a:extLst>
                <a:ext uri="{FF2B5EF4-FFF2-40B4-BE49-F238E27FC236}">
                  <a16:creationId xmlns:a16="http://schemas.microsoft.com/office/drawing/2014/main" id="{C91632D6-E3C2-3797-6FA2-46242D383F99}"/>
                </a:ext>
              </a:extLst>
            </p:cNvPr>
            <p:cNvSpPr/>
            <p:nvPr/>
          </p:nvSpPr>
          <p:spPr>
            <a:xfrm>
              <a:off x="8941541" y="4885236"/>
              <a:ext cx="47954" cy="111093"/>
            </a:xfrm>
            <a:custGeom>
              <a:avLst/>
              <a:gdLst>
                <a:gd name="connsiteX0" fmla="*/ 0 w 47954"/>
                <a:gd name="connsiteY0" fmla="*/ 0 h 111093"/>
                <a:gd name="connsiteX1" fmla="*/ 47954 w 47954"/>
                <a:gd name="connsiteY1" fmla="*/ 0 h 111093"/>
                <a:gd name="connsiteX2" fmla="*/ 47954 w 47954"/>
                <a:gd name="connsiteY2" fmla="*/ 111094 h 111093"/>
                <a:gd name="connsiteX3" fmla="*/ 0 w 47954"/>
                <a:gd name="connsiteY3" fmla="*/ 111094 h 11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111093">
                  <a:moveTo>
                    <a:pt x="0" y="0"/>
                  </a:moveTo>
                  <a:lnTo>
                    <a:pt x="47954" y="0"/>
                  </a:lnTo>
                  <a:lnTo>
                    <a:pt x="47954" y="111094"/>
                  </a:lnTo>
                  <a:lnTo>
                    <a:pt x="0" y="111094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77" name="Freeform 2176">
              <a:extLst>
                <a:ext uri="{FF2B5EF4-FFF2-40B4-BE49-F238E27FC236}">
                  <a16:creationId xmlns:a16="http://schemas.microsoft.com/office/drawing/2014/main" id="{4D3C36F0-2BB0-0F69-7B88-86D91BD71548}"/>
                </a:ext>
              </a:extLst>
            </p:cNvPr>
            <p:cNvSpPr/>
            <p:nvPr/>
          </p:nvSpPr>
          <p:spPr>
            <a:xfrm>
              <a:off x="8994652" y="4885236"/>
              <a:ext cx="47954" cy="122300"/>
            </a:xfrm>
            <a:custGeom>
              <a:avLst/>
              <a:gdLst>
                <a:gd name="connsiteX0" fmla="*/ 0 w 47954"/>
                <a:gd name="connsiteY0" fmla="*/ 0 h 122300"/>
                <a:gd name="connsiteX1" fmla="*/ 47954 w 47954"/>
                <a:gd name="connsiteY1" fmla="*/ 0 h 122300"/>
                <a:gd name="connsiteX2" fmla="*/ 47954 w 47954"/>
                <a:gd name="connsiteY2" fmla="*/ 122301 h 122300"/>
                <a:gd name="connsiteX3" fmla="*/ 0 w 47954"/>
                <a:gd name="connsiteY3" fmla="*/ 122301 h 1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122300">
                  <a:moveTo>
                    <a:pt x="0" y="0"/>
                  </a:moveTo>
                  <a:lnTo>
                    <a:pt x="47954" y="0"/>
                  </a:lnTo>
                  <a:lnTo>
                    <a:pt x="47954" y="122301"/>
                  </a:lnTo>
                  <a:lnTo>
                    <a:pt x="0" y="122301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78" name="Freeform 2177">
              <a:extLst>
                <a:ext uri="{FF2B5EF4-FFF2-40B4-BE49-F238E27FC236}">
                  <a16:creationId xmlns:a16="http://schemas.microsoft.com/office/drawing/2014/main" id="{3CF21A6F-00C5-9111-BF8C-7274679B17E4}"/>
                </a:ext>
              </a:extLst>
            </p:cNvPr>
            <p:cNvSpPr/>
            <p:nvPr/>
          </p:nvSpPr>
          <p:spPr>
            <a:xfrm>
              <a:off x="9048279" y="4885236"/>
              <a:ext cx="47954" cy="133020"/>
            </a:xfrm>
            <a:custGeom>
              <a:avLst/>
              <a:gdLst>
                <a:gd name="connsiteX0" fmla="*/ 0 w 47954"/>
                <a:gd name="connsiteY0" fmla="*/ 0 h 133020"/>
                <a:gd name="connsiteX1" fmla="*/ 47954 w 47954"/>
                <a:gd name="connsiteY1" fmla="*/ 0 h 133020"/>
                <a:gd name="connsiteX2" fmla="*/ 47954 w 47954"/>
                <a:gd name="connsiteY2" fmla="*/ 133020 h 133020"/>
                <a:gd name="connsiteX3" fmla="*/ 0 w 47954"/>
                <a:gd name="connsiteY3" fmla="*/ 133020 h 13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133020">
                  <a:moveTo>
                    <a:pt x="0" y="0"/>
                  </a:moveTo>
                  <a:lnTo>
                    <a:pt x="47954" y="0"/>
                  </a:lnTo>
                  <a:lnTo>
                    <a:pt x="47954" y="133020"/>
                  </a:lnTo>
                  <a:lnTo>
                    <a:pt x="0" y="133020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79" name="Freeform 2178">
              <a:extLst>
                <a:ext uri="{FF2B5EF4-FFF2-40B4-BE49-F238E27FC236}">
                  <a16:creationId xmlns:a16="http://schemas.microsoft.com/office/drawing/2014/main" id="{C481F18E-5059-5903-2BDD-69C767F93890}"/>
                </a:ext>
              </a:extLst>
            </p:cNvPr>
            <p:cNvSpPr/>
            <p:nvPr/>
          </p:nvSpPr>
          <p:spPr>
            <a:xfrm>
              <a:off x="9101390" y="4885236"/>
              <a:ext cx="47954" cy="182719"/>
            </a:xfrm>
            <a:custGeom>
              <a:avLst/>
              <a:gdLst>
                <a:gd name="connsiteX0" fmla="*/ 0 w 47954"/>
                <a:gd name="connsiteY0" fmla="*/ 0 h 182719"/>
                <a:gd name="connsiteX1" fmla="*/ 47954 w 47954"/>
                <a:gd name="connsiteY1" fmla="*/ 0 h 182719"/>
                <a:gd name="connsiteX2" fmla="*/ 47954 w 47954"/>
                <a:gd name="connsiteY2" fmla="*/ 182720 h 182719"/>
                <a:gd name="connsiteX3" fmla="*/ 0 w 47954"/>
                <a:gd name="connsiteY3" fmla="*/ 182720 h 18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182719">
                  <a:moveTo>
                    <a:pt x="0" y="0"/>
                  </a:moveTo>
                  <a:lnTo>
                    <a:pt x="47954" y="0"/>
                  </a:lnTo>
                  <a:lnTo>
                    <a:pt x="47954" y="182720"/>
                  </a:lnTo>
                  <a:lnTo>
                    <a:pt x="0" y="182720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80" name="Freeform 2179">
              <a:extLst>
                <a:ext uri="{FF2B5EF4-FFF2-40B4-BE49-F238E27FC236}">
                  <a16:creationId xmlns:a16="http://schemas.microsoft.com/office/drawing/2014/main" id="{9C10B108-5883-1002-1D0B-57EF5D74B355}"/>
                </a:ext>
              </a:extLst>
            </p:cNvPr>
            <p:cNvSpPr/>
            <p:nvPr/>
          </p:nvSpPr>
          <p:spPr>
            <a:xfrm>
              <a:off x="9154500" y="4885236"/>
              <a:ext cx="47954" cy="202697"/>
            </a:xfrm>
            <a:custGeom>
              <a:avLst/>
              <a:gdLst>
                <a:gd name="connsiteX0" fmla="*/ 0 w 47954"/>
                <a:gd name="connsiteY0" fmla="*/ 0 h 202697"/>
                <a:gd name="connsiteX1" fmla="*/ 47954 w 47954"/>
                <a:gd name="connsiteY1" fmla="*/ 0 h 202697"/>
                <a:gd name="connsiteX2" fmla="*/ 47954 w 47954"/>
                <a:gd name="connsiteY2" fmla="*/ 202697 h 202697"/>
                <a:gd name="connsiteX3" fmla="*/ 0 w 47954"/>
                <a:gd name="connsiteY3" fmla="*/ 202697 h 20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202697">
                  <a:moveTo>
                    <a:pt x="0" y="0"/>
                  </a:moveTo>
                  <a:lnTo>
                    <a:pt x="47954" y="0"/>
                  </a:lnTo>
                  <a:lnTo>
                    <a:pt x="47954" y="202697"/>
                  </a:lnTo>
                  <a:lnTo>
                    <a:pt x="0" y="202697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81" name="Freeform 2180">
              <a:extLst>
                <a:ext uri="{FF2B5EF4-FFF2-40B4-BE49-F238E27FC236}">
                  <a16:creationId xmlns:a16="http://schemas.microsoft.com/office/drawing/2014/main" id="{D95D6305-9A71-FDBD-BC4E-9A23D3F52756}"/>
                </a:ext>
              </a:extLst>
            </p:cNvPr>
            <p:cNvSpPr/>
            <p:nvPr/>
          </p:nvSpPr>
          <p:spPr>
            <a:xfrm>
              <a:off x="9208127" y="4885236"/>
              <a:ext cx="47954" cy="214391"/>
            </a:xfrm>
            <a:custGeom>
              <a:avLst/>
              <a:gdLst>
                <a:gd name="connsiteX0" fmla="*/ 0 w 47954"/>
                <a:gd name="connsiteY0" fmla="*/ 0 h 214391"/>
                <a:gd name="connsiteX1" fmla="*/ 47954 w 47954"/>
                <a:gd name="connsiteY1" fmla="*/ 0 h 214391"/>
                <a:gd name="connsiteX2" fmla="*/ 47954 w 47954"/>
                <a:gd name="connsiteY2" fmla="*/ 214391 h 214391"/>
                <a:gd name="connsiteX3" fmla="*/ 0 w 47954"/>
                <a:gd name="connsiteY3" fmla="*/ 214391 h 21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214391">
                  <a:moveTo>
                    <a:pt x="0" y="0"/>
                  </a:moveTo>
                  <a:lnTo>
                    <a:pt x="47954" y="0"/>
                  </a:lnTo>
                  <a:lnTo>
                    <a:pt x="47954" y="214391"/>
                  </a:lnTo>
                  <a:lnTo>
                    <a:pt x="0" y="214391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82" name="Freeform 2181">
              <a:extLst>
                <a:ext uri="{FF2B5EF4-FFF2-40B4-BE49-F238E27FC236}">
                  <a16:creationId xmlns:a16="http://schemas.microsoft.com/office/drawing/2014/main" id="{500B6C2C-4299-06A3-13FA-AC3C4B4F95C3}"/>
                </a:ext>
              </a:extLst>
            </p:cNvPr>
            <p:cNvSpPr/>
            <p:nvPr/>
          </p:nvSpPr>
          <p:spPr>
            <a:xfrm>
              <a:off x="9261238" y="4885236"/>
              <a:ext cx="47954" cy="267989"/>
            </a:xfrm>
            <a:custGeom>
              <a:avLst/>
              <a:gdLst>
                <a:gd name="connsiteX0" fmla="*/ 0 w 47954"/>
                <a:gd name="connsiteY0" fmla="*/ 0 h 267989"/>
                <a:gd name="connsiteX1" fmla="*/ 47954 w 47954"/>
                <a:gd name="connsiteY1" fmla="*/ 0 h 267989"/>
                <a:gd name="connsiteX2" fmla="*/ 47954 w 47954"/>
                <a:gd name="connsiteY2" fmla="*/ 267989 h 267989"/>
                <a:gd name="connsiteX3" fmla="*/ 0 w 47954"/>
                <a:gd name="connsiteY3" fmla="*/ 267989 h 26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267989">
                  <a:moveTo>
                    <a:pt x="0" y="0"/>
                  </a:moveTo>
                  <a:lnTo>
                    <a:pt x="47954" y="0"/>
                  </a:lnTo>
                  <a:lnTo>
                    <a:pt x="47954" y="267989"/>
                  </a:lnTo>
                  <a:lnTo>
                    <a:pt x="0" y="267989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83" name="Freeform 2182">
              <a:extLst>
                <a:ext uri="{FF2B5EF4-FFF2-40B4-BE49-F238E27FC236}">
                  <a16:creationId xmlns:a16="http://schemas.microsoft.com/office/drawing/2014/main" id="{827DA46D-D58B-6E5B-E43B-13C41E1758FB}"/>
                </a:ext>
              </a:extLst>
            </p:cNvPr>
            <p:cNvSpPr/>
            <p:nvPr/>
          </p:nvSpPr>
          <p:spPr>
            <a:xfrm>
              <a:off x="9314348" y="4885236"/>
              <a:ext cx="47954" cy="293326"/>
            </a:xfrm>
            <a:custGeom>
              <a:avLst/>
              <a:gdLst>
                <a:gd name="connsiteX0" fmla="*/ 0 w 47954"/>
                <a:gd name="connsiteY0" fmla="*/ 0 h 293326"/>
                <a:gd name="connsiteX1" fmla="*/ 47954 w 47954"/>
                <a:gd name="connsiteY1" fmla="*/ 0 h 293326"/>
                <a:gd name="connsiteX2" fmla="*/ 47954 w 47954"/>
                <a:gd name="connsiteY2" fmla="*/ 293326 h 293326"/>
                <a:gd name="connsiteX3" fmla="*/ 0 w 47954"/>
                <a:gd name="connsiteY3" fmla="*/ 293326 h 29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293326">
                  <a:moveTo>
                    <a:pt x="0" y="0"/>
                  </a:moveTo>
                  <a:lnTo>
                    <a:pt x="47954" y="0"/>
                  </a:lnTo>
                  <a:lnTo>
                    <a:pt x="47954" y="293326"/>
                  </a:lnTo>
                  <a:lnTo>
                    <a:pt x="0" y="293326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84" name="Freeform 2183">
              <a:extLst>
                <a:ext uri="{FF2B5EF4-FFF2-40B4-BE49-F238E27FC236}">
                  <a16:creationId xmlns:a16="http://schemas.microsoft.com/office/drawing/2014/main" id="{6F454FBC-466E-469F-A762-F7EC0696D6BA}"/>
                </a:ext>
              </a:extLst>
            </p:cNvPr>
            <p:cNvSpPr/>
            <p:nvPr/>
          </p:nvSpPr>
          <p:spPr>
            <a:xfrm>
              <a:off x="9367975" y="4885236"/>
              <a:ext cx="47954" cy="305020"/>
            </a:xfrm>
            <a:custGeom>
              <a:avLst/>
              <a:gdLst>
                <a:gd name="connsiteX0" fmla="*/ 0 w 47954"/>
                <a:gd name="connsiteY0" fmla="*/ 0 h 305020"/>
                <a:gd name="connsiteX1" fmla="*/ 47954 w 47954"/>
                <a:gd name="connsiteY1" fmla="*/ 0 h 305020"/>
                <a:gd name="connsiteX2" fmla="*/ 47954 w 47954"/>
                <a:gd name="connsiteY2" fmla="*/ 305021 h 305020"/>
                <a:gd name="connsiteX3" fmla="*/ 0 w 47954"/>
                <a:gd name="connsiteY3" fmla="*/ 305021 h 30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305020">
                  <a:moveTo>
                    <a:pt x="0" y="0"/>
                  </a:moveTo>
                  <a:lnTo>
                    <a:pt x="47954" y="0"/>
                  </a:lnTo>
                  <a:lnTo>
                    <a:pt x="47954" y="305021"/>
                  </a:lnTo>
                  <a:lnTo>
                    <a:pt x="0" y="305021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85" name="Freeform 2184">
              <a:extLst>
                <a:ext uri="{FF2B5EF4-FFF2-40B4-BE49-F238E27FC236}">
                  <a16:creationId xmlns:a16="http://schemas.microsoft.com/office/drawing/2014/main" id="{491D9DE1-F600-A665-ABB7-7EF202DB406B}"/>
                </a:ext>
              </a:extLst>
            </p:cNvPr>
            <p:cNvSpPr/>
            <p:nvPr/>
          </p:nvSpPr>
          <p:spPr>
            <a:xfrm>
              <a:off x="9421086" y="4885236"/>
              <a:ext cx="47954" cy="320125"/>
            </a:xfrm>
            <a:custGeom>
              <a:avLst/>
              <a:gdLst>
                <a:gd name="connsiteX0" fmla="*/ 0 w 47954"/>
                <a:gd name="connsiteY0" fmla="*/ 0 h 320125"/>
                <a:gd name="connsiteX1" fmla="*/ 47954 w 47954"/>
                <a:gd name="connsiteY1" fmla="*/ 0 h 320125"/>
                <a:gd name="connsiteX2" fmla="*/ 47954 w 47954"/>
                <a:gd name="connsiteY2" fmla="*/ 320125 h 320125"/>
                <a:gd name="connsiteX3" fmla="*/ 0 w 47954"/>
                <a:gd name="connsiteY3" fmla="*/ 320125 h 32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320125">
                  <a:moveTo>
                    <a:pt x="0" y="0"/>
                  </a:moveTo>
                  <a:lnTo>
                    <a:pt x="47954" y="0"/>
                  </a:lnTo>
                  <a:lnTo>
                    <a:pt x="47954" y="320125"/>
                  </a:lnTo>
                  <a:lnTo>
                    <a:pt x="0" y="320125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86" name="Freeform 2185">
              <a:extLst>
                <a:ext uri="{FF2B5EF4-FFF2-40B4-BE49-F238E27FC236}">
                  <a16:creationId xmlns:a16="http://schemas.microsoft.com/office/drawing/2014/main" id="{2EBB5F4C-7F6F-E1C2-BFA7-CDC5FF52F577}"/>
                </a:ext>
              </a:extLst>
            </p:cNvPr>
            <p:cNvSpPr/>
            <p:nvPr/>
          </p:nvSpPr>
          <p:spPr>
            <a:xfrm>
              <a:off x="9474197" y="4885236"/>
              <a:ext cx="47954" cy="325485"/>
            </a:xfrm>
            <a:custGeom>
              <a:avLst/>
              <a:gdLst>
                <a:gd name="connsiteX0" fmla="*/ 0 w 47954"/>
                <a:gd name="connsiteY0" fmla="*/ 0 h 325485"/>
                <a:gd name="connsiteX1" fmla="*/ 47954 w 47954"/>
                <a:gd name="connsiteY1" fmla="*/ 0 h 325485"/>
                <a:gd name="connsiteX2" fmla="*/ 47954 w 47954"/>
                <a:gd name="connsiteY2" fmla="*/ 325485 h 325485"/>
                <a:gd name="connsiteX3" fmla="*/ 0 w 47954"/>
                <a:gd name="connsiteY3" fmla="*/ 325485 h 32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325485">
                  <a:moveTo>
                    <a:pt x="0" y="0"/>
                  </a:moveTo>
                  <a:lnTo>
                    <a:pt x="47954" y="0"/>
                  </a:lnTo>
                  <a:lnTo>
                    <a:pt x="47954" y="325485"/>
                  </a:lnTo>
                  <a:lnTo>
                    <a:pt x="0" y="325485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87" name="Freeform 2186">
              <a:extLst>
                <a:ext uri="{FF2B5EF4-FFF2-40B4-BE49-F238E27FC236}">
                  <a16:creationId xmlns:a16="http://schemas.microsoft.com/office/drawing/2014/main" id="{683C7C2F-8B70-82F8-55A5-3BD35DDB6C30}"/>
                </a:ext>
              </a:extLst>
            </p:cNvPr>
            <p:cNvSpPr/>
            <p:nvPr/>
          </p:nvSpPr>
          <p:spPr>
            <a:xfrm>
              <a:off x="9527823" y="4885236"/>
              <a:ext cx="47954" cy="332306"/>
            </a:xfrm>
            <a:custGeom>
              <a:avLst/>
              <a:gdLst>
                <a:gd name="connsiteX0" fmla="*/ 0 w 47954"/>
                <a:gd name="connsiteY0" fmla="*/ 0 h 332306"/>
                <a:gd name="connsiteX1" fmla="*/ 47954 w 47954"/>
                <a:gd name="connsiteY1" fmla="*/ 0 h 332306"/>
                <a:gd name="connsiteX2" fmla="*/ 47954 w 47954"/>
                <a:gd name="connsiteY2" fmla="*/ 332307 h 332306"/>
                <a:gd name="connsiteX3" fmla="*/ 0 w 47954"/>
                <a:gd name="connsiteY3" fmla="*/ 332307 h 33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332306">
                  <a:moveTo>
                    <a:pt x="0" y="0"/>
                  </a:moveTo>
                  <a:lnTo>
                    <a:pt x="47954" y="0"/>
                  </a:lnTo>
                  <a:lnTo>
                    <a:pt x="47954" y="332307"/>
                  </a:lnTo>
                  <a:lnTo>
                    <a:pt x="0" y="332307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88" name="Freeform 2187">
              <a:extLst>
                <a:ext uri="{FF2B5EF4-FFF2-40B4-BE49-F238E27FC236}">
                  <a16:creationId xmlns:a16="http://schemas.microsoft.com/office/drawing/2014/main" id="{822CF499-64F2-3713-1074-053DADA21A13}"/>
                </a:ext>
              </a:extLst>
            </p:cNvPr>
            <p:cNvSpPr/>
            <p:nvPr/>
          </p:nvSpPr>
          <p:spPr>
            <a:xfrm>
              <a:off x="9580934" y="4885236"/>
              <a:ext cx="47954" cy="333768"/>
            </a:xfrm>
            <a:custGeom>
              <a:avLst/>
              <a:gdLst>
                <a:gd name="connsiteX0" fmla="*/ 0 w 47954"/>
                <a:gd name="connsiteY0" fmla="*/ 0 h 333768"/>
                <a:gd name="connsiteX1" fmla="*/ 47954 w 47954"/>
                <a:gd name="connsiteY1" fmla="*/ 0 h 333768"/>
                <a:gd name="connsiteX2" fmla="*/ 47954 w 47954"/>
                <a:gd name="connsiteY2" fmla="*/ 333769 h 333768"/>
                <a:gd name="connsiteX3" fmla="*/ 0 w 47954"/>
                <a:gd name="connsiteY3" fmla="*/ 333769 h 33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333768">
                  <a:moveTo>
                    <a:pt x="0" y="0"/>
                  </a:moveTo>
                  <a:lnTo>
                    <a:pt x="47954" y="0"/>
                  </a:lnTo>
                  <a:lnTo>
                    <a:pt x="47954" y="333769"/>
                  </a:lnTo>
                  <a:lnTo>
                    <a:pt x="0" y="333769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89" name="Freeform 2188">
              <a:extLst>
                <a:ext uri="{FF2B5EF4-FFF2-40B4-BE49-F238E27FC236}">
                  <a16:creationId xmlns:a16="http://schemas.microsoft.com/office/drawing/2014/main" id="{85DAF62B-B9E3-E1DD-6342-847A91D99CA8}"/>
                </a:ext>
              </a:extLst>
            </p:cNvPr>
            <p:cNvSpPr/>
            <p:nvPr/>
          </p:nvSpPr>
          <p:spPr>
            <a:xfrm>
              <a:off x="9634045" y="4885236"/>
              <a:ext cx="47954" cy="342051"/>
            </a:xfrm>
            <a:custGeom>
              <a:avLst/>
              <a:gdLst>
                <a:gd name="connsiteX0" fmla="*/ 0 w 47954"/>
                <a:gd name="connsiteY0" fmla="*/ 0 h 342051"/>
                <a:gd name="connsiteX1" fmla="*/ 47954 w 47954"/>
                <a:gd name="connsiteY1" fmla="*/ 0 h 342051"/>
                <a:gd name="connsiteX2" fmla="*/ 47954 w 47954"/>
                <a:gd name="connsiteY2" fmla="*/ 342052 h 342051"/>
                <a:gd name="connsiteX3" fmla="*/ 0 w 47954"/>
                <a:gd name="connsiteY3" fmla="*/ 342052 h 3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342051">
                  <a:moveTo>
                    <a:pt x="0" y="0"/>
                  </a:moveTo>
                  <a:lnTo>
                    <a:pt x="47954" y="0"/>
                  </a:lnTo>
                  <a:lnTo>
                    <a:pt x="47954" y="342052"/>
                  </a:lnTo>
                  <a:lnTo>
                    <a:pt x="0" y="342052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90" name="Freeform 2189">
              <a:extLst>
                <a:ext uri="{FF2B5EF4-FFF2-40B4-BE49-F238E27FC236}">
                  <a16:creationId xmlns:a16="http://schemas.microsoft.com/office/drawing/2014/main" id="{AF2AA523-17C6-D3FF-8C18-2C9D992F6953}"/>
                </a:ext>
              </a:extLst>
            </p:cNvPr>
            <p:cNvSpPr/>
            <p:nvPr/>
          </p:nvSpPr>
          <p:spPr>
            <a:xfrm>
              <a:off x="9687671" y="4885236"/>
              <a:ext cx="47954" cy="342051"/>
            </a:xfrm>
            <a:custGeom>
              <a:avLst/>
              <a:gdLst>
                <a:gd name="connsiteX0" fmla="*/ 0 w 47954"/>
                <a:gd name="connsiteY0" fmla="*/ 0 h 342051"/>
                <a:gd name="connsiteX1" fmla="*/ 47954 w 47954"/>
                <a:gd name="connsiteY1" fmla="*/ 0 h 342051"/>
                <a:gd name="connsiteX2" fmla="*/ 47954 w 47954"/>
                <a:gd name="connsiteY2" fmla="*/ 342052 h 342051"/>
                <a:gd name="connsiteX3" fmla="*/ 0 w 47954"/>
                <a:gd name="connsiteY3" fmla="*/ 342052 h 3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342051">
                  <a:moveTo>
                    <a:pt x="0" y="0"/>
                  </a:moveTo>
                  <a:lnTo>
                    <a:pt x="47954" y="0"/>
                  </a:lnTo>
                  <a:lnTo>
                    <a:pt x="47954" y="342052"/>
                  </a:lnTo>
                  <a:lnTo>
                    <a:pt x="0" y="342052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91" name="Freeform 2190">
              <a:extLst>
                <a:ext uri="{FF2B5EF4-FFF2-40B4-BE49-F238E27FC236}">
                  <a16:creationId xmlns:a16="http://schemas.microsoft.com/office/drawing/2014/main" id="{3C32B60A-8EF5-87FD-3333-52E913195F18}"/>
                </a:ext>
              </a:extLst>
            </p:cNvPr>
            <p:cNvSpPr/>
            <p:nvPr/>
          </p:nvSpPr>
          <p:spPr>
            <a:xfrm>
              <a:off x="9740782" y="4885236"/>
              <a:ext cx="47954" cy="381032"/>
            </a:xfrm>
            <a:custGeom>
              <a:avLst/>
              <a:gdLst>
                <a:gd name="connsiteX0" fmla="*/ 0 w 47954"/>
                <a:gd name="connsiteY0" fmla="*/ 0 h 381032"/>
                <a:gd name="connsiteX1" fmla="*/ 47954 w 47954"/>
                <a:gd name="connsiteY1" fmla="*/ 0 h 381032"/>
                <a:gd name="connsiteX2" fmla="*/ 47954 w 47954"/>
                <a:gd name="connsiteY2" fmla="*/ 381032 h 381032"/>
                <a:gd name="connsiteX3" fmla="*/ 0 w 47954"/>
                <a:gd name="connsiteY3" fmla="*/ 381032 h 38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381032">
                  <a:moveTo>
                    <a:pt x="0" y="0"/>
                  </a:moveTo>
                  <a:lnTo>
                    <a:pt x="47954" y="0"/>
                  </a:lnTo>
                  <a:lnTo>
                    <a:pt x="47954" y="381032"/>
                  </a:lnTo>
                  <a:lnTo>
                    <a:pt x="0" y="381032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92" name="Freeform 2191">
              <a:extLst>
                <a:ext uri="{FF2B5EF4-FFF2-40B4-BE49-F238E27FC236}">
                  <a16:creationId xmlns:a16="http://schemas.microsoft.com/office/drawing/2014/main" id="{9CDA6B49-351E-E5A0-13C0-7F879BABB92F}"/>
                </a:ext>
              </a:extLst>
            </p:cNvPr>
            <p:cNvSpPr/>
            <p:nvPr/>
          </p:nvSpPr>
          <p:spPr>
            <a:xfrm>
              <a:off x="9793893" y="4885236"/>
              <a:ext cx="47954" cy="385904"/>
            </a:xfrm>
            <a:custGeom>
              <a:avLst/>
              <a:gdLst>
                <a:gd name="connsiteX0" fmla="*/ 0 w 47954"/>
                <a:gd name="connsiteY0" fmla="*/ 0 h 385904"/>
                <a:gd name="connsiteX1" fmla="*/ 47954 w 47954"/>
                <a:gd name="connsiteY1" fmla="*/ 0 h 385904"/>
                <a:gd name="connsiteX2" fmla="*/ 47954 w 47954"/>
                <a:gd name="connsiteY2" fmla="*/ 385905 h 385904"/>
                <a:gd name="connsiteX3" fmla="*/ 0 w 47954"/>
                <a:gd name="connsiteY3" fmla="*/ 385905 h 38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385904">
                  <a:moveTo>
                    <a:pt x="0" y="0"/>
                  </a:moveTo>
                  <a:lnTo>
                    <a:pt x="47954" y="0"/>
                  </a:lnTo>
                  <a:lnTo>
                    <a:pt x="47954" y="385905"/>
                  </a:lnTo>
                  <a:lnTo>
                    <a:pt x="0" y="385905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93" name="Freeform 2192">
              <a:extLst>
                <a:ext uri="{FF2B5EF4-FFF2-40B4-BE49-F238E27FC236}">
                  <a16:creationId xmlns:a16="http://schemas.microsoft.com/office/drawing/2014/main" id="{440B3143-5427-679A-E0DC-B166628C00F8}"/>
                </a:ext>
              </a:extLst>
            </p:cNvPr>
            <p:cNvSpPr/>
            <p:nvPr/>
          </p:nvSpPr>
          <p:spPr>
            <a:xfrm>
              <a:off x="9847519" y="4885236"/>
              <a:ext cx="47954" cy="394675"/>
            </a:xfrm>
            <a:custGeom>
              <a:avLst/>
              <a:gdLst>
                <a:gd name="connsiteX0" fmla="*/ 0 w 47954"/>
                <a:gd name="connsiteY0" fmla="*/ 0 h 394675"/>
                <a:gd name="connsiteX1" fmla="*/ 47954 w 47954"/>
                <a:gd name="connsiteY1" fmla="*/ 0 h 394675"/>
                <a:gd name="connsiteX2" fmla="*/ 47954 w 47954"/>
                <a:gd name="connsiteY2" fmla="*/ 394675 h 394675"/>
                <a:gd name="connsiteX3" fmla="*/ 0 w 47954"/>
                <a:gd name="connsiteY3" fmla="*/ 394675 h 3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394675">
                  <a:moveTo>
                    <a:pt x="0" y="0"/>
                  </a:moveTo>
                  <a:lnTo>
                    <a:pt x="47954" y="0"/>
                  </a:lnTo>
                  <a:lnTo>
                    <a:pt x="47954" y="394675"/>
                  </a:lnTo>
                  <a:lnTo>
                    <a:pt x="0" y="394675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94" name="Freeform 2193">
              <a:extLst>
                <a:ext uri="{FF2B5EF4-FFF2-40B4-BE49-F238E27FC236}">
                  <a16:creationId xmlns:a16="http://schemas.microsoft.com/office/drawing/2014/main" id="{03173F94-730D-354B-ED79-5D7ECA007A73}"/>
                </a:ext>
              </a:extLst>
            </p:cNvPr>
            <p:cNvSpPr/>
            <p:nvPr/>
          </p:nvSpPr>
          <p:spPr>
            <a:xfrm>
              <a:off x="9900630" y="4885236"/>
              <a:ext cx="47954" cy="394675"/>
            </a:xfrm>
            <a:custGeom>
              <a:avLst/>
              <a:gdLst>
                <a:gd name="connsiteX0" fmla="*/ 0 w 47954"/>
                <a:gd name="connsiteY0" fmla="*/ 0 h 394675"/>
                <a:gd name="connsiteX1" fmla="*/ 47954 w 47954"/>
                <a:gd name="connsiteY1" fmla="*/ 0 h 394675"/>
                <a:gd name="connsiteX2" fmla="*/ 47954 w 47954"/>
                <a:gd name="connsiteY2" fmla="*/ 394675 h 394675"/>
                <a:gd name="connsiteX3" fmla="*/ 0 w 47954"/>
                <a:gd name="connsiteY3" fmla="*/ 394675 h 39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394675">
                  <a:moveTo>
                    <a:pt x="0" y="0"/>
                  </a:moveTo>
                  <a:lnTo>
                    <a:pt x="47954" y="0"/>
                  </a:lnTo>
                  <a:lnTo>
                    <a:pt x="47954" y="394675"/>
                  </a:lnTo>
                  <a:lnTo>
                    <a:pt x="0" y="394675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95" name="Freeform 2194">
              <a:extLst>
                <a:ext uri="{FF2B5EF4-FFF2-40B4-BE49-F238E27FC236}">
                  <a16:creationId xmlns:a16="http://schemas.microsoft.com/office/drawing/2014/main" id="{EA2FA60F-930E-A9CF-8941-2074C8ADEFB1}"/>
                </a:ext>
              </a:extLst>
            </p:cNvPr>
            <p:cNvSpPr/>
            <p:nvPr/>
          </p:nvSpPr>
          <p:spPr>
            <a:xfrm>
              <a:off x="9953741" y="4885236"/>
              <a:ext cx="47954" cy="413190"/>
            </a:xfrm>
            <a:custGeom>
              <a:avLst/>
              <a:gdLst>
                <a:gd name="connsiteX0" fmla="*/ 0 w 47954"/>
                <a:gd name="connsiteY0" fmla="*/ 0 h 413190"/>
                <a:gd name="connsiteX1" fmla="*/ 47954 w 47954"/>
                <a:gd name="connsiteY1" fmla="*/ 0 h 413190"/>
                <a:gd name="connsiteX2" fmla="*/ 47954 w 47954"/>
                <a:gd name="connsiteY2" fmla="*/ 413191 h 413190"/>
                <a:gd name="connsiteX3" fmla="*/ 0 w 47954"/>
                <a:gd name="connsiteY3" fmla="*/ 413191 h 41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413190">
                  <a:moveTo>
                    <a:pt x="0" y="0"/>
                  </a:moveTo>
                  <a:lnTo>
                    <a:pt x="47954" y="0"/>
                  </a:lnTo>
                  <a:lnTo>
                    <a:pt x="47954" y="413191"/>
                  </a:lnTo>
                  <a:lnTo>
                    <a:pt x="0" y="413191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96" name="Freeform 2195">
              <a:extLst>
                <a:ext uri="{FF2B5EF4-FFF2-40B4-BE49-F238E27FC236}">
                  <a16:creationId xmlns:a16="http://schemas.microsoft.com/office/drawing/2014/main" id="{B4A4CFB2-3A03-BDE7-2CBE-0532A1FC57CE}"/>
                </a:ext>
              </a:extLst>
            </p:cNvPr>
            <p:cNvSpPr/>
            <p:nvPr/>
          </p:nvSpPr>
          <p:spPr>
            <a:xfrm>
              <a:off x="10007367" y="4885236"/>
              <a:ext cx="47954" cy="414652"/>
            </a:xfrm>
            <a:custGeom>
              <a:avLst/>
              <a:gdLst>
                <a:gd name="connsiteX0" fmla="*/ 0 w 47954"/>
                <a:gd name="connsiteY0" fmla="*/ 0 h 414652"/>
                <a:gd name="connsiteX1" fmla="*/ 47954 w 47954"/>
                <a:gd name="connsiteY1" fmla="*/ 0 h 414652"/>
                <a:gd name="connsiteX2" fmla="*/ 47954 w 47954"/>
                <a:gd name="connsiteY2" fmla="*/ 414653 h 414652"/>
                <a:gd name="connsiteX3" fmla="*/ 0 w 47954"/>
                <a:gd name="connsiteY3" fmla="*/ 414653 h 414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414652">
                  <a:moveTo>
                    <a:pt x="0" y="0"/>
                  </a:moveTo>
                  <a:lnTo>
                    <a:pt x="47954" y="0"/>
                  </a:lnTo>
                  <a:lnTo>
                    <a:pt x="47954" y="414653"/>
                  </a:lnTo>
                  <a:lnTo>
                    <a:pt x="0" y="414653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97" name="Freeform 2196">
              <a:extLst>
                <a:ext uri="{FF2B5EF4-FFF2-40B4-BE49-F238E27FC236}">
                  <a16:creationId xmlns:a16="http://schemas.microsoft.com/office/drawing/2014/main" id="{4EC2EFC0-99FC-5DA2-0243-D763B849986D}"/>
                </a:ext>
              </a:extLst>
            </p:cNvPr>
            <p:cNvSpPr/>
            <p:nvPr/>
          </p:nvSpPr>
          <p:spPr>
            <a:xfrm>
              <a:off x="10060478" y="4885236"/>
              <a:ext cx="47954" cy="423910"/>
            </a:xfrm>
            <a:custGeom>
              <a:avLst/>
              <a:gdLst>
                <a:gd name="connsiteX0" fmla="*/ 0 w 47954"/>
                <a:gd name="connsiteY0" fmla="*/ 0 h 423910"/>
                <a:gd name="connsiteX1" fmla="*/ 47954 w 47954"/>
                <a:gd name="connsiteY1" fmla="*/ 0 h 423910"/>
                <a:gd name="connsiteX2" fmla="*/ 47954 w 47954"/>
                <a:gd name="connsiteY2" fmla="*/ 423910 h 423910"/>
                <a:gd name="connsiteX3" fmla="*/ 0 w 47954"/>
                <a:gd name="connsiteY3" fmla="*/ 423910 h 42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423910">
                  <a:moveTo>
                    <a:pt x="0" y="0"/>
                  </a:moveTo>
                  <a:lnTo>
                    <a:pt x="47954" y="0"/>
                  </a:lnTo>
                  <a:lnTo>
                    <a:pt x="47954" y="423910"/>
                  </a:lnTo>
                  <a:lnTo>
                    <a:pt x="0" y="423910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98" name="Freeform 2197">
              <a:extLst>
                <a:ext uri="{FF2B5EF4-FFF2-40B4-BE49-F238E27FC236}">
                  <a16:creationId xmlns:a16="http://schemas.microsoft.com/office/drawing/2014/main" id="{117E5644-4A77-96E1-C498-15477BE1A48E}"/>
                </a:ext>
              </a:extLst>
            </p:cNvPr>
            <p:cNvSpPr/>
            <p:nvPr/>
          </p:nvSpPr>
          <p:spPr>
            <a:xfrm>
              <a:off x="10113589" y="4885236"/>
              <a:ext cx="47954" cy="423910"/>
            </a:xfrm>
            <a:custGeom>
              <a:avLst/>
              <a:gdLst>
                <a:gd name="connsiteX0" fmla="*/ 0 w 47954"/>
                <a:gd name="connsiteY0" fmla="*/ 0 h 423910"/>
                <a:gd name="connsiteX1" fmla="*/ 47954 w 47954"/>
                <a:gd name="connsiteY1" fmla="*/ 0 h 423910"/>
                <a:gd name="connsiteX2" fmla="*/ 47954 w 47954"/>
                <a:gd name="connsiteY2" fmla="*/ 423910 h 423910"/>
                <a:gd name="connsiteX3" fmla="*/ 0 w 47954"/>
                <a:gd name="connsiteY3" fmla="*/ 423910 h 42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423910">
                  <a:moveTo>
                    <a:pt x="0" y="0"/>
                  </a:moveTo>
                  <a:lnTo>
                    <a:pt x="47954" y="0"/>
                  </a:lnTo>
                  <a:lnTo>
                    <a:pt x="47954" y="423910"/>
                  </a:lnTo>
                  <a:lnTo>
                    <a:pt x="0" y="423910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99" name="Freeform 2198">
              <a:extLst>
                <a:ext uri="{FF2B5EF4-FFF2-40B4-BE49-F238E27FC236}">
                  <a16:creationId xmlns:a16="http://schemas.microsoft.com/office/drawing/2014/main" id="{7A64BA16-490F-6345-9D1E-7F0F41AAAB00}"/>
                </a:ext>
              </a:extLst>
            </p:cNvPr>
            <p:cNvSpPr/>
            <p:nvPr/>
          </p:nvSpPr>
          <p:spPr>
            <a:xfrm>
              <a:off x="10167216" y="4885236"/>
              <a:ext cx="47954" cy="428782"/>
            </a:xfrm>
            <a:custGeom>
              <a:avLst/>
              <a:gdLst>
                <a:gd name="connsiteX0" fmla="*/ 0 w 47954"/>
                <a:gd name="connsiteY0" fmla="*/ 0 h 428782"/>
                <a:gd name="connsiteX1" fmla="*/ 47954 w 47954"/>
                <a:gd name="connsiteY1" fmla="*/ 0 h 428782"/>
                <a:gd name="connsiteX2" fmla="*/ 47954 w 47954"/>
                <a:gd name="connsiteY2" fmla="*/ 428783 h 428782"/>
                <a:gd name="connsiteX3" fmla="*/ 0 w 47954"/>
                <a:gd name="connsiteY3" fmla="*/ 428783 h 42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428782">
                  <a:moveTo>
                    <a:pt x="0" y="0"/>
                  </a:moveTo>
                  <a:lnTo>
                    <a:pt x="47954" y="0"/>
                  </a:lnTo>
                  <a:lnTo>
                    <a:pt x="47954" y="428783"/>
                  </a:lnTo>
                  <a:lnTo>
                    <a:pt x="0" y="428783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00" name="Freeform 2199">
              <a:extLst>
                <a:ext uri="{FF2B5EF4-FFF2-40B4-BE49-F238E27FC236}">
                  <a16:creationId xmlns:a16="http://schemas.microsoft.com/office/drawing/2014/main" id="{5951721A-0F73-E82D-B6CA-CC6716D2AE2E}"/>
                </a:ext>
              </a:extLst>
            </p:cNvPr>
            <p:cNvSpPr/>
            <p:nvPr/>
          </p:nvSpPr>
          <p:spPr>
            <a:xfrm>
              <a:off x="10220326" y="4885236"/>
              <a:ext cx="47954" cy="431219"/>
            </a:xfrm>
            <a:custGeom>
              <a:avLst/>
              <a:gdLst>
                <a:gd name="connsiteX0" fmla="*/ 0 w 47954"/>
                <a:gd name="connsiteY0" fmla="*/ 0 h 431219"/>
                <a:gd name="connsiteX1" fmla="*/ 47954 w 47954"/>
                <a:gd name="connsiteY1" fmla="*/ 0 h 431219"/>
                <a:gd name="connsiteX2" fmla="*/ 47954 w 47954"/>
                <a:gd name="connsiteY2" fmla="*/ 431219 h 431219"/>
                <a:gd name="connsiteX3" fmla="*/ 0 w 47954"/>
                <a:gd name="connsiteY3" fmla="*/ 431219 h 43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431219">
                  <a:moveTo>
                    <a:pt x="0" y="0"/>
                  </a:moveTo>
                  <a:lnTo>
                    <a:pt x="47954" y="0"/>
                  </a:lnTo>
                  <a:lnTo>
                    <a:pt x="47954" y="431219"/>
                  </a:lnTo>
                  <a:lnTo>
                    <a:pt x="0" y="431219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01" name="Freeform 2200">
              <a:extLst>
                <a:ext uri="{FF2B5EF4-FFF2-40B4-BE49-F238E27FC236}">
                  <a16:creationId xmlns:a16="http://schemas.microsoft.com/office/drawing/2014/main" id="{4D2BF125-5FC9-702E-4013-953410B59B31}"/>
                </a:ext>
              </a:extLst>
            </p:cNvPr>
            <p:cNvSpPr/>
            <p:nvPr/>
          </p:nvSpPr>
          <p:spPr>
            <a:xfrm>
              <a:off x="10273437" y="4885236"/>
              <a:ext cx="47954" cy="433655"/>
            </a:xfrm>
            <a:custGeom>
              <a:avLst/>
              <a:gdLst>
                <a:gd name="connsiteX0" fmla="*/ 0 w 47954"/>
                <a:gd name="connsiteY0" fmla="*/ 0 h 433655"/>
                <a:gd name="connsiteX1" fmla="*/ 47954 w 47954"/>
                <a:gd name="connsiteY1" fmla="*/ 0 h 433655"/>
                <a:gd name="connsiteX2" fmla="*/ 47954 w 47954"/>
                <a:gd name="connsiteY2" fmla="*/ 433655 h 433655"/>
                <a:gd name="connsiteX3" fmla="*/ 0 w 47954"/>
                <a:gd name="connsiteY3" fmla="*/ 433655 h 43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433655">
                  <a:moveTo>
                    <a:pt x="0" y="0"/>
                  </a:moveTo>
                  <a:lnTo>
                    <a:pt x="47954" y="0"/>
                  </a:lnTo>
                  <a:lnTo>
                    <a:pt x="47954" y="433655"/>
                  </a:lnTo>
                  <a:lnTo>
                    <a:pt x="0" y="433655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02" name="Freeform 2201">
              <a:extLst>
                <a:ext uri="{FF2B5EF4-FFF2-40B4-BE49-F238E27FC236}">
                  <a16:creationId xmlns:a16="http://schemas.microsoft.com/office/drawing/2014/main" id="{774C4036-2F64-9446-29B7-ACF5EA1FE612}"/>
                </a:ext>
              </a:extLst>
            </p:cNvPr>
            <p:cNvSpPr/>
            <p:nvPr/>
          </p:nvSpPr>
          <p:spPr>
            <a:xfrm>
              <a:off x="10327064" y="4885236"/>
              <a:ext cx="47954" cy="453145"/>
            </a:xfrm>
            <a:custGeom>
              <a:avLst/>
              <a:gdLst>
                <a:gd name="connsiteX0" fmla="*/ 0 w 47954"/>
                <a:gd name="connsiteY0" fmla="*/ 0 h 453145"/>
                <a:gd name="connsiteX1" fmla="*/ 47954 w 47954"/>
                <a:gd name="connsiteY1" fmla="*/ 0 h 453145"/>
                <a:gd name="connsiteX2" fmla="*/ 47954 w 47954"/>
                <a:gd name="connsiteY2" fmla="*/ 453146 h 453145"/>
                <a:gd name="connsiteX3" fmla="*/ 0 w 47954"/>
                <a:gd name="connsiteY3" fmla="*/ 453146 h 45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453145">
                  <a:moveTo>
                    <a:pt x="0" y="0"/>
                  </a:moveTo>
                  <a:lnTo>
                    <a:pt x="47954" y="0"/>
                  </a:lnTo>
                  <a:lnTo>
                    <a:pt x="47954" y="453146"/>
                  </a:lnTo>
                  <a:lnTo>
                    <a:pt x="0" y="453146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03" name="Freeform 2202">
              <a:extLst>
                <a:ext uri="{FF2B5EF4-FFF2-40B4-BE49-F238E27FC236}">
                  <a16:creationId xmlns:a16="http://schemas.microsoft.com/office/drawing/2014/main" id="{CAC08A9C-3BFD-C089-731D-6D2E299CE639}"/>
                </a:ext>
              </a:extLst>
            </p:cNvPr>
            <p:cNvSpPr/>
            <p:nvPr/>
          </p:nvSpPr>
          <p:spPr>
            <a:xfrm>
              <a:off x="10380174" y="4885236"/>
              <a:ext cx="47954" cy="486766"/>
            </a:xfrm>
            <a:custGeom>
              <a:avLst/>
              <a:gdLst>
                <a:gd name="connsiteX0" fmla="*/ 0 w 47954"/>
                <a:gd name="connsiteY0" fmla="*/ 0 h 486766"/>
                <a:gd name="connsiteX1" fmla="*/ 47954 w 47954"/>
                <a:gd name="connsiteY1" fmla="*/ 0 h 486766"/>
                <a:gd name="connsiteX2" fmla="*/ 47954 w 47954"/>
                <a:gd name="connsiteY2" fmla="*/ 486766 h 486766"/>
                <a:gd name="connsiteX3" fmla="*/ 0 w 47954"/>
                <a:gd name="connsiteY3" fmla="*/ 486766 h 48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486766">
                  <a:moveTo>
                    <a:pt x="0" y="0"/>
                  </a:moveTo>
                  <a:lnTo>
                    <a:pt x="47954" y="0"/>
                  </a:lnTo>
                  <a:lnTo>
                    <a:pt x="47954" y="486766"/>
                  </a:lnTo>
                  <a:lnTo>
                    <a:pt x="0" y="486766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04" name="Freeform 2203">
              <a:extLst>
                <a:ext uri="{FF2B5EF4-FFF2-40B4-BE49-F238E27FC236}">
                  <a16:creationId xmlns:a16="http://schemas.microsoft.com/office/drawing/2014/main" id="{8489F745-EB3A-02DB-FBEA-D2DB1668DDBC}"/>
                </a:ext>
              </a:extLst>
            </p:cNvPr>
            <p:cNvSpPr/>
            <p:nvPr/>
          </p:nvSpPr>
          <p:spPr>
            <a:xfrm>
              <a:off x="10433285" y="4885236"/>
              <a:ext cx="47954" cy="490176"/>
            </a:xfrm>
            <a:custGeom>
              <a:avLst/>
              <a:gdLst>
                <a:gd name="connsiteX0" fmla="*/ 0 w 47954"/>
                <a:gd name="connsiteY0" fmla="*/ 0 h 490176"/>
                <a:gd name="connsiteX1" fmla="*/ 47954 w 47954"/>
                <a:gd name="connsiteY1" fmla="*/ 0 h 490176"/>
                <a:gd name="connsiteX2" fmla="*/ 47954 w 47954"/>
                <a:gd name="connsiteY2" fmla="*/ 490177 h 490176"/>
                <a:gd name="connsiteX3" fmla="*/ 0 w 47954"/>
                <a:gd name="connsiteY3" fmla="*/ 490177 h 49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490176">
                  <a:moveTo>
                    <a:pt x="0" y="0"/>
                  </a:moveTo>
                  <a:lnTo>
                    <a:pt x="47954" y="0"/>
                  </a:lnTo>
                  <a:lnTo>
                    <a:pt x="47954" y="490177"/>
                  </a:lnTo>
                  <a:lnTo>
                    <a:pt x="0" y="490177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05" name="Freeform 2204">
              <a:extLst>
                <a:ext uri="{FF2B5EF4-FFF2-40B4-BE49-F238E27FC236}">
                  <a16:creationId xmlns:a16="http://schemas.microsoft.com/office/drawing/2014/main" id="{919350E4-7796-A46D-6408-32364D78F558}"/>
                </a:ext>
              </a:extLst>
            </p:cNvPr>
            <p:cNvSpPr/>
            <p:nvPr/>
          </p:nvSpPr>
          <p:spPr>
            <a:xfrm>
              <a:off x="10486912" y="4885236"/>
              <a:ext cx="47954" cy="504794"/>
            </a:xfrm>
            <a:custGeom>
              <a:avLst/>
              <a:gdLst>
                <a:gd name="connsiteX0" fmla="*/ 0 w 47954"/>
                <a:gd name="connsiteY0" fmla="*/ 0 h 504794"/>
                <a:gd name="connsiteX1" fmla="*/ 47954 w 47954"/>
                <a:gd name="connsiteY1" fmla="*/ 0 h 504794"/>
                <a:gd name="connsiteX2" fmla="*/ 47954 w 47954"/>
                <a:gd name="connsiteY2" fmla="*/ 504794 h 504794"/>
                <a:gd name="connsiteX3" fmla="*/ 0 w 47954"/>
                <a:gd name="connsiteY3" fmla="*/ 504794 h 50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504794">
                  <a:moveTo>
                    <a:pt x="0" y="0"/>
                  </a:moveTo>
                  <a:lnTo>
                    <a:pt x="47954" y="0"/>
                  </a:lnTo>
                  <a:lnTo>
                    <a:pt x="47954" y="504794"/>
                  </a:lnTo>
                  <a:lnTo>
                    <a:pt x="0" y="504794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06" name="Freeform 2205">
              <a:extLst>
                <a:ext uri="{FF2B5EF4-FFF2-40B4-BE49-F238E27FC236}">
                  <a16:creationId xmlns:a16="http://schemas.microsoft.com/office/drawing/2014/main" id="{8F7C2A8B-F373-17DA-30A8-19E2EC657E8B}"/>
                </a:ext>
              </a:extLst>
            </p:cNvPr>
            <p:cNvSpPr/>
            <p:nvPr/>
          </p:nvSpPr>
          <p:spPr>
            <a:xfrm>
              <a:off x="10540023" y="4885236"/>
              <a:ext cx="47954" cy="506743"/>
            </a:xfrm>
            <a:custGeom>
              <a:avLst/>
              <a:gdLst>
                <a:gd name="connsiteX0" fmla="*/ 0 w 47954"/>
                <a:gd name="connsiteY0" fmla="*/ 0 h 506743"/>
                <a:gd name="connsiteX1" fmla="*/ 47954 w 47954"/>
                <a:gd name="connsiteY1" fmla="*/ 0 h 506743"/>
                <a:gd name="connsiteX2" fmla="*/ 47954 w 47954"/>
                <a:gd name="connsiteY2" fmla="*/ 506743 h 506743"/>
                <a:gd name="connsiteX3" fmla="*/ 0 w 47954"/>
                <a:gd name="connsiteY3" fmla="*/ 506743 h 50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506743">
                  <a:moveTo>
                    <a:pt x="0" y="0"/>
                  </a:moveTo>
                  <a:lnTo>
                    <a:pt x="47954" y="0"/>
                  </a:lnTo>
                  <a:lnTo>
                    <a:pt x="47954" y="506743"/>
                  </a:lnTo>
                  <a:lnTo>
                    <a:pt x="0" y="506743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07" name="Freeform 2206">
              <a:extLst>
                <a:ext uri="{FF2B5EF4-FFF2-40B4-BE49-F238E27FC236}">
                  <a16:creationId xmlns:a16="http://schemas.microsoft.com/office/drawing/2014/main" id="{25627D1A-0013-9E11-E998-62DB71284362}"/>
                </a:ext>
              </a:extLst>
            </p:cNvPr>
            <p:cNvSpPr/>
            <p:nvPr/>
          </p:nvSpPr>
          <p:spPr>
            <a:xfrm>
              <a:off x="10593133" y="4885236"/>
              <a:ext cx="47954" cy="515513"/>
            </a:xfrm>
            <a:custGeom>
              <a:avLst/>
              <a:gdLst>
                <a:gd name="connsiteX0" fmla="*/ 0 w 47954"/>
                <a:gd name="connsiteY0" fmla="*/ 0 h 515513"/>
                <a:gd name="connsiteX1" fmla="*/ 47954 w 47954"/>
                <a:gd name="connsiteY1" fmla="*/ 0 h 515513"/>
                <a:gd name="connsiteX2" fmla="*/ 47954 w 47954"/>
                <a:gd name="connsiteY2" fmla="*/ 515514 h 515513"/>
                <a:gd name="connsiteX3" fmla="*/ 0 w 47954"/>
                <a:gd name="connsiteY3" fmla="*/ 515514 h 51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515513">
                  <a:moveTo>
                    <a:pt x="0" y="0"/>
                  </a:moveTo>
                  <a:lnTo>
                    <a:pt x="47954" y="0"/>
                  </a:lnTo>
                  <a:lnTo>
                    <a:pt x="47954" y="515514"/>
                  </a:lnTo>
                  <a:lnTo>
                    <a:pt x="0" y="515514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08" name="Freeform 2207">
              <a:extLst>
                <a:ext uri="{FF2B5EF4-FFF2-40B4-BE49-F238E27FC236}">
                  <a16:creationId xmlns:a16="http://schemas.microsoft.com/office/drawing/2014/main" id="{58984258-0711-36BB-6946-F2D1B6479E00}"/>
                </a:ext>
              </a:extLst>
            </p:cNvPr>
            <p:cNvSpPr/>
            <p:nvPr/>
          </p:nvSpPr>
          <p:spPr>
            <a:xfrm>
              <a:off x="10646760" y="4885236"/>
              <a:ext cx="47954" cy="538902"/>
            </a:xfrm>
            <a:custGeom>
              <a:avLst/>
              <a:gdLst>
                <a:gd name="connsiteX0" fmla="*/ 0 w 47954"/>
                <a:gd name="connsiteY0" fmla="*/ 0 h 538902"/>
                <a:gd name="connsiteX1" fmla="*/ 47954 w 47954"/>
                <a:gd name="connsiteY1" fmla="*/ 0 h 538902"/>
                <a:gd name="connsiteX2" fmla="*/ 47954 w 47954"/>
                <a:gd name="connsiteY2" fmla="*/ 538902 h 538902"/>
                <a:gd name="connsiteX3" fmla="*/ 0 w 47954"/>
                <a:gd name="connsiteY3" fmla="*/ 538902 h 53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538902">
                  <a:moveTo>
                    <a:pt x="0" y="0"/>
                  </a:moveTo>
                  <a:lnTo>
                    <a:pt x="47954" y="0"/>
                  </a:lnTo>
                  <a:lnTo>
                    <a:pt x="47954" y="538902"/>
                  </a:lnTo>
                  <a:lnTo>
                    <a:pt x="0" y="538902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09" name="Freeform 2208">
              <a:extLst>
                <a:ext uri="{FF2B5EF4-FFF2-40B4-BE49-F238E27FC236}">
                  <a16:creationId xmlns:a16="http://schemas.microsoft.com/office/drawing/2014/main" id="{74333851-E709-21C0-CB2A-323826A0FD31}"/>
                </a:ext>
              </a:extLst>
            </p:cNvPr>
            <p:cNvSpPr/>
            <p:nvPr/>
          </p:nvSpPr>
          <p:spPr>
            <a:xfrm>
              <a:off x="10699871" y="4885236"/>
              <a:ext cx="47954" cy="542312"/>
            </a:xfrm>
            <a:custGeom>
              <a:avLst/>
              <a:gdLst>
                <a:gd name="connsiteX0" fmla="*/ 0 w 47954"/>
                <a:gd name="connsiteY0" fmla="*/ 0 h 542312"/>
                <a:gd name="connsiteX1" fmla="*/ 47954 w 47954"/>
                <a:gd name="connsiteY1" fmla="*/ 0 h 542312"/>
                <a:gd name="connsiteX2" fmla="*/ 47954 w 47954"/>
                <a:gd name="connsiteY2" fmla="*/ 542313 h 542312"/>
                <a:gd name="connsiteX3" fmla="*/ 0 w 47954"/>
                <a:gd name="connsiteY3" fmla="*/ 542313 h 54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542312">
                  <a:moveTo>
                    <a:pt x="0" y="0"/>
                  </a:moveTo>
                  <a:lnTo>
                    <a:pt x="47954" y="0"/>
                  </a:lnTo>
                  <a:lnTo>
                    <a:pt x="47954" y="542313"/>
                  </a:lnTo>
                  <a:lnTo>
                    <a:pt x="0" y="542313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0" name="Freeform 2209">
              <a:extLst>
                <a:ext uri="{FF2B5EF4-FFF2-40B4-BE49-F238E27FC236}">
                  <a16:creationId xmlns:a16="http://schemas.microsoft.com/office/drawing/2014/main" id="{4C7FA4D7-4255-15B7-FCA1-3388045522BF}"/>
                </a:ext>
              </a:extLst>
            </p:cNvPr>
            <p:cNvSpPr/>
            <p:nvPr/>
          </p:nvSpPr>
          <p:spPr>
            <a:xfrm>
              <a:off x="10752982" y="4885236"/>
              <a:ext cx="47954" cy="544749"/>
            </a:xfrm>
            <a:custGeom>
              <a:avLst/>
              <a:gdLst>
                <a:gd name="connsiteX0" fmla="*/ 0 w 47954"/>
                <a:gd name="connsiteY0" fmla="*/ 0 h 544749"/>
                <a:gd name="connsiteX1" fmla="*/ 47954 w 47954"/>
                <a:gd name="connsiteY1" fmla="*/ 0 h 544749"/>
                <a:gd name="connsiteX2" fmla="*/ 47954 w 47954"/>
                <a:gd name="connsiteY2" fmla="*/ 544749 h 544749"/>
                <a:gd name="connsiteX3" fmla="*/ 0 w 47954"/>
                <a:gd name="connsiteY3" fmla="*/ 544749 h 54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544749">
                  <a:moveTo>
                    <a:pt x="0" y="0"/>
                  </a:moveTo>
                  <a:lnTo>
                    <a:pt x="47954" y="0"/>
                  </a:lnTo>
                  <a:lnTo>
                    <a:pt x="47954" y="544749"/>
                  </a:lnTo>
                  <a:lnTo>
                    <a:pt x="0" y="544749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1" name="Freeform 2210">
              <a:extLst>
                <a:ext uri="{FF2B5EF4-FFF2-40B4-BE49-F238E27FC236}">
                  <a16:creationId xmlns:a16="http://schemas.microsoft.com/office/drawing/2014/main" id="{646CC345-68B5-A3A2-BC4A-CA23A933A7A4}"/>
                </a:ext>
              </a:extLst>
            </p:cNvPr>
            <p:cNvSpPr/>
            <p:nvPr/>
          </p:nvSpPr>
          <p:spPr>
            <a:xfrm>
              <a:off x="10806608" y="4885236"/>
              <a:ext cx="47954" cy="546210"/>
            </a:xfrm>
            <a:custGeom>
              <a:avLst/>
              <a:gdLst>
                <a:gd name="connsiteX0" fmla="*/ 0 w 47954"/>
                <a:gd name="connsiteY0" fmla="*/ 0 h 546210"/>
                <a:gd name="connsiteX1" fmla="*/ 47954 w 47954"/>
                <a:gd name="connsiteY1" fmla="*/ 0 h 546210"/>
                <a:gd name="connsiteX2" fmla="*/ 47954 w 47954"/>
                <a:gd name="connsiteY2" fmla="*/ 546211 h 546210"/>
                <a:gd name="connsiteX3" fmla="*/ 0 w 47954"/>
                <a:gd name="connsiteY3" fmla="*/ 546211 h 54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546210">
                  <a:moveTo>
                    <a:pt x="0" y="0"/>
                  </a:moveTo>
                  <a:lnTo>
                    <a:pt x="47954" y="0"/>
                  </a:lnTo>
                  <a:lnTo>
                    <a:pt x="47954" y="546211"/>
                  </a:lnTo>
                  <a:lnTo>
                    <a:pt x="0" y="546211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2" name="Freeform 2211">
              <a:extLst>
                <a:ext uri="{FF2B5EF4-FFF2-40B4-BE49-F238E27FC236}">
                  <a16:creationId xmlns:a16="http://schemas.microsoft.com/office/drawing/2014/main" id="{13ADAD86-7EBC-71E5-E6CA-DF652DFAD442}"/>
                </a:ext>
              </a:extLst>
            </p:cNvPr>
            <p:cNvSpPr/>
            <p:nvPr/>
          </p:nvSpPr>
          <p:spPr>
            <a:xfrm>
              <a:off x="10859719" y="4885236"/>
              <a:ext cx="47954" cy="559366"/>
            </a:xfrm>
            <a:custGeom>
              <a:avLst/>
              <a:gdLst>
                <a:gd name="connsiteX0" fmla="*/ 0 w 47954"/>
                <a:gd name="connsiteY0" fmla="*/ 0 h 559366"/>
                <a:gd name="connsiteX1" fmla="*/ 47954 w 47954"/>
                <a:gd name="connsiteY1" fmla="*/ 0 h 559366"/>
                <a:gd name="connsiteX2" fmla="*/ 47954 w 47954"/>
                <a:gd name="connsiteY2" fmla="*/ 559367 h 559366"/>
                <a:gd name="connsiteX3" fmla="*/ 0 w 47954"/>
                <a:gd name="connsiteY3" fmla="*/ 559367 h 55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559366">
                  <a:moveTo>
                    <a:pt x="0" y="0"/>
                  </a:moveTo>
                  <a:lnTo>
                    <a:pt x="47954" y="0"/>
                  </a:lnTo>
                  <a:lnTo>
                    <a:pt x="47954" y="559367"/>
                  </a:lnTo>
                  <a:lnTo>
                    <a:pt x="0" y="559367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3" name="Freeform 2212">
              <a:extLst>
                <a:ext uri="{FF2B5EF4-FFF2-40B4-BE49-F238E27FC236}">
                  <a16:creationId xmlns:a16="http://schemas.microsoft.com/office/drawing/2014/main" id="{08E5D47B-31EE-C9DD-8E68-64850810774B}"/>
                </a:ext>
              </a:extLst>
            </p:cNvPr>
            <p:cNvSpPr/>
            <p:nvPr/>
          </p:nvSpPr>
          <p:spPr>
            <a:xfrm>
              <a:off x="10912830" y="4885236"/>
              <a:ext cx="47954" cy="566188"/>
            </a:xfrm>
            <a:custGeom>
              <a:avLst/>
              <a:gdLst>
                <a:gd name="connsiteX0" fmla="*/ 0 w 47954"/>
                <a:gd name="connsiteY0" fmla="*/ 0 h 566188"/>
                <a:gd name="connsiteX1" fmla="*/ 47954 w 47954"/>
                <a:gd name="connsiteY1" fmla="*/ 0 h 566188"/>
                <a:gd name="connsiteX2" fmla="*/ 47954 w 47954"/>
                <a:gd name="connsiteY2" fmla="*/ 566188 h 566188"/>
                <a:gd name="connsiteX3" fmla="*/ 0 w 47954"/>
                <a:gd name="connsiteY3" fmla="*/ 566188 h 56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566188">
                  <a:moveTo>
                    <a:pt x="0" y="0"/>
                  </a:moveTo>
                  <a:lnTo>
                    <a:pt x="47954" y="0"/>
                  </a:lnTo>
                  <a:lnTo>
                    <a:pt x="47954" y="566188"/>
                  </a:lnTo>
                  <a:lnTo>
                    <a:pt x="0" y="566188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4" name="Freeform 2213">
              <a:extLst>
                <a:ext uri="{FF2B5EF4-FFF2-40B4-BE49-F238E27FC236}">
                  <a16:creationId xmlns:a16="http://schemas.microsoft.com/office/drawing/2014/main" id="{DA838A35-D124-1287-A159-AD7823E07E10}"/>
                </a:ext>
              </a:extLst>
            </p:cNvPr>
            <p:cNvSpPr/>
            <p:nvPr/>
          </p:nvSpPr>
          <p:spPr>
            <a:xfrm>
              <a:off x="10966456" y="4885236"/>
              <a:ext cx="47954" cy="568624"/>
            </a:xfrm>
            <a:custGeom>
              <a:avLst/>
              <a:gdLst>
                <a:gd name="connsiteX0" fmla="*/ 0 w 47954"/>
                <a:gd name="connsiteY0" fmla="*/ 0 h 568624"/>
                <a:gd name="connsiteX1" fmla="*/ 47954 w 47954"/>
                <a:gd name="connsiteY1" fmla="*/ 0 h 568624"/>
                <a:gd name="connsiteX2" fmla="*/ 47954 w 47954"/>
                <a:gd name="connsiteY2" fmla="*/ 568625 h 568624"/>
                <a:gd name="connsiteX3" fmla="*/ 0 w 47954"/>
                <a:gd name="connsiteY3" fmla="*/ 568625 h 56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568624">
                  <a:moveTo>
                    <a:pt x="0" y="0"/>
                  </a:moveTo>
                  <a:lnTo>
                    <a:pt x="47954" y="0"/>
                  </a:lnTo>
                  <a:lnTo>
                    <a:pt x="47954" y="568625"/>
                  </a:lnTo>
                  <a:lnTo>
                    <a:pt x="0" y="568625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5" name="Freeform 2214">
              <a:extLst>
                <a:ext uri="{FF2B5EF4-FFF2-40B4-BE49-F238E27FC236}">
                  <a16:creationId xmlns:a16="http://schemas.microsoft.com/office/drawing/2014/main" id="{13622E65-4BD5-AA3B-EE63-251238BAF175}"/>
                </a:ext>
              </a:extLst>
            </p:cNvPr>
            <p:cNvSpPr/>
            <p:nvPr/>
          </p:nvSpPr>
          <p:spPr>
            <a:xfrm>
              <a:off x="11019567" y="4885236"/>
              <a:ext cx="47954" cy="584216"/>
            </a:xfrm>
            <a:custGeom>
              <a:avLst/>
              <a:gdLst>
                <a:gd name="connsiteX0" fmla="*/ 0 w 47954"/>
                <a:gd name="connsiteY0" fmla="*/ 0 h 584216"/>
                <a:gd name="connsiteX1" fmla="*/ 47954 w 47954"/>
                <a:gd name="connsiteY1" fmla="*/ 0 h 584216"/>
                <a:gd name="connsiteX2" fmla="*/ 47954 w 47954"/>
                <a:gd name="connsiteY2" fmla="*/ 584217 h 584216"/>
                <a:gd name="connsiteX3" fmla="*/ 0 w 47954"/>
                <a:gd name="connsiteY3" fmla="*/ 584217 h 58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584216">
                  <a:moveTo>
                    <a:pt x="0" y="0"/>
                  </a:moveTo>
                  <a:lnTo>
                    <a:pt x="47954" y="0"/>
                  </a:lnTo>
                  <a:lnTo>
                    <a:pt x="47954" y="584217"/>
                  </a:lnTo>
                  <a:lnTo>
                    <a:pt x="0" y="584217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6" name="Freeform 2215">
              <a:extLst>
                <a:ext uri="{FF2B5EF4-FFF2-40B4-BE49-F238E27FC236}">
                  <a16:creationId xmlns:a16="http://schemas.microsoft.com/office/drawing/2014/main" id="{8AD37D9E-5FB1-EA0C-48A6-397CEA21539A}"/>
                </a:ext>
              </a:extLst>
            </p:cNvPr>
            <p:cNvSpPr/>
            <p:nvPr/>
          </p:nvSpPr>
          <p:spPr>
            <a:xfrm>
              <a:off x="11072678" y="4885236"/>
              <a:ext cx="47954" cy="590063"/>
            </a:xfrm>
            <a:custGeom>
              <a:avLst/>
              <a:gdLst>
                <a:gd name="connsiteX0" fmla="*/ 0 w 47954"/>
                <a:gd name="connsiteY0" fmla="*/ 0 h 590063"/>
                <a:gd name="connsiteX1" fmla="*/ 47955 w 47954"/>
                <a:gd name="connsiteY1" fmla="*/ 0 h 590063"/>
                <a:gd name="connsiteX2" fmla="*/ 47955 w 47954"/>
                <a:gd name="connsiteY2" fmla="*/ 590064 h 590063"/>
                <a:gd name="connsiteX3" fmla="*/ 0 w 47954"/>
                <a:gd name="connsiteY3" fmla="*/ 590064 h 59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590063">
                  <a:moveTo>
                    <a:pt x="0" y="0"/>
                  </a:moveTo>
                  <a:lnTo>
                    <a:pt x="47955" y="0"/>
                  </a:lnTo>
                  <a:lnTo>
                    <a:pt x="47955" y="590064"/>
                  </a:lnTo>
                  <a:lnTo>
                    <a:pt x="0" y="590064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7" name="Freeform 2216">
              <a:extLst>
                <a:ext uri="{FF2B5EF4-FFF2-40B4-BE49-F238E27FC236}">
                  <a16:creationId xmlns:a16="http://schemas.microsoft.com/office/drawing/2014/main" id="{52B3397B-67DD-20D6-4034-23506A2DA668}"/>
                </a:ext>
              </a:extLst>
            </p:cNvPr>
            <p:cNvSpPr/>
            <p:nvPr/>
          </p:nvSpPr>
          <p:spPr>
            <a:xfrm>
              <a:off x="11126304" y="4885236"/>
              <a:ext cx="47954" cy="599321"/>
            </a:xfrm>
            <a:custGeom>
              <a:avLst/>
              <a:gdLst>
                <a:gd name="connsiteX0" fmla="*/ 0 w 47954"/>
                <a:gd name="connsiteY0" fmla="*/ 0 h 599321"/>
                <a:gd name="connsiteX1" fmla="*/ 47954 w 47954"/>
                <a:gd name="connsiteY1" fmla="*/ 0 h 599321"/>
                <a:gd name="connsiteX2" fmla="*/ 47954 w 47954"/>
                <a:gd name="connsiteY2" fmla="*/ 599322 h 599321"/>
                <a:gd name="connsiteX3" fmla="*/ 0 w 47954"/>
                <a:gd name="connsiteY3" fmla="*/ 599322 h 59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599321">
                  <a:moveTo>
                    <a:pt x="0" y="0"/>
                  </a:moveTo>
                  <a:lnTo>
                    <a:pt x="47954" y="0"/>
                  </a:lnTo>
                  <a:lnTo>
                    <a:pt x="47954" y="599322"/>
                  </a:lnTo>
                  <a:lnTo>
                    <a:pt x="0" y="599322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8" name="Freeform 2217">
              <a:extLst>
                <a:ext uri="{FF2B5EF4-FFF2-40B4-BE49-F238E27FC236}">
                  <a16:creationId xmlns:a16="http://schemas.microsoft.com/office/drawing/2014/main" id="{22DD3318-89FB-94C7-D594-2939FC56D6DD}"/>
                </a:ext>
              </a:extLst>
            </p:cNvPr>
            <p:cNvSpPr/>
            <p:nvPr/>
          </p:nvSpPr>
          <p:spPr>
            <a:xfrm>
              <a:off x="11179415" y="4885236"/>
              <a:ext cx="47954" cy="601270"/>
            </a:xfrm>
            <a:custGeom>
              <a:avLst/>
              <a:gdLst>
                <a:gd name="connsiteX0" fmla="*/ 0 w 47954"/>
                <a:gd name="connsiteY0" fmla="*/ 0 h 601270"/>
                <a:gd name="connsiteX1" fmla="*/ 47954 w 47954"/>
                <a:gd name="connsiteY1" fmla="*/ 0 h 601270"/>
                <a:gd name="connsiteX2" fmla="*/ 47954 w 47954"/>
                <a:gd name="connsiteY2" fmla="*/ 601271 h 601270"/>
                <a:gd name="connsiteX3" fmla="*/ 0 w 47954"/>
                <a:gd name="connsiteY3" fmla="*/ 601271 h 60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601270">
                  <a:moveTo>
                    <a:pt x="0" y="0"/>
                  </a:moveTo>
                  <a:lnTo>
                    <a:pt x="47954" y="0"/>
                  </a:lnTo>
                  <a:lnTo>
                    <a:pt x="47954" y="601271"/>
                  </a:lnTo>
                  <a:lnTo>
                    <a:pt x="0" y="601271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19" name="Freeform 2218">
              <a:extLst>
                <a:ext uri="{FF2B5EF4-FFF2-40B4-BE49-F238E27FC236}">
                  <a16:creationId xmlns:a16="http://schemas.microsoft.com/office/drawing/2014/main" id="{A472F6BE-8FB8-513F-F56F-40E1E0368341}"/>
                </a:ext>
              </a:extLst>
            </p:cNvPr>
            <p:cNvSpPr/>
            <p:nvPr/>
          </p:nvSpPr>
          <p:spPr>
            <a:xfrm>
              <a:off x="11232526" y="4885236"/>
              <a:ext cx="47954" cy="603219"/>
            </a:xfrm>
            <a:custGeom>
              <a:avLst/>
              <a:gdLst>
                <a:gd name="connsiteX0" fmla="*/ 0 w 47954"/>
                <a:gd name="connsiteY0" fmla="*/ 0 h 603219"/>
                <a:gd name="connsiteX1" fmla="*/ 47954 w 47954"/>
                <a:gd name="connsiteY1" fmla="*/ 0 h 603219"/>
                <a:gd name="connsiteX2" fmla="*/ 47954 w 47954"/>
                <a:gd name="connsiteY2" fmla="*/ 603220 h 603219"/>
                <a:gd name="connsiteX3" fmla="*/ 0 w 47954"/>
                <a:gd name="connsiteY3" fmla="*/ 603220 h 60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603219">
                  <a:moveTo>
                    <a:pt x="0" y="0"/>
                  </a:moveTo>
                  <a:lnTo>
                    <a:pt x="47954" y="0"/>
                  </a:lnTo>
                  <a:lnTo>
                    <a:pt x="47954" y="603220"/>
                  </a:lnTo>
                  <a:lnTo>
                    <a:pt x="0" y="603220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20" name="Freeform 2219">
              <a:extLst>
                <a:ext uri="{FF2B5EF4-FFF2-40B4-BE49-F238E27FC236}">
                  <a16:creationId xmlns:a16="http://schemas.microsoft.com/office/drawing/2014/main" id="{10FCA7D0-32C5-976C-5E47-A49C74A006F1}"/>
                </a:ext>
              </a:extLst>
            </p:cNvPr>
            <p:cNvSpPr/>
            <p:nvPr/>
          </p:nvSpPr>
          <p:spPr>
            <a:xfrm>
              <a:off x="11286152" y="4885236"/>
              <a:ext cx="47954" cy="625145"/>
            </a:xfrm>
            <a:custGeom>
              <a:avLst/>
              <a:gdLst>
                <a:gd name="connsiteX0" fmla="*/ 0 w 47954"/>
                <a:gd name="connsiteY0" fmla="*/ 0 h 625145"/>
                <a:gd name="connsiteX1" fmla="*/ 47954 w 47954"/>
                <a:gd name="connsiteY1" fmla="*/ 0 h 625145"/>
                <a:gd name="connsiteX2" fmla="*/ 47954 w 47954"/>
                <a:gd name="connsiteY2" fmla="*/ 625146 h 625145"/>
                <a:gd name="connsiteX3" fmla="*/ 0 w 47954"/>
                <a:gd name="connsiteY3" fmla="*/ 625146 h 62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625145">
                  <a:moveTo>
                    <a:pt x="0" y="0"/>
                  </a:moveTo>
                  <a:lnTo>
                    <a:pt x="47954" y="0"/>
                  </a:lnTo>
                  <a:lnTo>
                    <a:pt x="47954" y="625146"/>
                  </a:lnTo>
                  <a:lnTo>
                    <a:pt x="0" y="625146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21" name="Freeform 2220">
              <a:extLst>
                <a:ext uri="{FF2B5EF4-FFF2-40B4-BE49-F238E27FC236}">
                  <a16:creationId xmlns:a16="http://schemas.microsoft.com/office/drawing/2014/main" id="{5A096F6B-C231-AD9C-680C-D41BDD98D499}"/>
                </a:ext>
              </a:extLst>
            </p:cNvPr>
            <p:cNvSpPr/>
            <p:nvPr/>
          </p:nvSpPr>
          <p:spPr>
            <a:xfrm>
              <a:off x="11339263" y="4885236"/>
              <a:ext cx="47954" cy="648046"/>
            </a:xfrm>
            <a:custGeom>
              <a:avLst/>
              <a:gdLst>
                <a:gd name="connsiteX0" fmla="*/ 0 w 47954"/>
                <a:gd name="connsiteY0" fmla="*/ 0 h 648046"/>
                <a:gd name="connsiteX1" fmla="*/ 47954 w 47954"/>
                <a:gd name="connsiteY1" fmla="*/ 0 h 648046"/>
                <a:gd name="connsiteX2" fmla="*/ 47954 w 47954"/>
                <a:gd name="connsiteY2" fmla="*/ 648047 h 648046"/>
                <a:gd name="connsiteX3" fmla="*/ 0 w 47954"/>
                <a:gd name="connsiteY3" fmla="*/ 648047 h 64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648046">
                  <a:moveTo>
                    <a:pt x="0" y="0"/>
                  </a:moveTo>
                  <a:lnTo>
                    <a:pt x="47954" y="0"/>
                  </a:lnTo>
                  <a:lnTo>
                    <a:pt x="47954" y="648047"/>
                  </a:lnTo>
                  <a:lnTo>
                    <a:pt x="0" y="648047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22" name="Freeform 2221">
              <a:extLst>
                <a:ext uri="{FF2B5EF4-FFF2-40B4-BE49-F238E27FC236}">
                  <a16:creationId xmlns:a16="http://schemas.microsoft.com/office/drawing/2014/main" id="{71CA7850-3539-AD3A-EAA1-B5F872506A59}"/>
                </a:ext>
              </a:extLst>
            </p:cNvPr>
            <p:cNvSpPr/>
            <p:nvPr/>
          </p:nvSpPr>
          <p:spPr>
            <a:xfrm>
              <a:off x="11392374" y="4885236"/>
              <a:ext cx="47954" cy="654381"/>
            </a:xfrm>
            <a:custGeom>
              <a:avLst/>
              <a:gdLst>
                <a:gd name="connsiteX0" fmla="*/ 0 w 47954"/>
                <a:gd name="connsiteY0" fmla="*/ 0 h 654381"/>
                <a:gd name="connsiteX1" fmla="*/ 47954 w 47954"/>
                <a:gd name="connsiteY1" fmla="*/ 0 h 654381"/>
                <a:gd name="connsiteX2" fmla="*/ 47954 w 47954"/>
                <a:gd name="connsiteY2" fmla="*/ 654381 h 654381"/>
                <a:gd name="connsiteX3" fmla="*/ 0 w 47954"/>
                <a:gd name="connsiteY3" fmla="*/ 654381 h 65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654381">
                  <a:moveTo>
                    <a:pt x="0" y="0"/>
                  </a:moveTo>
                  <a:lnTo>
                    <a:pt x="47954" y="0"/>
                  </a:lnTo>
                  <a:lnTo>
                    <a:pt x="47954" y="654381"/>
                  </a:lnTo>
                  <a:lnTo>
                    <a:pt x="0" y="654381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23" name="Freeform 2222">
              <a:extLst>
                <a:ext uri="{FF2B5EF4-FFF2-40B4-BE49-F238E27FC236}">
                  <a16:creationId xmlns:a16="http://schemas.microsoft.com/office/drawing/2014/main" id="{06192BC0-1545-DB2D-2C36-F2D2BE003908}"/>
                </a:ext>
              </a:extLst>
            </p:cNvPr>
            <p:cNvSpPr/>
            <p:nvPr/>
          </p:nvSpPr>
          <p:spPr>
            <a:xfrm>
              <a:off x="11446001" y="4885236"/>
              <a:ext cx="47954" cy="661689"/>
            </a:xfrm>
            <a:custGeom>
              <a:avLst/>
              <a:gdLst>
                <a:gd name="connsiteX0" fmla="*/ 0 w 47954"/>
                <a:gd name="connsiteY0" fmla="*/ 0 h 661689"/>
                <a:gd name="connsiteX1" fmla="*/ 47954 w 47954"/>
                <a:gd name="connsiteY1" fmla="*/ 0 h 661689"/>
                <a:gd name="connsiteX2" fmla="*/ 47954 w 47954"/>
                <a:gd name="connsiteY2" fmla="*/ 661690 h 661689"/>
                <a:gd name="connsiteX3" fmla="*/ 0 w 47954"/>
                <a:gd name="connsiteY3" fmla="*/ 661690 h 66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661689">
                  <a:moveTo>
                    <a:pt x="0" y="0"/>
                  </a:moveTo>
                  <a:lnTo>
                    <a:pt x="47954" y="0"/>
                  </a:lnTo>
                  <a:lnTo>
                    <a:pt x="47954" y="661690"/>
                  </a:lnTo>
                  <a:lnTo>
                    <a:pt x="0" y="661690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24" name="Freeform 2223">
              <a:extLst>
                <a:ext uri="{FF2B5EF4-FFF2-40B4-BE49-F238E27FC236}">
                  <a16:creationId xmlns:a16="http://schemas.microsoft.com/office/drawing/2014/main" id="{7F484C63-DDAD-D2DC-817A-1C5EFAF56F1C}"/>
                </a:ext>
              </a:extLst>
            </p:cNvPr>
            <p:cNvSpPr/>
            <p:nvPr/>
          </p:nvSpPr>
          <p:spPr>
            <a:xfrm>
              <a:off x="11499111" y="4885236"/>
              <a:ext cx="47954" cy="669973"/>
            </a:xfrm>
            <a:custGeom>
              <a:avLst/>
              <a:gdLst>
                <a:gd name="connsiteX0" fmla="*/ 0 w 47954"/>
                <a:gd name="connsiteY0" fmla="*/ 0 h 669973"/>
                <a:gd name="connsiteX1" fmla="*/ 47954 w 47954"/>
                <a:gd name="connsiteY1" fmla="*/ 0 h 669973"/>
                <a:gd name="connsiteX2" fmla="*/ 47954 w 47954"/>
                <a:gd name="connsiteY2" fmla="*/ 669973 h 669973"/>
                <a:gd name="connsiteX3" fmla="*/ 0 w 47954"/>
                <a:gd name="connsiteY3" fmla="*/ 669973 h 669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669973">
                  <a:moveTo>
                    <a:pt x="0" y="0"/>
                  </a:moveTo>
                  <a:lnTo>
                    <a:pt x="47954" y="0"/>
                  </a:lnTo>
                  <a:lnTo>
                    <a:pt x="47954" y="669973"/>
                  </a:lnTo>
                  <a:lnTo>
                    <a:pt x="0" y="669973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25" name="Freeform 2224">
              <a:extLst>
                <a:ext uri="{FF2B5EF4-FFF2-40B4-BE49-F238E27FC236}">
                  <a16:creationId xmlns:a16="http://schemas.microsoft.com/office/drawing/2014/main" id="{843C05ED-1524-12F5-8435-40C79587E18E}"/>
                </a:ext>
              </a:extLst>
            </p:cNvPr>
            <p:cNvSpPr/>
            <p:nvPr/>
          </p:nvSpPr>
          <p:spPr>
            <a:xfrm>
              <a:off x="11552222" y="4885236"/>
              <a:ext cx="47954" cy="682154"/>
            </a:xfrm>
            <a:custGeom>
              <a:avLst/>
              <a:gdLst>
                <a:gd name="connsiteX0" fmla="*/ 0 w 47954"/>
                <a:gd name="connsiteY0" fmla="*/ 0 h 682154"/>
                <a:gd name="connsiteX1" fmla="*/ 47954 w 47954"/>
                <a:gd name="connsiteY1" fmla="*/ 0 h 682154"/>
                <a:gd name="connsiteX2" fmla="*/ 47954 w 47954"/>
                <a:gd name="connsiteY2" fmla="*/ 682155 h 682154"/>
                <a:gd name="connsiteX3" fmla="*/ 0 w 47954"/>
                <a:gd name="connsiteY3" fmla="*/ 682155 h 68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682154">
                  <a:moveTo>
                    <a:pt x="0" y="0"/>
                  </a:moveTo>
                  <a:lnTo>
                    <a:pt x="47954" y="0"/>
                  </a:lnTo>
                  <a:lnTo>
                    <a:pt x="47954" y="682155"/>
                  </a:lnTo>
                  <a:lnTo>
                    <a:pt x="0" y="682155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26" name="Freeform 2225">
              <a:extLst>
                <a:ext uri="{FF2B5EF4-FFF2-40B4-BE49-F238E27FC236}">
                  <a16:creationId xmlns:a16="http://schemas.microsoft.com/office/drawing/2014/main" id="{F0000022-48FA-CB0B-396F-0197F2603518}"/>
                </a:ext>
              </a:extLst>
            </p:cNvPr>
            <p:cNvSpPr/>
            <p:nvPr/>
          </p:nvSpPr>
          <p:spPr>
            <a:xfrm>
              <a:off x="11605849" y="4885236"/>
              <a:ext cx="47954" cy="723083"/>
            </a:xfrm>
            <a:custGeom>
              <a:avLst/>
              <a:gdLst>
                <a:gd name="connsiteX0" fmla="*/ 0 w 47954"/>
                <a:gd name="connsiteY0" fmla="*/ 0 h 723083"/>
                <a:gd name="connsiteX1" fmla="*/ 47954 w 47954"/>
                <a:gd name="connsiteY1" fmla="*/ 0 h 723083"/>
                <a:gd name="connsiteX2" fmla="*/ 47954 w 47954"/>
                <a:gd name="connsiteY2" fmla="*/ 723084 h 723083"/>
                <a:gd name="connsiteX3" fmla="*/ 0 w 47954"/>
                <a:gd name="connsiteY3" fmla="*/ 723084 h 72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723083">
                  <a:moveTo>
                    <a:pt x="0" y="0"/>
                  </a:moveTo>
                  <a:lnTo>
                    <a:pt x="47954" y="0"/>
                  </a:lnTo>
                  <a:lnTo>
                    <a:pt x="47954" y="723084"/>
                  </a:lnTo>
                  <a:lnTo>
                    <a:pt x="0" y="723084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27" name="Freeform 2226">
              <a:extLst>
                <a:ext uri="{FF2B5EF4-FFF2-40B4-BE49-F238E27FC236}">
                  <a16:creationId xmlns:a16="http://schemas.microsoft.com/office/drawing/2014/main" id="{50DC64BE-FCCF-DF4F-F9D0-157A35242AAC}"/>
                </a:ext>
              </a:extLst>
            </p:cNvPr>
            <p:cNvSpPr/>
            <p:nvPr/>
          </p:nvSpPr>
          <p:spPr>
            <a:xfrm>
              <a:off x="11658959" y="4885236"/>
              <a:ext cx="47954" cy="728930"/>
            </a:xfrm>
            <a:custGeom>
              <a:avLst/>
              <a:gdLst>
                <a:gd name="connsiteX0" fmla="*/ 0 w 47954"/>
                <a:gd name="connsiteY0" fmla="*/ 0 h 728930"/>
                <a:gd name="connsiteX1" fmla="*/ 47954 w 47954"/>
                <a:gd name="connsiteY1" fmla="*/ 0 h 728930"/>
                <a:gd name="connsiteX2" fmla="*/ 47954 w 47954"/>
                <a:gd name="connsiteY2" fmla="*/ 728931 h 728930"/>
                <a:gd name="connsiteX3" fmla="*/ 0 w 47954"/>
                <a:gd name="connsiteY3" fmla="*/ 728931 h 72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728930">
                  <a:moveTo>
                    <a:pt x="0" y="0"/>
                  </a:moveTo>
                  <a:lnTo>
                    <a:pt x="47954" y="0"/>
                  </a:lnTo>
                  <a:lnTo>
                    <a:pt x="47954" y="728931"/>
                  </a:lnTo>
                  <a:lnTo>
                    <a:pt x="0" y="728931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28" name="Freeform 2227">
              <a:extLst>
                <a:ext uri="{FF2B5EF4-FFF2-40B4-BE49-F238E27FC236}">
                  <a16:creationId xmlns:a16="http://schemas.microsoft.com/office/drawing/2014/main" id="{49036E91-A4BB-EC25-AE82-C68EEE214741}"/>
                </a:ext>
              </a:extLst>
            </p:cNvPr>
            <p:cNvSpPr/>
            <p:nvPr/>
          </p:nvSpPr>
          <p:spPr>
            <a:xfrm>
              <a:off x="11712070" y="4885236"/>
              <a:ext cx="47954" cy="837588"/>
            </a:xfrm>
            <a:custGeom>
              <a:avLst/>
              <a:gdLst>
                <a:gd name="connsiteX0" fmla="*/ 0 w 47954"/>
                <a:gd name="connsiteY0" fmla="*/ 0 h 837588"/>
                <a:gd name="connsiteX1" fmla="*/ 47954 w 47954"/>
                <a:gd name="connsiteY1" fmla="*/ 0 h 837588"/>
                <a:gd name="connsiteX2" fmla="*/ 47954 w 47954"/>
                <a:gd name="connsiteY2" fmla="*/ 837588 h 837588"/>
                <a:gd name="connsiteX3" fmla="*/ 0 w 47954"/>
                <a:gd name="connsiteY3" fmla="*/ 837588 h 837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837588">
                  <a:moveTo>
                    <a:pt x="0" y="0"/>
                  </a:moveTo>
                  <a:lnTo>
                    <a:pt x="47954" y="0"/>
                  </a:lnTo>
                  <a:lnTo>
                    <a:pt x="47954" y="837588"/>
                  </a:lnTo>
                  <a:lnTo>
                    <a:pt x="0" y="837588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29" name="Freeform 2228">
              <a:extLst>
                <a:ext uri="{FF2B5EF4-FFF2-40B4-BE49-F238E27FC236}">
                  <a16:creationId xmlns:a16="http://schemas.microsoft.com/office/drawing/2014/main" id="{7C6DFDA4-FB0C-422C-B633-D63A9289C717}"/>
                </a:ext>
              </a:extLst>
            </p:cNvPr>
            <p:cNvSpPr/>
            <p:nvPr/>
          </p:nvSpPr>
          <p:spPr>
            <a:xfrm>
              <a:off x="11765697" y="4885236"/>
              <a:ext cx="47954" cy="929192"/>
            </a:xfrm>
            <a:custGeom>
              <a:avLst/>
              <a:gdLst>
                <a:gd name="connsiteX0" fmla="*/ 0 w 47954"/>
                <a:gd name="connsiteY0" fmla="*/ 0 h 929192"/>
                <a:gd name="connsiteX1" fmla="*/ 47954 w 47954"/>
                <a:gd name="connsiteY1" fmla="*/ 0 h 929192"/>
                <a:gd name="connsiteX2" fmla="*/ 47954 w 47954"/>
                <a:gd name="connsiteY2" fmla="*/ 929192 h 929192"/>
                <a:gd name="connsiteX3" fmla="*/ 0 w 47954"/>
                <a:gd name="connsiteY3" fmla="*/ 929192 h 929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929192">
                  <a:moveTo>
                    <a:pt x="0" y="0"/>
                  </a:moveTo>
                  <a:lnTo>
                    <a:pt x="47954" y="0"/>
                  </a:lnTo>
                  <a:lnTo>
                    <a:pt x="47954" y="929192"/>
                  </a:lnTo>
                  <a:lnTo>
                    <a:pt x="0" y="929192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30" name="Freeform 2229">
              <a:extLst>
                <a:ext uri="{FF2B5EF4-FFF2-40B4-BE49-F238E27FC236}">
                  <a16:creationId xmlns:a16="http://schemas.microsoft.com/office/drawing/2014/main" id="{769BCA80-DD8E-AFAD-719A-4C09F42BDBF6}"/>
                </a:ext>
              </a:extLst>
            </p:cNvPr>
            <p:cNvSpPr/>
            <p:nvPr/>
          </p:nvSpPr>
          <p:spPr>
            <a:xfrm>
              <a:off x="11818808" y="4885236"/>
              <a:ext cx="47954" cy="929192"/>
            </a:xfrm>
            <a:custGeom>
              <a:avLst/>
              <a:gdLst>
                <a:gd name="connsiteX0" fmla="*/ 0 w 47954"/>
                <a:gd name="connsiteY0" fmla="*/ 0 h 929192"/>
                <a:gd name="connsiteX1" fmla="*/ 47954 w 47954"/>
                <a:gd name="connsiteY1" fmla="*/ 0 h 929192"/>
                <a:gd name="connsiteX2" fmla="*/ 47954 w 47954"/>
                <a:gd name="connsiteY2" fmla="*/ 929192 h 929192"/>
                <a:gd name="connsiteX3" fmla="*/ 0 w 47954"/>
                <a:gd name="connsiteY3" fmla="*/ 929192 h 929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54" h="929192">
                  <a:moveTo>
                    <a:pt x="0" y="0"/>
                  </a:moveTo>
                  <a:lnTo>
                    <a:pt x="47954" y="0"/>
                  </a:lnTo>
                  <a:lnTo>
                    <a:pt x="47954" y="929192"/>
                  </a:lnTo>
                  <a:lnTo>
                    <a:pt x="0" y="929192"/>
                  </a:ln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51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07" name="Group 2106">
            <a:extLst>
              <a:ext uri="{FF2B5EF4-FFF2-40B4-BE49-F238E27FC236}">
                <a16:creationId xmlns:a16="http://schemas.microsoft.com/office/drawing/2014/main" id="{96F9D17E-F056-CE49-2824-3A4D4661185B}"/>
              </a:ext>
            </a:extLst>
          </p:cNvPr>
          <p:cNvGrpSpPr/>
          <p:nvPr/>
        </p:nvGrpSpPr>
        <p:grpSpPr>
          <a:xfrm>
            <a:off x="3477304" y="3160198"/>
            <a:ext cx="2455991" cy="1190926"/>
            <a:chOff x="4636406" y="4213597"/>
            <a:chExt cx="3274654" cy="1587901"/>
          </a:xfrm>
        </p:grpSpPr>
        <p:grpSp>
          <p:nvGrpSpPr>
            <p:cNvPr id="2041" name="Graphic 117">
              <a:extLst>
                <a:ext uri="{FF2B5EF4-FFF2-40B4-BE49-F238E27FC236}">
                  <a16:creationId xmlns:a16="http://schemas.microsoft.com/office/drawing/2014/main" id="{5F2AD2F2-7A72-E8C3-1753-65F5CB21E619}"/>
                </a:ext>
              </a:extLst>
            </p:cNvPr>
            <p:cNvGrpSpPr/>
            <p:nvPr/>
          </p:nvGrpSpPr>
          <p:grpSpPr>
            <a:xfrm>
              <a:off x="4636406" y="4213597"/>
              <a:ext cx="3274654" cy="1491025"/>
              <a:chOff x="4636406" y="5379626"/>
              <a:chExt cx="3274654" cy="1491025"/>
            </a:xfrm>
            <a:solidFill>
              <a:srgbClr val="4472C4"/>
            </a:solidFill>
          </p:grpSpPr>
          <p:sp>
            <p:nvSpPr>
              <p:cNvPr id="2042" name="Freeform 2041">
                <a:extLst>
                  <a:ext uri="{FF2B5EF4-FFF2-40B4-BE49-F238E27FC236}">
                    <a16:creationId xmlns:a16="http://schemas.microsoft.com/office/drawing/2014/main" id="{16DE32A9-22FA-0862-1728-F847167E2F5D}"/>
                  </a:ext>
                </a:extLst>
              </p:cNvPr>
              <p:cNvSpPr/>
              <p:nvPr/>
            </p:nvSpPr>
            <p:spPr>
              <a:xfrm>
                <a:off x="5165912" y="6053441"/>
                <a:ext cx="97621" cy="15826"/>
              </a:xfrm>
              <a:custGeom>
                <a:avLst/>
                <a:gdLst>
                  <a:gd name="connsiteX0" fmla="*/ 0 w 97621"/>
                  <a:gd name="connsiteY0" fmla="*/ 0 h 15826"/>
                  <a:gd name="connsiteX1" fmla="*/ 97621 w 97621"/>
                  <a:gd name="connsiteY1" fmla="*/ 0 h 15826"/>
                  <a:gd name="connsiteX2" fmla="*/ 97621 w 97621"/>
                  <a:gd name="connsiteY2" fmla="*/ 15826 h 15826"/>
                  <a:gd name="connsiteX3" fmla="*/ 0 w 97621"/>
                  <a:gd name="connsiteY3" fmla="*/ 15826 h 1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15826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15826"/>
                    </a:lnTo>
                    <a:lnTo>
                      <a:pt x="0" y="15826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43" name="Freeform 2042">
                <a:extLst>
                  <a:ext uri="{FF2B5EF4-FFF2-40B4-BE49-F238E27FC236}">
                    <a16:creationId xmlns:a16="http://schemas.microsoft.com/office/drawing/2014/main" id="{AC5C365C-51E3-C3E2-4BC2-4CEB5F7174A6}"/>
                  </a:ext>
                </a:extLst>
              </p:cNvPr>
              <p:cNvSpPr/>
              <p:nvPr/>
            </p:nvSpPr>
            <p:spPr>
              <a:xfrm>
                <a:off x="5271711" y="6053441"/>
                <a:ext cx="97621" cy="38846"/>
              </a:xfrm>
              <a:custGeom>
                <a:avLst/>
                <a:gdLst>
                  <a:gd name="connsiteX0" fmla="*/ 0 w 97621"/>
                  <a:gd name="connsiteY0" fmla="*/ 0 h 38846"/>
                  <a:gd name="connsiteX1" fmla="*/ 97621 w 97621"/>
                  <a:gd name="connsiteY1" fmla="*/ 0 h 38846"/>
                  <a:gd name="connsiteX2" fmla="*/ 97621 w 97621"/>
                  <a:gd name="connsiteY2" fmla="*/ 38846 h 38846"/>
                  <a:gd name="connsiteX3" fmla="*/ 0 w 97621"/>
                  <a:gd name="connsiteY3" fmla="*/ 38846 h 38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38846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38846"/>
                    </a:lnTo>
                    <a:lnTo>
                      <a:pt x="0" y="38846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44" name="Freeform 2043">
                <a:extLst>
                  <a:ext uri="{FF2B5EF4-FFF2-40B4-BE49-F238E27FC236}">
                    <a16:creationId xmlns:a16="http://schemas.microsoft.com/office/drawing/2014/main" id="{C68C2D1B-5011-BB13-EE07-7548AEDF7676}"/>
                  </a:ext>
                </a:extLst>
              </p:cNvPr>
              <p:cNvSpPr/>
              <p:nvPr/>
            </p:nvSpPr>
            <p:spPr>
              <a:xfrm>
                <a:off x="5377510" y="6053441"/>
                <a:ext cx="97621" cy="65223"/>
              </a:xfrm>
              <a:custGeom>
                <a:avLst/>
                <a:gdLst>
                  <a:gd name="connsiteX0" fmla="*/ 0 w 97621"/>
                  <a:gd name="connsiteY0" fmla="*/ 0 h 65223"/>
                  <a:gd name="connsiteX1" fmla="*/ 97621 w 97621"/>
                  <a:gd name="connsiteY1" fmla="*/ 0 h 65223"/>
                  <a:gd name="connsiteX2" fmla="*/ 97621 w 97621"/>
                  <a:gd name="connsiteY2" fmla="*/ 65223 h 65223"/>
                  <a:gd name="connsiteX3" fmla="*/ 0 w 97621"/>
                  <a:gd name="connsiteY3" fmla="*/ 65223 h 6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65223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65223"/>
                    </a:lnTo>
                    <a:lnTo>
                      <a:pt x="0" y="65223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45" name="Freeform 2044">
                <a:extLst>
                  <a:ext uri="{FF2B5EF4-FFF2-40B4-BE49-F238E27FC236}">
                    <a16:creationId xmlns:a16="http://schemas.microsoft.com/office/drawing/2014/main" id="{B8E6DF14-62D1-086C-A02A-20863D720AEB}"/>
                  </a:ext>
                </a:extLst>
              </p:cNvPr>
              <p:cNvSpPr/>
              <p:nvPr/>
            </p:nvSpPr>
            <p:spPr>
              <a:xfrm>
                <a:off x="5483309" y="6053441"/>
                <a:ext cx="97621" cy="82488"/>
              </a:xfrm>
              <a:custGeom>
                <a:avLst/>
                <a:gdLst>
                  <a:gd name="connsiteX0" fmla="*/ 0 w 97621"/>
                  <a:gd name="connsiteY0" fmla="*/ 0 h 82488"/>
                  <a:gd name="connsiteX1" fmla="*/ 97621 w 97621"/>
                  <a:gd name="connsiteY1" fmla="*/ 0 h 82488"/>
                  <a:gd name="connsiteX2" fmla="*/ 97621 w 97621"/>
                  <a:gd name="connsiteY2" fmla="*/ 82488 h 82488"/>
                  <a:gd name="connsiteX3" fmla="*/ 0 w 97621"/>
                  <a:gd name="connsiteY3" fmla="*/ 82488 h 8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82488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82488"/>
                    </a:lnTo>
                    <a:lnTo>
                      <a:pt x="0" y="82488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46" name="Freeform 2045">
                <a:extLst>
                  <a:ext uri="{FF2B5EF4-FFF2-40B4-BE49-F238E27FC236}">
                    <a16:creationId xmlns:a16="http://schemas.microsoft.com/office/drawing/2014/main" id="{00806F57-3869-17CE-5BC3-8A0BCED416F6}"/>
                  </a:ext>
                </a:extLst>
              </p:cNvPr>
              <p:cNvSpPr/>
              <p:nvPr/>
            </p:nvSpPr>
            <p:spPr>
              <a:xfrm>
                <a:off x="5589619" y="6053441"/>
                <a:ext cx="97621" cy="87763"/>
              </a:xfrm>
              <a:custGeom>
                <a:avLst/>
                <a:gdLst>
                  <a:gd name="connsiteX0" fmla="*/ 0 w 97621"/>
                  <a:gd name="connsiteY0" fmla="*/ 0 h 87763"/>
                  <a:gd name="connsiteX1" fmla="*/ 97621 w 97621"/>
                  <a:gd name="connsiteY1" fmla="*/ 0 h 87763"/>
                  <a:gd name="connsiteX2" fmla="*/ 97621 w 97621"/>
                  <a:gd name="connsiteY2" fmla="*/ 87764 h 87763"/>
                  <a:gd name="connsiteX3" fmla="*/ 0 w 97621"/>
                  <a:gd name="connsiteY3" fmla="*/ 87764 h 87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87763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87764"/>
                    </a:lnTo>
                    <a:lnTo>
                      <a:pt x="0" y="87764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47" name="Freeform 2046">
                <a:extLst>
                  <a:ext uri="{FF2B5EF4-FFF2-40B4-BE49-F238E27FC236}">
                    <a16:creationId xmlns:a16="http://schemas.microsoft.com/office/drawing/2014/main" id="{3D0BAD7B-6435-40F3-D8EC-B184799D630B}"/>
                  </a:ext>
                </a:extLst>
              </p:cNvPr>
              <p:cNvSpPr/>
              <p:nvPr/>
            </p:nvSpPr>
            <p:spPr>
              <a:xfrm>
                <a:off x="5695418" y="6053441"/>
                <a:ext cx="97621" cy="87763"/>
              </a:xfrm>
              <a:custGeom>
                <a:avLst/>
                <a:gdLst>
                  <a:gd name="connsiteX0" fmla="*/ 0 w 97621"/>
                  <a:gd name="connsiteY0" fmla="*/ 0 h 87763"/>
                  <a:gd name="connsiteX1" fmla="*/ 97621 w 97621"/>
                  <a:gd name="connsiteY1" fmla="*/ 0 h 87763"/>
                  <a:gd name="connsiteX2" fmla="*/ 97621 w 97621"/>
                  <a:gd name="connsiteY2" fmla="*/ 87764 h 87763"/>
                  <a:gd name="connsiteX3" fmla="*/ 0 w 97621"/>
                  <a:gd name="connsiteY3" fmla="*/ 87764 h 87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87763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87764"/>
                    </a:lnTo>
                    <a:lnTo>
                      <a:pt x="0" y="87764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48" name="Freeform 2047">
                <a:extLst>
                  <a:ext uri="{FF2B5EF4-FFF2-40B4-BE49-F238E27FC236}">
                    <a16:creationId xmlns:a16="http://schemas.microsoft.com/office/drawing/2014/main" id="{CF880FCC-BFB3-D298-86A5-299D98BB445B}"/>
                  </a:ext>
                </a:extLst>
              </p:cNvPr>
              <p:cNvSpPr/>
              <p:nvPr/>
            </p:nvSpPr>
            <p:spPr>
              <a:xfrm>
                <a:off x="5801217" y="6053441"/>
                <a:ext cx="97621" cy="163058"/>
              </a:xfrm>
              <a:custGeom>
                <a:avLst/>
                <a:gdLst>
                  <a:gd name="connsiteX0" fmla="*/ 0 w 97621"/>
                  <a:gd name="connsiteY0" fmla="*/ 0 h 163058"/>
                  <a:gd name="connsiteX1" fmla="*/ 97621 w 97621"/>
                  <a:gd name="connsiteY1" fmla="*/ 0 h 163058"/>
                  <a:gd name="connsiteX2" fmla="*/ 97621 w 97621"/>
                  <a:gd name="connsiteY2" fmla="*/ 163058 h 163058"/>
                  <a:gd name="connsiteX3" fmla="*/ 0 w 97621"/>
                  <a:gd name="connsiteY3" fmla="*/ 163058 h 163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163058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163058"/>
                    </a:lnTo>
                    <a:lnTo>
                      <a:pt x="0" y="163058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49" name="Freeform 2048">
                <a:extLst>
                  <a:ext uri="{FF2B5EF4-FFF2-40B4-BE49-F238E27FC236}">
                    <a16:creationId xmlns:a16="http://schemas.microsoft.com/office/drawing/2014/main" id="{6E56D94C-1E66-6E17-E6AC-FCC75146CF14}"/>
                  </a:ext>
                </a:extLst>
              </p:cNvPr>
              <p:cNvSpPr/>
              <p:nvPr/>
            </p:nvSpPr>
            <p:spPr>
              <a:xfrm>
                <a:off x="5907015" y="6053441"/>
                <a:ext cx="97621" cy="181282"/>
              </a:xfrm>
              <a:custGeom>
                <a:avLst/>
                <a:gdLst>
                  <a:gd name="connsiteX0" fmla="*/ 0 w 97621"/>
                  <a:gd name="connsiteY0" fmla="*/ 0 h 181282"/>
                  <a:gd name="connsiteX1" fmla="*/ 97621 w 97621"/>
                  <a:gd name="connsiteY1" fmla="*/ 0 h 181282"/>
                  <a:gd name="connsiteX2" fmla="*/ 97621 w 97621"/>
                  <a:gd name="connsiteY2" fmla="*/ 181283 h 181282"/>
                  <a:gd name="connsiteX3" fmla="*/ 0 w 97621"/>
                  <a:gd name="connsiteY3" fmla="*/ 181283 h 18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181282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181283"/>
                    </a:lnTo>
                    <a:lnTo>
                      <a:pt x="0" y="181283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0" name="Freeform 2049">
                <a:extLst>
                  <a:ext uri="{FF2B5EF4-FFF2-40B4-BE49-F238E27FC236}">
                    <a16:creationId xmlns:a16="http://schemas.microsoft.com/office/drawing/2014/main" id="{0BB4BA77-AAA9-8CB4-39BC-119DC824A445}"/>
                  </a:ext>
                </a:extLst>
              </p:cNvPr>
              <p:cNvSpPr/>
              <p:nvPr/>
            </p:nvSpPr>
            <p:spPr>
              <a:xfrm>
                <a:off x="6012814" y="6053441"/>
                <a:ext cx="97621" cy="232598"/>
              </a:xfrm>
              <a:custGeom>
                <a:avLst/>
                <a:gdLst>
                  <a:gd name="connsiteX0" fmla="*/ 0 w 97621"/>
                  <a:gd name="connsiteY0" fmla="*/ 0 h 232598"/>
                  <a:gd name="connsiteX1" fmla="*/ 97621 w 97621"/>
                  <a:gd name="connsiteY1" fmla="*/ 0 h 232598"/>
                  <a:gd name="connsiteX2" fmla="*/ 97621 w 97621"/>
                  <a:gd name="connsiteY2" fmla="*/ 232598 h 232598"/>
                  <a:gd name="connsiteX3" fmla="*/ 0 w 97621"/>
                  <a:gd name="connsiteY3" fmla="*/ 232598 h 23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232598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232598"/>
                    </a:lnTo>
                    <a:lnTo>
                      <a:pt x="0" y="232598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1" name="Freeform 2050">
                <a:extLst>
                  <a:ext uri="{FF2B5EF4-FFF2-40B4-BE49-F238E27FC236}">
                    <a16:creationId xmlns:a16="http://schemas.microsoft.com/office/drawing/2014/main" id="{30E8B94B-B8B2-682D-416F-BBD38635F213}"/>
                  </a:ext>
                </a:extLst>
              </p:cNvPr>
              <p:cNvSpPr/>
              <p:nvPr/>
            </p:nvSpPr>
            <p:spPr>
              <a:xfrm>
                <a:off x="6119124" y="6053441"/>
                <a:ext cx="97621" cy="238832"/>
              </a:xfrm>
              <a:custGeom>
                <a:avLst/>
                <a:gdLst>
                  <a:gd name="connsiteX0" fmla="*/ 0 w 97621"/>
                  <a:gd name="connsiteY0" fmla="*/ 0 h 238832"/>
                  <a:gd name="connsiteX1" fmla="*/ 97621 w 97621"/>
                  <a:gd name="connsiteY1" fmla="*/ 0 h 238832"/>
                  <a:gd name="connsiteX2" fmla="*/ 97621 w 97621"/>
                  <a:gd name="connsiteY2" fmla="*/ 238833 h 238832"/>
                  <a:gd name="connsiteX3" fmla="*/ 0 w 97621"/>
                  <a:gd name="connsiteY3" fmla="*/ 238833 h 23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238832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238833"/>
                    </a:lnTo>
                    <a:lnTo>
                      <a:pt x="0" y="238833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2" name="Freeform 2051">
                <a:extLst>
                  <a:ext uri="{FF2B5EF4-FFF2-40B4-BE49-F238E27FC236}">
                    <a16:creationId xmlns:a16="http://schemas.microsoft.com/office/drawing/2014/main" id="{564B1202-6409-7245-4881-3B046AC38151}"/>
                  </a:ext>
                </a:extLst>
              </p:cNvPr>
              <p:cNvSpPr/>
              <p:nvPr/>
            </p:nvSpPr>
            <p:spPr>
              <a:xfrm>
                <a:off x="6224923" y="6053441"/>
                <a:ext cx="97621" cy="251781"/>
              </a:xfrm>
              <a:custGeom>
                <a:avLst/>
                <a:gdLst>
                  <a:gd name="connsiteX0" fmla="*/ 0 w 97621"/>
                  <a:gd name="connsiteY0" fmla="*/ 0 h 251781"/>
                  <a:gd name="connsiteX1" fmla="*/ 97621 w 97621"/>
                  <a:gd name="connsiteY1" fmla="*/ 0 h 251781"/>
                  <a:gd name="connsiteX2" fmla="*/ 97621 w 97621"/>
                  <a:gd name="connsiteY2" fmla="*/ 251781 h 251781"/>
                  <a:gd name="connsiteX3" fmla="*/ 0 w 97621"/>
                  <a:gd name="connsiteY3" fmla="*/ 251781 h 25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251781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251781"/>
                    </a:lnTo>
                    <a:lnTo>
                      <a:pt x="0" y="251781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3" name="Freeform 2052">
                <a:extLst>
                  <a:ext uri="{FF2B5EF4-FFF2-40B4-BE49-F238E27FC236}">
                    <a16:creationId xmlns:a16="http://schemas.microsoft.com/office/drawing/2014/main" id="{E2C19253-3471-8E9D-0578-A257EF78B6E8}"/>
                  </a:ext>
                </a:extLst>
              </p:cNvPr>
              <p:cNvSpPr/>
              <p:nvPr/>
            </p:nvSpPr>
            <p:spPr>
              <a:xfrm>
                <a:off x="6330722" y="6053441"/>
                <a:ext cx="97621" cy="271444"/>
              </a:xfrm>
              <a:custGeom>
                <a:avLst/>
                <a:gdLst>
                  <a:gd name="connsiteX0" fmla="*/ 0 w 97621"/>
                  <a:gd name="connsiteY0" fmla="*/ 0 h 271444"/>
                  <a:gd name="connsiteX1" fmla="*/ 97621 w 97621"/>
                  <a:gd name="connsiteY1" fmla="*/ 0 h 271444"/>
                  <a:gd name="connsiteX2" fmla="*/ 97621 w 97621"/>
                  <a:gd name="connsiteY2" fmla="*/ 271444 h 271444"/>
                  <a:gd name="connsiteX3" fmla="*/ 0 w 97621"/>
                  <a:gd name="connsiteY3" fmla="*/ 271444 h 27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271444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271444"/>
                    </a:lnTo>
                    <a:lnTo>
                      <a:pt x="0" y="271444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4" name="Freeform 2053">
                <a:extLst>
                  <a:ext uri="{FF2B5EF4-FFF2-40B4-BE49-F238E27FC236}">
                    <a16:creationId xmlns:a16="http://schemas.microsoft.com/office/drawing/2014/main" id="{04821EC2-9D01-CFC3-F77D-BD3729552451}"/>
                  </a:ext>
                </a:extLst>
              </p:cNvPr>
              <p:cNvSpPr/>
              <p:nvPr/>
            </p:nvSpPr>
            <p:spPr>
              <a:xfrm>
                <a:off x="6436521" y="6053441"/>
                <a:ext cx="97621" cy="285352"/>
              </a:xfrm>
              <a:custGeom>
                <a:avLst/>
                <a:gdLst>
                  <a:gd name="connsiteX0" fmla="*/ 0 w 97621"/>
                  <a:gd name="connsiteY0" fmla="*/ 0 h 285352"/>
                  <a:gd name="connsiteX1" fmla="*/ 97621 w 97621"/>
                  <a:gd name="connsiteY1" fmla="*/ 0 h 285352"/>
                  <a:gd name="connsiteX2" fmla="*/ 97621 w 97621"/>
                  <a:gd name="connsiteY2" fmla="*/ 285352 h 285352"/>
                  <a:gd name="connsiteX3" fmla="*/ 0 w 97621"/>
                  <a:gd name="connsiteY3" fmla="*/ 285352 h 28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285352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285352"/>
                    </a:lnTo>
                    <a:lnTo>
                      <a:pt x="0" y="285352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5" name="Freeform 2054">
                <a:extLst>
                  <a:ext uri="{FF2B5EF4-FFF2-40B4-BE49-F238E27FC236}">
                    <a16:creationId xmlns:a16="http://schemas.microsoft.com/office/drawing/2014/main" id="{AD521C22-397F-E1A2-4312-8CE2949DBA0E}"/>
                  </a:ext>
                </a:extLst>
              </p:cNvPr>
              <p:cNvSpPr/>
              <p:nvPr/>
            </p:nvSpPr>
            <p:spPr>
              <a:xfrm>
                <a:off x="6542320" y="6053441"/>
                <a:ext cx="97621" cy="290148"/>
              </a:xfrm>
              <a:custGeom>
                <a:avLst/>
                <a:gdLst>
                  <a:gd name="connsiteX0" fmla="*/ 0 w 97621"/>
                  <a:gd name="connsiteY0" fmla="*/ 0 h 290148"/>
                  <a:gd name="connsiteX1" fmla="*/ 97621 w 97621"/>
                  <a:gd name="connsiteY1" fmla="*/ 0 h 290148"/>
                  <a:gd name="connsiteX2" fmla="*/ 97621 w 97621"/>
                  <a:gd name="connsiteY2" fmla="*/ 290148 h 290148"/>
                  <a:gd name="connsiteX3" fmla="*/ 0 w 97621"/>
                  <a:gd name="connsiteY3" fmla="*/ 290148 h 290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290148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290148"/>
                    </a:lnTo>
                    <a:lnTo>
                      <a:pt x="0" y="290148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6" name="Freeform 2055">
                <a:extLst>
                  <a:ext uri="{FF2B5EF4-FFF2-40B4-BE49-F238E27FC236}">
                    <a16:creationId xmlns:a16="http://schemas.microsoft.com/office/drawing/2014/main" id="{EB530193-A103-0EBC-8B1B-2933F4F8C2AE}"/>
                  </a:ext>
                </a:extLst>
              </p:cNvPr>
              <p:cNvSpPr/>
              <p:nvPr/>
            </p:nvSpPr>
            <p:spPr>
              <a:xfrm>
                <a:off x="6648630" y="6053441"/>
                <a:ext cx="97621" cy="300219"/>
              </a:xfrm>
              <a:custGeom>
                <a:avLst/>
                <a:gdLst>
                  <a:gd name="connsiteX0" fmla="*/ 0 w 97621"/>
                  <a:gd name="connsiteY0" fmla="*/ 0 h 300219"/>
                  <a:gd name="connsiteX1" fmla="*/ 97621 w 97621"/>
                  <a:gd name="connsiteY1" fmla="*/ 0 h 300219"/>
                  <a:gd name="connsiteX2" fmla="*/ 97621 w 97621"/>
                  <a:gd name="connsiteY2" fmla="*/ 300219 h 300219"/>
                  <a:gd name="connsiteX3" fmla="*/ 0 w 97621"/>
                  <a:gd name="connsiteY3" fmla="*/ 300219 h 300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300219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300219"/>
                    </a:lnTo>
                    <a:lnTo>
                      <a:pt x="0" y="300219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7" name="Freeform 2056">
                <a:extLst>
                  <a:ext uri="{FF2B5EF4-FFF2-40B4-BE49-F238E27FC236}">
                    <a16:creationId xmlns:a16="http://schemas.microsoft.com/office/drawing/2014/main" id="{F47446A6-8B10-62AB-34B0-DA3C8B2582A7}"/>
                  </a:ext>
                </a:extLst>
              </p:cNvPr>
              <p:cNvSpPr/>
              <p:nvPr/>
            </p:nvSpPr>
            <p:spPr>
              <a:xfrm>
                <a:off x="6754429" y="6053441"/>
                <a:ext cx="97621" cy="334269"/>
              </a:xfrm>
              <a:custGeom>
                <a:avLst/>
                <a:gdLst>
                  <a:gd name="connsiteX0" fmla="*/ 0 w 97621"/>
                  <a:gd name="connsiteY0" fmla="*/ 0 h 334269"/>
                  <a:gd name="connsiteX1" fmla="*/ 97621 w 97621"/>
                  <a:gd name="connsiteY1" fmla="*/ 0 h 334269"/>
                  <a:gd name="connsiteX2" fmla="*/ 97621 w 97621"/>
                  <a:gd name="connsiteY2" fmla="*/ 334270 h 334269"/>
                  <a:gd name="connsiteX3" fmla="*/ 0 w 97621"/>
                  <a:gd name="connsiteY3" fmla="*/ 334270 h 33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334269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334270"/>
                    </a:lnTo>
                    <a:lnTo>
                      <a:pt x="0" y="334270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8" name="Freeform 2057">
                <a:extLst>
                  <a:ext uri="{FF2B5EF4-FFF2-40B4-BE49-F238E27FC236}">
                    <a16:creationId xmlns:a16="http://schemas.microsoft.com/office/drawing/2014/main" id="{F1566A4F-7326-EF15-D9A6-085E41F98F04}"/>
                  </a:ext>
                </a:extLst>
              </p:cNvPr>
              <p:cNvSpPr/>
              <p:nvPr/>
            </p:nvSpPr>
            <p:spPr>
              <a:xfrm>
                <a:off x="6860228" y="6053441"/>
                <a:ext cx="97621" cy="359208"/>
              </a:xfrm>
              <a:custGeom>
                <a:avLst/>
                <a:gdLst>
                  <a:gd name="connsiteX0" fmla="*/ 0 w 97621"/>
                  <a:gd name="connsiteY0" fmla="*/ 0 h 359208"/>
                  <a:gd name="connsiteX1" fmla="*/ 97621 w 97621"/>
                  <a:gd name="connsiteY1" fmla="*/ 0 h 359208"/>
                  <a:gd name="connsiteX2" fmla="*/ 97621 w 97621"/>
                  <a:gd name="connsiteY2" fmla="*/ 359208 h 359208"/>
                  <a:gd name="connsiteX3" fmla="*/ 0 w 97621"/>
                  <a:gd name="connsiteY3" fmla="*/ 359208 h 359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359208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359208"/>
                    </a:lnTo>
                    <a:lnTo>
                      <a:pt x="0" y="359208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9" name="Freeform 2058">
                <a:extLst>
                  <a:ext uri="{FF2B5EF4-FFF2-40B4-BE49-F238E27FC236}">
                    <a16:creationId xmlns:a16="http://schemas.microsoft.com/office/drawing/2014/main" id="{993659CC-DCC5-8D56-483A-C6FB87A1433C}"/>
                  </a:ext>
                </a:extLst>
              </p:cNvPr>
              <p:cNvSpPr/>
              <p:nvPr/>
            </p:nvSpPr>
            <p:spPr>
              <a:xfrm>
                <a:off x="6966027" y="6053441"/>
                <a:ext cx="97621" cy="382707"/>
              </a:xfrm>
              <a:custGeom>
                <a:avLst/>
                <a:gdLst>
                  <a:gd name="connsiteX0" fmla="*/ 0 w 97621"/>
                  <a:gd name="connsiteY0" fmla="*/ 0 h 382707"/>
                  <a:gd name="connsiteX1" fmla="*/ 97621 w 97621"/>
                  <a:gd name="connsiteY1" fmla="*/ 0 h 382707"/>
                  <a:gd name="connsiteX2" fmla="*/ 97621 w 97621"/>
                  <a:gd name="connsiteY2" fmla="*/ 382708 h 382707"/>
                  <a:gd name="connsiteX3" fmla="*/ 0 w 97621"/>
                  <a:gd name="connsiteY3" fmla="*/ 382708 h 38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382707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382708"/>
                    </a:lnTo>
                    <a:lnTo>
                      <a:pt x="0" y="382708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0" name="Freeform 2059">
                <a:extLst>
                  <a:ext uri="{FF2B5EF4-FFF2-40B4-BE49-F238E27FC236}">
                    <a16:creationId xmlns:a16="http://schemas.microsoft.com/office/drawing/2014/main" id="{9D8E03A1-D71D-CA29-6B49-1DFC5EFAD2AD}"/>
                  </a:ext>
                </a:extLst>
              </p:cNvPr>
              <p:cNvSpPr/>
              <p:nvPr/>
            </p:nvSpPr>
            <p:spPr>
              <a:xfrm>
                <a:off x="7071825" y="6053441"/>
                <a:ext cx="97621" cy="408125"/>
              </a:xfrm>
              <a:custGeom>
                <a:avLst/>
                <a:gdLst>
                  <a:gd name="connsiteX0" fmla="*/ 0 w 97621"/>
                  <a:gd name="connsiteY0" fmla="*/ 0 h 408125"/>
                  <a:gd name="connsiteX1" fmla="*/ 97621 w 97621"/>
                  <a:gd name="connsiteY1" fmla="*/ 0 h 408125"/>
                  <a:gd name="connsiteX2" fmla="*/ 97621 w 97621"/>
                  <a:gd name="connsiteY2" fmla="*/ 408126 h 408125"/>
                  <a:gd name="connsiteX3" fmla="*/ 0 w 97621"/>
                  <a:gd name="connsiteY3" fmla="*/ 408126 h 40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408125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408126"/>
                    </a:lnTo>
                    <a:lnTo>
                      <a:pt x="0" y="408126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1" name="Freeform 2060">
                <a:extLst>
                  <a:ext uri="{FF2B5EF4-FFF2-40B4-BE49-F238E27FC236}">
                    <a16:creationId xmlns:a16="http://schemas.microsoft.com/office/drawing/2014/main" id="{BD89023D-1AF1-CB46-E8BD-E8E40EE3F352}"/>
                  </a:ext>
                </a:extLst>
              </p:cNvPr>
              <p:cNvSpPr/>
              <p:nvPr/>
            </p:nvSpPr>
            <p:spPr>
              <a:xfrm>
                <a:off x="7178135" y="6053441"/>
                <a:ext cx="97621" cy="432104"/>
              </a:xfrm>
              <a:custGeom>
                <a:avLst/>
                <a:gdLst>
                  <a:gd name="connsiteX0" fmla="*/ 0 w 97621"/>
                  <a:gd name="connsiteY0" fmla="*/ 0 h 432104"/>
                  <a:gd name="connsiteX1" fmla="*/ 97621 w 97621"/>
                  <a:gd name="connsiteY1" fmla="*/ 0 h 432104"/>
                  <a:gd name="connsiteX2" fmla="*/ 97621 w 97621"/>
                  <a:gd name="connsiteY2" fmla="*/ 432105 h 432104"/>
                  <a:gd name="connsiteX3" fmla="*/ 0 w 97621"/>
                  <a:gd name="connsiteY3" fmla="*/ 432105 h 43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432104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432105"/>
                    </a:lnTo>
                    <a:lnTo>
                      <a:pt x="0" y="432105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2" name="Freeform 2061">
                <a:extLst>
                  <a:ext uri="{FF2B5EF4-FFF2-40B4-BE49-F238E27FC236}">
                    <a16:creationId xmlns:a16="http://schemas.microsoft.com/office/drawing/2014/main" id="{AECFA35F-E012-E128-E329-76C9B2210E68}"/>
                  </a:ext>
                </a:extLst>
              </p:cNvPr>
              <p:cNvSpPr/>
              <p:nvPr/>
            </p:nvSpPr>
            <p:spPr>
              <a:xfrm>
                <a:off x="7283934" y="6053441"/>
                <a:ext cx="97621" cy="443135"/>
              </a:xfrm>
              <a:custGeom>
                <a:avLst/>
                <a:gdLst>
                  <a:gd name="connsiteX0" fmla="*/ 0 w 97621"/>
                  <a:gd name="connsiteY0" fmla="*/ 0 h 443135"/>
                  <a:gd name="connsiteX1" fmla="*/ 97621 w 97621"/>
                  <a:gd name="connsiteY1" fmla="*/ 0 h 443135"/>
                  <a:gd name="connsiteX2" fmla="*/ 97621 w 97621"/>
                  <a:gd name="connsiteY2" fmla="*/ 443135 h 443135"/>
                  <a:gd name="connsiteX3" fmla="*/ 0 w 97621"/>
                  <a:gd name="connsiteY3" fmla="*/ 443135 h 44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443135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443135"/>
                    </a:lnTo>
                    <a:lnTo>
                      <a:pt x="0" y="443135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3" name="Freeform 2062">
                <a:extLst>
                  <a:ext uri="{FF2B5EF4-FFF2-40B4-BE49-F238E27FC236}">
                    <a16:creationId xmlns:a16="http://schemas.microsoft.com/office/drawing/2014/main" id="{C14DF15D-9877-5E96-98C9-030F63D5957E}"/>
                  </a:ext>
                </a:extLst>
              </p:cNvPr>
              <p:cNvSpPr/>
              <p:nvPr/>
            </p:nvSpPr>
            <p:spPr>
              <a:xfrm>
                <a:off x="7389733" y="6053441"/>
                <a:ext cx="97621" cy="479583"/>
              </a:xfrm>
              <a:custGeom>
                <a:avLst/>
                <a:gdLst>
                  <a:gd name="connsiteX0" fmla="*/ 0 w 97621"/>
                  <a:gd name="connsiteY0" fmla="*/ 0 h 479583"/>
                  <a:gd name="connsiteX1" fmla="*/ 97621 w 97621"/>
                  <a:gd name="connsiteY1" fmla="*/ 0 h 479583"/>
                  <a:gd name="connsiteX2" fmla="*/ 97621 w 97621"/>
                  <a:gd name="connsiteY2" fmla="*/ 479584 h 479583"/>
                  <a:gd name="connsiteX3" fmla="*/ 0 w 97621"/>
                  <a:gd name="connsiteY3" fmla="*/ 479584 h 479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479583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479584"/>
                    </a:lnTo>
                    <a:lnTo>
                      <a:pt x="0" y="479584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4" name="Freeform 2063">
                <a:extLst>
                  <a:ext uri="{FF2B5EF4-FFF2-40B4-BE49-F238E27FC236}">
                    <a16:creationId xmlns:a16="http://schemas.microsoft.com/office/drawing/2014/main" id="{D05CA73A-0080-1530-3680-34642E3F5088}"/>
                  </a:ext>
                </a:extLst>
              </p:cNvPr>
              <p:cNvSpPr/>
              <p:nvPr/>
            </p:nvSpPr>
            <p:spPr>
              <a:xfrm>
                <a:off x="7495532" y="6053441"/>
                <a:ext cx="97621" cy="525144"/>
              </a:xfrm>
              <a:custGeom>
                <a:avLst/>
                <a:gdLst>
                  <a:gd name="connsiteX0" fmla="*/ 0 w 97621"/>
                  <a:gd name="connsiteY0" fmla="*/ 0 h 525144"/>
                  <a:gd name="connsiteX1" fmla="*/ 97621 w 97621"/>
                  <a:gd name="connsiteY1" fmla="*/ 0 h 525144"/>
                  <a:gd name="connsiteX2" fmla="*/ 97621 w 97621"/>
                  <a:gd name="connsiteY2" fmla="*/ 525144 h 525144"/>
                  <a:gd name="connsiteX3" fmla="*/ 0 w 97621"/>
                  <a:gd name="connsiteY3" fmla="*/ 525144 h 52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525144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525144"/>
                    </a:lnTo>
                    <a:lnTo>
                      <a:pt x="0" y="525144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5" name="Freeform 2064">
                <a:extLst>
                  <a:ext uri="{FF2B5EF4-FFF2-40B4-BE49-F238E27FC236}">
                    <a16:creationId xmlns:a16="http://schemas.microsoft.com/office/drawing/2014/main" id="{969C69DB-B56D-9CA6-A7B9-79E3A54217F2}"/>
                  </a:ext>
                </a:extLst>
              </p:cNvPr>
              <p:cNvSpPr/>
              <p:nvPr/>
            </p:nvSpPr>
            <p:spPr>
              <a:xfrm>
                <a:off x="7601331" y="6053441"/>
                <a:ext cx="97621" cy="577418"/>
              </a:xfrm>
              <a:custGeom>
                <a:avLst/>
                <a:gdLst>
                  <a:gd name="connsiteX0" fmla="*/ 0 w 97621"/>
                  <a:gd name="connsiteY0" fmla="*/ 0 h 577418"/>
                  <a:gd name="connsiteX1" fmla="*/ 97621 w 97621"/>
                  <a:gd name="connsiteY1" fmla="*/ 0 h 577418"/>
                  <a:gd name="connsiteX2" fmla="*/ 97621 w 97621"/>
                  <a:gd name="connsiteY2" fmla="*/ 577419 h 577418"/>
                  <a:gd name="connsiteX3" fmla="*/ 0 w 97621"/>
                  <a:gd name="connsiteY3" fmla="*/ 577419 h 577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577418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577419"/>
                    </a:lnTo>
                    <a:lnTo>
                      <a:pt x="0" y="577419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6" name="Freeform 2065">
                <a:extLst>
                  <a:ext uri="{FF2B5EF4-FFF2-40B4-BE49-F238E27FC236}">
                    <a16:creationId xmlns:a16="http://schemas.microsoft.com/office/drawing/2014/main" id="{2A4F9085-3A53-52A9-A2CE-7F8663E19D78}"/>
                  </a:ext>
                </a:extLst>
              </p:cNvPr>
              <p:cNvSpPr/>
              <p:nvPr/>
            </p:nvSpPr>
            <p:spPr>
              <a:xfrm>
                <a:off x="7707641" y="6053441"/>
                <a:ext cx="97621" cy="806180"/>
              </a:xfrm>
              <a:custGeom>
                <a:avLst/>
                <a:gdLst>
                  <a:gd name="connsiteX0" fmla="*/ 0 w 97621"/>
                  <a:gd name="connsiteY0" fmla="*/ 0 h 806180"/>
                  <a:gd name="connsiteX1" fmla="*/ 97621 w 97621"/>
                  <a:gd name="connsiteY1" fmla="*/ 0 h 806180"/>
                  <a:gd name="connsiteX2" fmla="*/ 97621 w 97621"/>
                  <a:gd name="connsiteY2" fmla="*/ 806180 h 806180"/>
                  <a:gd name="connsiteX3" fmla="*/ 0 w 97621"/>
                  <a:gd name="connsiteY3" fmla="*/ 806180 h 80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806180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806180"/>
                    </a:lnTo>
                    <a:lnTo>
                      <a:pt x="0" y="806180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7" name="Freeform 2066">
                <a:extLst>
                  <a:ext uri="{FF2B5EF4-FFF2-40B4-BE49-F238E27FC236}">
                    <a16:creationId xmlns:a16="http://schemas.microsoft.com/office/drawing/2014/main" id="{12FE1884-F9D7-E29D-4116-790ACA3C7E04}"/>
                  </a:ext>
                </a:extLst>
              </p:cNvPr>
              <p:cNvSpPr/>
              <p:nvPr/>
            </p:nvSpPr>
            <p:spPr>
              <a:xfrm>
                <a:off x="7813440" y="6053441"/>
                <a:ext cx="97621" cy="817210"/>
              </a:xfrm>
              <a:custGeom>
                <a:avLst/>
                <a:gdLst>
                  <a:gd name="connsiteX0" fmla="*/ 0 w 97621"/>
                  <a:gd name="connsiteY0" fmla="*/ 0 h 817210"/>
                  <a:gd name="connsiteX1" fmla="*/ 97621 w 97621"/>
                  <a:gd name="connsiteY1" fmla="*/ 0 h 817210"/>
                  <a:gd name="connsiteX2" fmla="*/ 97621 w 97621"/>
                  <a:gd name="connsiteY2" fmla="*/ 817210 h 817210"/>
                  <a:gd name="connsiteX3" fmla="*/ 0 w 97621"/>
                  <a:gd name="connsiteY3" fmla="*/ 817210 h 817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817210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817210"/>
                    </a:lnTo>
                    <a:lnTo>
                      <a:pt x="0" y="817210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8" name="Freeform 2067">
                <a:extLst>
                  <a:ext uri="{FF2B5EF4-FFF2-40B4-BE49-F238E27FC236}">
                    <a16:creationId xmlns:a16="http://schemas.microsoft.com/office/drawing/2014/main" id="{749F56E3-B054-9A6B-5AC2-3BFC9A223863}"/>
                  </a:ext>
                </a:extLst>
              </p:cNvPr>
              <p:cNvSpPr/>
              <p:nvPr/>
            </p:nvSpPr>
            <p:spPr>
              <a:xfrm>
                <a:off x="4848004" y="6020829"/>
                <a:ext cx="97621" cy="32611"/>
              </a:xfrm>
              <a:custGeom>
                <a:avLst/>
                <a:gdLst>
                  <a:gd name="connsiteX0" fmla="*/ 0 w 97621"/>
                  <a:gd name="connsiteY0" fmla="*/ 0 h 32611"/>
                  <a:gd name="connsiteX1" fmla="*/ 97621 w 97621"/>
                  <a:gd name="connsiteY1" fmla="*/ 0 h 32611"/>
                  <a:gd name="connsiteX2" fmla="*/ 97621 w 97621"/>
                  <a:gd name="connsiteY2" fmla="*/ 32612 h 32611"/>
                  <a:gd name="connsiteX3" fmla="*/ 0 w 97621"/>
                  <a:gd name="connsiteY3" fmla="*/ 32612 h 3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32611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32612"/>
                    </a:lnTo>
                    <a:lnTo>
                      <a:pt x="0" y="32612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69" name="Freeform 2068">
                <a:extLst>
                  <a:ext uri="{FF2B5EF4-FFF2-40B4-BE49-F238E27FC236}">
                    <a16:creationId xmlns:a16="http://schemas.microsoft.com/office/drawing/2014/main" id="{BDB44953-B0C8-68DB-6975-73BCED52D9E2}"/>
                  </a:ext>
                </a:extLst>
              </p:cNvPr>
              <p:cNvSpPr/>
              <p:nvPr/>
            </p:nvSpPr>
            <p:spPr>
              <a:xfrm>
                <a:off x="4742205" y="5411758"/>
                <a:ext cx="97621" cy="641682"/>
              </a:xfrm>
              <a:custGeom>
                <a:avLst/>
                <a:gdLst>
                  <a:gd name="connsiteX0" fmla="*/ 0 w 97621"/>
                  <a:gd name="connsiteY0" fmla="*/ 0 h 641682"/>
                  <a:gd name="connsiteX1" fmla="*/ 97621 w 97621"/>
                  <a:gd name="connsiteY1" fmla="*/ 0 h 641682"/>
                  <a:gd name="connsiteX2" fmla="*/ 97621 w 97621"/>
                  <a:gd name="connsiteY2" fmla="*/ 641683 h 641682"/>
                  <a:gd name="connsiteX3" fmla="*/ 0 w 97621"/>
                  <a:gd name="connsiteY3" fmla="*/ 641683 h 641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641682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641683"/>
                    </a:lnTo>
                    <a:lnTo>
                      <a:pt x="0" y="641683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70" name="Freeform 2069">
                <a:extLst>
                  <a:ext uri="{FF2B5EF4-FFF2-40B4-BE49-F238E27FC236}">
                    <a16:creationId xmlns:a16="http://schemas.microsoft.com/office/drawing/2014/main" id="{368B9450-F810-EA0F-CF73-00A796D1A819}"/>
                  </a:ext>
                </a:extLst>
              </p:cNvPr>
              <p:cNvSpPr/>
              <p:nvPr/>
            </p:nvSpPr>
            <p:spPr>
              <a:xfrm>
                <a:off x="4636406" y="5379626"/>
                <a:ext cx="97621" cy="673814"/>
              </a:xfrm>
              <a:custGeom>
                <a:avLst/>
                <a:gdLst>
                  <a:gd name="connsiteX0" fmla="*/ 0 w 97621"/>
                  <a:gd name="connsiteY0" fmla="*/ 0 h 673814"/>
                  <a:gd name="connsiteX1" fmla="*/ 97621 w 97621"/>
                  <a:gd name="connsiteY1" fmla="*/ 0 h 673814"/>
                  <a:gd name="connsiteX2" fmla="*/ 97621 w 97621"/>
                  <a:gd name="connsiteY2" fmla="*/ 673815 h 673814"/>
                  <a:gd name="connsiteX3" fmla="*/ 0 w 97621"/>
                  <a:gd name="connsiteY3" fmla="*/ 673815 h 67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621" h="673814">
                    <a:moveTo>
                      <a:pt x="0" y="0"/>
                    </a:moveTo>
                    <a:lnTo>
                      <a:pt x="97621" y="0"/>
                    </a:lnTo>
                    <a:lnTo>
                      <a:pt x="97621" y="673815"/>
                    </a:lnTo>
                    <a:lnTo>
                      <a:pt x="0" y="673815"/>
                    </a:lnTo>
                    <a:close/>
                  </a:path>
                </a:pathLst>
              </a:custGeom>
              <a:solidFill>
                <a:srgbClr val="4472C4"/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71" name="Graphic 117">
              <a:extLst>
                <a:ext uri="{FF2B5EF4-FFF2-40B4-BE49-F238E27FC236}">
                  <a16:creationId xmlns:a16="http://schemas.microsoft.com/office/drawing/2014/main" id="{6F1B94D9-C52D-3563-9FBF-79F85F05497D}"/>
                </a:ext>
              </a:extLst>
            </p:cNvPr>
            <p:cNvGrpSpPr/>
            <p:nvPr/>
          </p:nvGrpSpPr>
          <p:grpSpPr>
            <a:xfrm>
              <a:off x="4636406" y="4628437"/>
              <a:ext cx="3273632" cy="1173061"/>
              <a:chOff x="4636406" y="5794466"/>
              <a:chExt cx="3273632" cy="1173061"/>
            </a:xfrm>
            <a:solidFill>
              <a:srgbClr val="70AD47">
                <a:alpha val="50000"/>
              </a:srgbClr>
            </a:solidFill>
          </p:grpSpPr>
          <p:sp>
            <p:nvSpPr>
              <p:cNvPr id="2072" name="Freeform 2071">
                <a:extLst>
                  <a:ext uri="{FF2B5EF4-FFF2-40B4-BE49-F238E27FC236}">
                    <a16:creationId xmlns:a16="http://schemas.microsoft.com/office/drawing/2014/main" id="{79FB0EFF-B8D3-0287-891F-645972D82AE2}"/>
                  </a:ext>
                </a:extLst>
              </p:cNvPr>
              <p:cNvSpPr/>
              <p:nvPr/>
            </p:nvSpPr>
            <p:spPr>
              <a:xfrm>
                <a:off x="7719396" y="6053441"/>
                <a:ext cx="91487" cy="828240"/>
              </a:xfrm>
              <a:custGeom>
                <a:avLst/>
                <a:gdLst>
                  <a:gd name="connsiteX0" fmla="*/ 0 w 91487"/>
                  <a:gd name="connsiteY0" fmla="*/ 0 h 828240"/>
                  <a:gd name="connsiteX1" fmla="*/ 91488 w 91487"/>
                  <a:gd name="connsiteY1" fmla="*/ 0 h 828240"/>
                  <a:gd name="connsiteX2" fmla="*/ 91488 w 91487"/>
                  <a:gd name="connsiteY2" fmla="*/ 828241 h 828240"/>
                  <a:gd name="connsiteX3" fmla="*/ 0 w 91487"/>
                  <a:gd name="connsiteY3" fmla="*/ 828241 h 828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828240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828241"/>
                    </a:lnTo>
                    <a:lnTo>
                      <a:pt x="0" y="828241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73" name="Freeform 2072">
                <a:extLst>
                  <a:ext uri="{FF2B5EF4-FFF2-40B4-BE49-F238E27FC236}">
                    <a16:creationId xmlns:a16="http://schemas.microsoft.com/office/drawing/2014/main" id="{4C3DD896-C53A-3851-A9EF-9C01FC4A0D29}"/>
                  </a:ext>
                </a:extLst>
              </p:cNvPr>
              <p:cNvSpPr/>
              <p:nvPr/>
            </p:nvSpPr>
            <p:spPr>
              <a:xfrm>
                <a:off x="7818551" y="6053441"/>
                <a:ext cx="91487" cy="914086"/>
              </a:xfrm>
              <a:custGeom>
                <a:avLst/>
                <a:gdLst>
                  <a:gd name="connsiteX0" fmla="*/ 0 w 91487"/>
                  <a:gd name="connsiteY0" fmla="*/ 0 h 914086"/>
                  <a:gd name="connsiteX1" fmla="*/ 91488 w 91487"/>
                  <a:gd name="connsiteY1" fmla="*/ 0 h 914086"/>
                  <a:gd name="connsiteX2" fmla="*/ 91488 w 91487"/>
                  <a:gd name="connsiteY2" fmla="*/ 914086 h 914086"/>
                  <a:gd name="connsiteX3" fmla="*/ 0 w 91487"/>
                  <a:gd name="connsiteY3" fmla="*/ 914086 h 914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914086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914086"/>
                    </a:lnTo>
                    <a:lnTo>
                      <a:pt x="0" y="914086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74" name="Freeform 2073">
                <a:extLst>
                  <a:ext uri="{FF2B5EF4-FFF2-40B4-BE49-F238E27FC236}">
                    <a16:creationId xmlns:a16="http://schemas.microsoft.com/office/drawing/2014/main" id="{03282B93-37C8-6D2E-27AF-A385B3C9C6B5}"/>
                  </a:ext>
                </a:extLst>
              </p:cNvPr>
              <p:cNvSpPr/>
              <p:nvPr/>
            </p:nvSpPr>
            <p:spPr>
              <a:xfrm>
                <a:off x="5133712" y="6053441"/>
                <a:ext cx="91487" cy="109824"/>
              </a:xfrm>
              <a:custGeom>
                <a:avLst/>
                <a:gdLst>
                  <a:gd name="connsiteX0" fmla="*/ 0 w 91487"/>
                  <a:gd name="connsiteY0" fmla="*/ 0 h 109824"/>
                  <a:gd name="connsiteX1" fmla="*/ 91488 w 91487"/>
                  <a:gd name="connsiteY1" fmla="*/ 0 h 109824"/>
                  <a:gd name="connsiteX2" fmla="*/ 91488 w 91487"/>
                  <a:gd name="connsiteY2" fmla="*/ 109825 h 109824"/>
                  <a:gd name="connsiteX3" fmla="*/ 0 w 91487"/>
                  <a:gd name="connsiteY3" fmla="*/ 109825 h 10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109824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109825"/>
                    </a:lnTo>
                    <a:lnTo>
                      <a:pt x="0" y="109825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75" name="Freeform 2074">
                <a:extLst>
                  <a:ext uri="{FF2B5EF4-FFF2-40B4-BE49-F238E27FC236}">
                    <a16:creationId xmlns:a16="http://schemas.microsoft.com/office/drawing/2014/main" id="{CBB2617F-148D-1739-600E-AFE66DD8448B}"/>
                  </a:ext>
                </a:extLst>
              </p:cNvPr>
              <p:cNvSpPr/>
              <p:nvPr/>
            </p:nvSpPr>
            <p:spPr>
              <a:xfrm>
                <a:off x="5232867" y="6053441"/>
                <a:ext cx="91487" cy="196629"/>
              </a:xfrm>
              <a:custGeom>
                <a:avLst/>
                <a:gdLst>
                  <a:gd name="connsiteX0" fmla="*/ 0 w 91487"/>
                  <a:gd name="connsiteY0" fmla="*/ 0 h 196629"/>
                  <a:gd name="connsiteX1" fmla="*/ 91488 w 91487"/>
                  <a:gd name="connsiteY1" fmla="*/ 0 h 196629"/>
                  <a:gd name="connsiteX2" fmla="*/ 91488 w 91487"/>
                  <a:gd name="connsiteY2" fmla="*/ 196629 h 196629"/>
                  <a:gd name="connsiteX3" fmla="*/ 0 w 91487"/>
                  <a:gd name="connsiteY3" fmla="*/ 196629 h 196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196629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196629"/>
                    </a:lnTo>
                    <a:lnTo>
                      <a:pt x="0" y="196629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76" name="Freeform 2075">
                <a:extLst>
                  <a:ext uri="{FF2B5EF4-FFF2-40B4-BE49-F238E27FC236}">
                    <a16:creationId xmlns:a16="http://schemas.microsoft.com/office/drawing/2014/main" id="{80EB82FC-0D62-DCF5-3D41-F6BE467C4CD8}"/>
                  </a:ext>
                </a:extLst>
              </p:cNvPr>
              <p:cNvSpPr/>
              <p:nvPr/>
            </p:nvSpPr>
            <p:spPr>
              <a:xfrm>
                <a:off x="5332533" y="6053441"/>
                <a:ext cx="91487" cy="260893"/>
              </a:xfrm>
              <a:custGeom>
                <a:avLst/>
                <a:gdLst>
                  <a:gd name="connsiteX0" fmla="*/ 0 w 91487"/>
                  <a:gd name="connsiteY0" fmla="*/ 0 h 260893"/>
                  <a:gd name="connsiteX1" fmla="*/ 91488 w 91487"/>
                  <a:gd name="connsiteY1" fmla="*/ 0 h 260893"/>
                  <a:gd name="connsiteX2" fmla="*/ 91488 w 91487"/>
                  <a:gd name="connsiteY2" fmla="*/ 260893 h 260893"/>
                  <a:gd name="connsiteX3" fmla="*/ 0 w 91487"/>
                  <a:gd name="connsiteY3" fmla="*/ 260893 h 26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260893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260893"/>
                    </a:lnTo>
                    <a:lnTo>
                      <a:pt x="0" y="260893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77" name="Freeform 2076">
                <a:extLst>
                  <a:ext uri="{FF2B5EF4-FFF2-40B4-BE49-F238E27FC236}">
                    <a16:creationId xmlns:a16="http://schemas.microsoft.com/office/drawing/2014/main" id="{47A63046-06DF-6BA8-C212-60F2B988DE2D}"/>
                  </a:ext>
                </a:extLst>
              </p:cNvPr>
              <p:cNvSpPr/>
              <p:nvPr/>
            </p:nvSpPr>
            <p:spPr>
              <a:xfrm>
                <a:off x="5431687" y="6053441"/>
                <a:ext cx="91487" cy="289188"/>
              </a:xfrm>
              <a:custGeom>
                <a:avLst/>
                <a:gdLst>
                  <a:gd name="connsiteX0" fmla="*/ 0 w 91487"/>
                  <a:gd name="connsiteY0" fmla="*/ 0 h 289188"/>
                  <a:gd name="connsiteX1" fmla="*/ 91488 w 91487"/>
                  <a:gd name="connsiteY1" fmla="*/ 0 h 289188"/>
                  <a:gd name="connsiteX2" fmla="*/ 91488 w 91487"/>
                  <a:gd name="connsiteY2" fmla="*/ 289189 h 289188"/>
                  <a:gd name="connsiteX3" fmla="*/ 0 w 91487"/>
                  <a:gd name="connsiteY3" fmla="*/ 289189 h 28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289188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289189"/>
                    </a:lnTo>
                    <a:lnTo>
                      <a:pt x="0" y="289189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78" name="Freeform 2077">
                <a:extLst>
                  <a:ext uri="{FF2B5EF4-FFF2-40B4-BE49-F238E27FC236}">
                    <a16:creationId xmlns:a16="http://schemas.microsoft.com/office/drawing/2014/main" id="{D2D205C9-2CB9-39E0-C730-C841D7BEBA86}"/>
                  </a:ext>
                </a:extLst>
              </p:cNvPr>
              <p:cNvSpPr/>
              <p:nvPr/>
            </p:nvSpPr>
            <p:spPr>
              <a:xfrm>
                <a:off x="5531353" y="6053441"/>
                <a:ext cx="91487" cy="318923"/>
              </a:xfrm>
              <a:custGeom>
                <a:avLst/>
                <a:gdLst>
                  <a:gd name="connsiteX0" fmla="*/ 0 w 91487"/>
                  <a:gd name="connsiteY0" fmla="*/ 0 h 318923"/>
                  <a:gd name="connsiteX1" fmla="*/ 91488 w 91487"/>
                  <a:gd name="connsiteY1" fmla="*/ 0 h 318923"/>
                  <a:gd name="connsiteX2" fmla="*/ 91488 w 91487"/>
                  <a:gd name="connsiteY2" fmla="*/ 318923 h 318923"/>
                  <a:gd name="connsiteX3" fmla="*/ 0 w 91487"/>
                  <a:gd name="connsiteY3" fmla="*/ 318923 h 31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318923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318923"/>
                    </a:lnTo>
                    <a:lnTo>
                      <a:pt x="0" y="318923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79" name="Freeform 2078">
                <a:extLst>
                  <a:ext uri="{FF2B5EF4-FFF2-40B4-BE49-F238E27FC236}">
                    <a16:creationId xmlns:a16="http://schemas.microsoft.com/office/drawing/2014/main" id="{C5DC7AE3-EDDE-34E0-553C-A220C5E0CE38}"/>
                  </a:ext>
                </a:extLst>
              </p:cNvPr>
              <p:cNvSpPr/>
              <p:nvPr/>
            </p:nvSpPr>
            <p:spPr>
              <a:xfrm>
                <a:off x="5630507" y="6053441"/>
                <a:ext cx="91487" cy="326596"/>
              </a:xfrm>
              <a:custGeom>
                <a:avLst/>
                <a:gdLst>
                  <a:gd name="connsiteX0" fmla="*/ 0 w 91487"/>
                  <a:gd name="connsiteY0" fmla="*/ 0 h 326596"/>
                  <a:gd name="connsiteX1" fmla="*/ 91488 w 91487"/>
                  <a:gd name="connsiteY1" fmla="*/ 0 h 326596"/>
                  <a:gd name="connsiteX2" fmla="*/ 91488 w 91487"/>
                  <a:gd name="connsiteY2" fmla="*/ 326596 h 326596"/>
                  <a:gd name="connsiteX3" fmla="*/ 0 w 91487"/>
                  <a:gd name="connsiteY3" fmla="*/ 326596 h 32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326596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326596"/>
                    </a:lnTo>
                    <a:lnTo>
                      <a:pt x="0" y="326596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0" name="Freeform 2079">
                <a:extLst>
                  <a:ext uri="{FF2B5EF4-FFF2-40B4-BE49-F238E27FC236}">
                    <a16:creationId xmlns:a16="http://schemas.microsoft.com/office/drawing/2014/main" id="{9A71B4EE-269E-995F-B7F2-0DF2A699CFA1}"/>
                  </a:ext>
                </a:extLst>
              </p:cNvPr>
              <p:cNvSpPr/>
              <p:nvPr/>
            </p:nvSpPr>
            <p:spPr>
              <a:xfrm>
                <a:off x="5730173" y="6053441"/>
                <a:ext cx="91487" cy="334269"/>
              </a:xfrm>
              <a:custGeom>
                <a:avLst/>
                <a:gdLst>
                  <a:gd name="connsiteX0" fmla="*/ 0 w 91487"/>
                  <a:gd name="connsiteY0" fmla="*/ 0 h 334269"/>
                  <a:gd name="connsiteX1" fmla="*/ 91488 w 91487"/>
                  <a:gd name="connsiteY1" fmla="*/ 0 h 334269"/>
                  <a:gd name="connsiteX2" fmla="*/ 91488 w 91487"/>
                  <a:gd name="connsiteY2" fmla="*/ 334270 h 334269"/>
                  <a:gd name="connsiteX3" fmla="*/ 0 w 91487"/>
                  <a:gd name="connsiteY3" fmla="*/ 334270 h 33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334269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334270"/>
                    </a:lnTo>
                    <a:lnTo>
                      <a:pt x="0" y="334270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1" name="Freeform 2080">
                <a:extLst>
                  <a:ext uri="{FF2B5EF4-FFF2-40B4-BE49-F238E27FC236}">
                    <a16:creationId xmlns:a16="http://schemas.microsoft.com/office/drawing/2014/main" id="{DAB15954-784E-D676-4C57-CAF60BF3DCBF}"/>
                  </a:ext>
                </a:extLst>
              </p:cNvPr>
              <p:cNvSpPr/>
              <p:nvPr/>
            </p:nvSpPr>
            <p:spPr>
              <a:xfrm>
                <a:off x="5829838" y="6053441"/>
                <a:ext cx="91487" cy="336667"/>
              </a:xfrm>
              <a:custGeom>
                <a:avLst/>
                <a:gdLst>
                  <a:gd name="connsiteX0" fmla="*/ 0 w 91487"/>
                  <a:gd name="connsiteY0" fmla="*/ 0 h 336667"/>
                  <a:gd name="connsiteX1" fmla="*/ 91488 w 91487"/>
                  <a:gd name="connsiteY1" fmla="*/ 0 h 336667"/>
                  <a:gd name="connsiteX2" fmla="*/ 91488 w 91487"/>
                  <a:gd name="connsiteY2" fmla="*/ 336668 h 336667"/>
                  <a:gd name="connsiteX3" fmla="*/ 0 w 91487"/>
                  <a:gd name="connsiteY3" fmla="*/ 336668 h 33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336667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336668"/>
                    </a:lnTo>
                    <a:lnTo>
                      <a:pt x="0" y="336668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2" name="Freeform 2081">
                <a:extLst>
                  <a:ext uri="{FF2B5EF4-FFF2-40B4-BE49-F238E27FC236}">
                    <a16:creationId xmlns:a16="http://schemas.microsoft.com/office/drawing/2014/main" id="{AF418BBD-452E-163D-E6C9-7DC6859EEBD0}"/>
                  </a:ext>
                </a:extLst>
              </p:cNvPr>
              <p:cNvSpPr/>
              <p:nvPr/>
            </p:nvSpPr>
            <p:spPr>
              <a:xfrm>
                <a:off x="5928993" y="6053441"/>
                <a:ext cx="91487" cy="404768"/>
              </a:xfrm>
              <a:custGeom>
                <a:avLst/>
                <a:gdLst>
                  <a:gd name="connsiteX0" fmla="*/ 0 w 91487"/>
                  <a:gd name="connsiteY0" fmla="*/ 0 h 404768"/>
                  <a:gd name="connsiteX1" fmla="*/ 91488 w 91487"/>
                  <a:gd name="connsiteY1" fmla="*/ 0 h 404768"/>
                  <a:gd name="connsiteX2" fmla="*/ 91488 w 91487"/>
                  <a:gd name="connsiteY2" fmla="*/ 404769 h 404768"/>
                  <a:gd name="connsiteX3" fmla="*/ 0 w 91487"/>
                  <a:gd name="connsiteY3" fmla="*/ 404769 h 404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404768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404769"/>
                    </a:lnTo>
                    <a:lnTo>
                      <a:pt x="0" y="404769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3" name="Freeform 2082">
                <a:extLst>
                  <a:ext uri="{FF2B5EF4-FFF2-40B4-BE49-F238E27FC236}">
                    <a16:creationId xmlns:a16="http://schemas.microsoft.com/office/drawing/2014/main" id="{0AF90EE0-3A0A-1A5D-8F08-13893A52FD3E}"/>
                  </a:ext>
                </a:extLst>
              </p:cNvPr>
              <p:cNvSpPr/>
              <p:nvPr/>
            </p:nvSpPr>
            <p:spPr>
              <a:xfrm>
                <a:off x="6028659" y="6053441"/>
                <a:ext cx="91487" cy="406207"/>
              </a:xfrm>
              <a:custGeom>
                <a:avLst/>
                <a:gdLst>
                  <a:gd name="connsiteX0" fmla="*/ 0 w 91487"/>
                  <a:gd name="connsiteY0" fmla="*/ 0 h 406207"/>
                  <a:gd name="connsiteX1" fmla="*/ 91488 w 91487"/>
                  <a:gd name="connsiteY1" fmla="*/ 0 h 406207"/>
                  <a:gd name="connsiteX2" fmla="*/ 91488 w 91487"/>
                  <a:gd name="connsiteY2" fmla="*/ 406207 h 406207"/>
                  <a:gd name="connsiteX3" fmla="*/ 0 w 91487"/>
                  <a:gd name="connsiteY3" fmla="*/ 406207 h 40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406207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406207"/>
                    </a:lnTo>
                    <a:lnTo>
                      <a:pt x="0" y="406207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4" name="Freeform 2083">
                <a:extLst>
                  <a:ext uri="{FF2B5EF4-FFF2-40B4-BE49-F238E27FC236}">
                    <a16:creationId xmlns:a16="http://schemas.microsoft.com/office/drawing/2014/main" id="{B6B06A6D-DD93-5216-70F5-625A40ED69D5}"/>
                  </a:ext>
                </a:extLst>
              </p:cNvPr>
              <p:cNvSpPr/>
              <p:nvPr/>
            </p:nvSpPr>
            <p:spPr>
              <a:xfrm>
                <a:off x="6127813" y="6053441"/>
                <a:ext cx="91487" cy="476706"/>
              </a:xfrm>
              <a:custGeom>
                <a:avLst/>
                <a:gdLst>
                  <a:gd name="connsiteX0" fmla="*/ 0 w 91487"/>
                  <a:gd name="connsiteY0" fmla="*/ 0 h 476706"/>
                  <a:gd name="connsiteX1" fmla="*/ 91488 w 91487"/>
                  <a:gd name="connsiteY1" fmla="*/ 0 h 476706"/>
                  <a:gd name="connsiteX2" fmla="*/ 91488 w 91487"/>
                  <a:gd name="connsiteY2" fmla="*/ 476706 h 476706"/>
                  <a:gd name="connsiteX3" fmla="*/ 0 w 91487"/>
                  <a:gd name="connsiteY3" fmla="*/ 476706 h 476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476706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476706"/>
                    </a:lnTo>
                    <a:lnTo>
                      <a:pt x="0" y="476706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5" name="Freeform 2084">
                <a:extLst>
                  <a:ext uri="{FF2B5EF4-FFF2-40B4-BE49-F238E27FC236}">
                    <a16:creationId xmlns:a16="http://schemas.microsoft.com/office/drawing/2014/main" id="{4B379E1A-A546-7DB6-8453-62DA4246E703}"/>
                  </a:ext>
                </a:extLst>
              </p:cNvPr>
              <p:cNvSpPr/>
              <p:nvPr/>
            </p:nvSpPr>
            <p:spPr>
              <a:xfrm>
                <a:off x="6227479" y="6053441"/>
                <a:ext cx="91487" cy="494930"/>
              </a:xfrm>
              <a:custGeom>
                <a:avLst/>
                <a:gdLst>
                  <a:gd name="connsiteX0" fmla="*/ 0 w 91487"/>
                  <a:gd name="connsiteY0" fmla="*/ 0 h 494930"/>
                  <a:gd name="connsiteX1" fmla="*/ 91488 w 91487"/>
                  <a:gd name="connsiteY1" fmla="*/ 0 h 494930"/>
                  <a:gd name="connsiteX2" fmla="*/ 91488 w 91487"/>
                  <a:gd name="connsiteY2" fmla="*/ 494930 h 494930"/>
                  <a:gd name="connsiteX3" fmla="*/ 0 w 91487"/>
                  <a:gd name="connsiteY3" fmla="*/ 494930 h 494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494930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494930"/>
                    </a:lnTo>
                    <a:lnTo>
                      <a:pt x="0" y="494930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6" name="Freeform 2085">
                <a:extLst>
                  <a:ext uri="{FF2B5EF4-FFF2-40B4-BE49-F238E27FC236}">
                    <a16:creationId xmlns:a16="http://schemas.microsoft.com/office/drawing/2014/main" id="{4FE849D4-9B5F-260A-B9EE-753C6EA5E4FB}"/>
                  </a:ext>
                </a:extLst>
              </p:cNvPr>
              <p:cNvSpPr/>
              <p:nvPr/>
            </p:nvSpPr>
            <p:spPr>
              <a:xfrm>
                <a:off x="6327144" y="6053441"/>
                <a:ext cx="91487" cy="497328"/>
              </a:xfrm>
              <a:custGeom>
                <a:avLst/>
                <a:gdLst>
                  <a:gd name="connsiteX0" fmla="*/ 0 w 91487"/>
                  <a:gd name="connsiteY0" fmla="*/ 0 h 497328"/>
                  <a:gd name="connsiteX1" fmla="*/ 91488 w 91487"/>
                  <a:gd name="connsiteY1" fmla="*/ 0 h 497328"/>
                  <a:gd name="connsiteX2" fmla="*/ 91488 w 91487"/>
                  <a:gd name="connsiteY2" fmla="*/ 497328 h 497328"/>
                  <a:gd name="connsiteX3" fmla="*/ 0 w 91487"/>
                  <a:gd name="connsiteY3" fmla="*/ 497328 h 497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497328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497328"/>
                    </a:lnTo>
                    <a:lnTo>
                      <a:pt x="0" y="497328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7" name="Freeform 2086">
                <a:extLst>
                  <a:ext uri="{FF2B5EF4-FFF2-40B4-BE49-F238E27FC236}">
                    <a16:creationId xmlns:a16="http://schemas.microsoft.com/office/drawing/2014/main" id="{C8056256-773D-06F0-0605-1027844D74EF}"/>
                  </a:ext>
                </a:extLst>
              </p:cNvPr>
              <p:cNvSpPr/>
              <p:nvPr/>
            </p:nvSpPr>
            <p:spPr>
              <a:xfrm>
                <a:off x="6426299" y="6053441"/>
                <a:ext cx="91487" cy="531858"/>
              </a:xfrm>
              <a:custGeom>
                <a:avLst/>
                <a:gdLst>
                  <a:gd name="connsiteX0" fmla="*/ 0 w 91487"/>
                  <a:gd name="connsiteY0" fmla="*/ 0 h 531858"/>
                  <a:gd name="connsiteX1" fmla="*/ 91488 w 91487"/>
                  <a:gd name="connsiteY1" fmla="*/ 0 h 531858"/>
                  <a:gd name="connsiteX2" fmla="*/ 91488 w 91487"/>
                  <a:gd name="connsiteY2" fmla="*/ 531858 h 531858"/>
                  <a:gd name="connsiteX3" fmla="*/ 0 w 91487"/>
                  <a:gd name="connsiteY3" fmla="*/ 531858 h 531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531858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531858"/>
                    </a:lnTo>
                    <a:lnTo>
                      <a:pt x="0" y="531858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8" name="Freeform 2087">
                <a:extLst>
                  <a:ext uri="{FF2B5EF4-FFF2-40B4-BE49-F238E27FC236}">
                    <a16:creationId xmlns:a16="http://schemas.microsoft.com/office/drawing/2014/main" id="{1454F143-A8A8-8B3E-F8DD-BDC81E0796A4}"/>
                  </a:ext>
                </a:extLst>
              </p:cNvPr>
              <p:cNvSpPr/>
              <p:nvPr/>
            </p:nvSpPr>
            <p:spPr>
              <a:xfrm>
                <a:off x="6525964" y="6053441"/>
                <a:ext cx="91487" cy="536174"/>
              </a:xfrm>
              <a:custGeom>
                <a:avLst/>
                <a:gdLst>
                  <a:gd name="connsiteX0" fmla="*/ 0 w 91487"/>
                  <a:gd name="connsiteY0" fmla="*/ 0 h 536174"/>
                  <a:gd name="connsiteX1" fmla="*/ 91488 w 91487"/>
                  <a:gd name="connsiteY1" fmla="*/ 0 h 536174"/>
                  <a:gd name="connsiteX2" fmla="*/ 91488 w 91487"/>
                  <a:gd name="connsiteY2" fmla="*/ 536174 h 536174"/>
                  <a:gd name="connsiteX3" fmla="*/ 0 w 91487"/>
                  <a:gd name="connsiteY3" fmla="*/ 536174 h 536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536174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536174"/>
                    </a:lnTo>
                    <a:lnTo>
                      <a:pt x="0" y="536174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89" name="Freeform 2088">
                <a:extLst>
                  <a:ext uri="{FF2B5EF4-FFF2-40B4-BE49-F238E27FC236}">
                    <a16:creationId xmlns:a16="http://schemas.microsoft.com/office/drawing/2014/main" id="{7ED4BAC5-6423-613B-AB8F-45F506B5DDC1}"/>
                  </a:ext>
                </a:extLst>
              </p:cNvPr>
              <p:cNvSpPr/>
              <p:nvPr/>
            </p:nvSpPr>
            <p:spPr>
              <a:xfrm>
                <a:off x="6625119" y="6053441"/>
                <a:ext cx="91487" cy="556317"/>
              </a:xfrm>
              <a:custGeom>
                <a:avLst/>
                <a:gdLst>
                  <a:gd name="connsiteX0" fmla="*/ 0 w 91487"/>
                  <a:gd name="connsiteY0" fmla="*/ 0 h 556317"/>
                  <a:gd name="connsiteX1" fmla="*/ 91488 w 91487"/>
                  <a:gd name="connsiteY1" fmla="*/ 0 h 556317"/>
                  <a:gd name="connsiteX2" fmla="*/ 91488 w 91487"/>
                  <a:gd name="connsiteY2" fmla="*/ 556317 h 556317"/>
                  <a:gd name="connsiteX3" fmla="*/ 0 w 91487"/>
                  <a:gd name="connsiteY3" fmla="*/ 556317 h 556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556317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556317"/>
                    </a:lnTo>
                    <a:lnTo>
                      <a:pt x="0" y="556317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0" name="Freeform 2089">
                <a:extLst>
                  <a:ext uri="{FF2B5EF4-FFF2-40B4-BE49-F238E27FC236}">
                    <a16:creationId xmlns:a16="http://schemas.microsoft.com/office/drawing/2014/main" id="{3F904CB1-27DB-B095-321E-290C29E69756}"/>
                  </a:ext>
                </a:extLst>
              </p:cNvPr>
              <p:cNvSpPr/>
              <p:nvPr/>
            </p:nvSpPr>
            <p:spPr>
              <a:xfrm>
                <a:off x="6724785" y="6053441"/>
                <a:ext cx="91487" cy="557755"/>
              </a:xfrm>
              <a:custGeom>
                <a:avLst/>
                <a:gdLst>
                  <a:gd name="connsiteX0" fmla="*/ 0 w 91487"/>
                  <a:gd name="connsiteY0" fmla="*/ 0 h 557755"/>
                  <a:gd name="connsiteX1" fmla="*/ 91488 w 91487"/>
                  <a:gd name="connsiteY1" fmla="*/ 0 h 557755"/>
                  <a:gd name="connsiteX2" fmla="*/ 91488 w 91487"/>
                  <a:gd name="connsiteY2" fmla="*/ 557756 h 557755"/>
                  <a:gd name="connsiteX3" fmla="*/ 0 w 91487"/>
                  <a:gd name="connsiteY3" fmla="*/ 557756 h 557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557755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557756"/>
                    </a:lnTo>
                    <a:lnTo>
                      <a:pt x="0" y="557756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1" name="Freeform 2090">
                <a:extLst>
                  <a:ext uri="{FF2B5EF4-FFF2-40B4-BE49-F238E27FC236}">
                    <a16:creationId xmlns:a16="http://schemas.microsoft.com/office/drawing/2014/main" id="{3EF0569A-1716-8DB6-8961-FBF9BEA14B03}"/>
                  </a:ext>
                </a:extLst>
              </p:cNvPr>
              <p:cNvSpPr/>
              <p:nvPr/>
            </p:nvSpPr>
            <p:spPr>
              <a:xfrm>
                <a:off x="6823939" y="6053441"/>
                <a:ext cx="91487" cy="574061"/>
              </a:xfrm>
              <a:custGeom>
                <a:avLst/>
                <a:gdLst>
                  <a:gd name="connsiteX0" fmla="*/ 0 w 91487"/>
                  <a:gd name="connsiteY0" fmla="*/ 0 h 574061"/>
                  <a:gd name="connsiteX1" fmla="*/ 91488 w 91487"/>
                  <a:gd name="connsiteY1" fmla="*/ 0 h 574061"/>
                  <a:gd name="connsiteX2" fmla="*/ 91488 w 91487"/>
                  <a:gd name="connsiteY2" fmla="*/ 574062 h 574061"/>
                  <a:gd name="connsiteX3" fmla="*/ 0 w 91487"/>
                  <a:gd name="connsiteY3" fmla="*/ 574062 h 57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574061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574062"/>
                    </a:lnTo>
                    <a:lnTo>
                      <a:pt x="0" y="574062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2" name="Freeform 2091">
                <a:extLst>
                  <a:ext uri="{FF2B5EF4-FFF2-40B4-BE49-F238E27FC236}">
                    <a16:creationId xmlns:a16="http://schemas.microsoft.com/office/drawing/2014/main" id="{FDCAF85E-046C-4F3B-FDDB-EEB81E0D388E}"/>
                  </a:ext>
                </a:extLst>
              </p:cNvPr>
              <p:cNvSpPr/>
              <p:nvPr/>
            </p:nvSpPr>
            <p:spPr>
              <a:xfrm>
                <a:off x="6923605" y="6053441"/>
                <a:ext cx="91487" cy="588928"/>
              </a:xfrm>
              <a:custGeom>
                <a:avLst/>
                <a:gdLst>
                  <a:gd name="connsiteX0" fmla="*/ 0 w 91487"/>
                  <a:gd name="connsiteY0" fmla="*/ 0 h 588928"/>
                  <a:gd name="connsiteX1" fmla="*/ 91488 w 91487"/>
                  <a:gd name="connsiteY1" fmla="*/ 0 h 588928"/>
                  <a:gd name="connsiteX2" fmla="*/ 91488 w 91487"/>
                  <a:gd name="connsiteY2" fmla="*/ 588929 h 588928"/>
                  <a:gd name="connsiteX3" fmla="*/ 0 w 91487"/>
                  <a:gd name="connsiteY3" fmla="*/ 588929 h 58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588928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588929"/>
                    </a:lnTo>
                    <a:lnTo>
                      <a:pt x="0" y="588929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3" name="Freeform 2092">
                <a:extLst>
                  <a:ext uri="{FF2B5EF4-FFF2-40B4-BE49-F238E27FC236}">
                    <a16:creationId xmlns:a16="http://schemas.microsoft.com/office/drawing/2014/main" id="{48DF2E11-E66E-2317-C76D-65D0F76F4076}"/>
                  </a:ext>
                </a:extLst>
              </p:cNvPr>
              <p:cNvSpPr/>
              <p:nvPr/>
            </p:nvSpPr>
            <p:spPr>
              <a:xfrm>
                <a:off x="7023270" y="6053441"/>
                <a:ext cx="91487" cy="588928"/>
              </a:xfrm>
              <a:custGeom>
                <a:avLst/>
                <a:gdLst>
                  <a:gd name="connsiteX0" fmla="*/ 0 w 91487"/>
                  <a:gd name="connsiteY0" fmla="*/ 0 h 588928"/>
                  <a:gd name="connsiteX1" fmla="*/ 91488 w 91487"/>
                  <a:gd name="connsiteY1" fmla="*/ 0 h 588928"/>
                  <a:gd name="connsiteX2" fmla="*/ 91488 w 91487"/>
                  <a:gd name="connsiteY2" fmla="*/ 588929 h 588928"/>
                  <a:gd name="connsiteX3" fmla="*/ 0 w 91487"/>
                  <a:gd name="connsiteY3" fmla="*/ 588929 h 58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588928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588929"/>
                    </a:lnTo>
                    <a:lnTo>
                      <a:pt x="0" y="588929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4" name="Freeform 2093">
                <a:extLst>
                  <a:ext uri="{FF2B5EF4-FFF2-40B4-BE49-F238E27FC236}">
                    <a16:creationId xmlns:a16="http://schemas.microsoft.com/office/drawing/2014/main" id="{2F7B2F8F-F51F-C28F-2748-BF7D75A4542F}"/>
                  </a:ext>
                </a:extLst>
              </p:cNvPr>
              <p:cNvSpPr/>
              <p:nvPr/>
            </p:nvSpPr>
            <p:spPr>
              <a:xfrm>
                <a:off x="7122425" y="6053441"/>
                <a:ext cx="91487" cy="591806"/>
              </a:xfrm>
              <a:custGeom>
                <a:avLst/>
                <a:gdLst>
                  <a:gd name="connsiteX0" fmla="*/ 0 w 91487"/>
                  <a:gd name="connsiteY0" fmla="*/ 0 h 591806"/>
                  <a:gd name="connsiteX1" fmla="*/ 91488 w 91487"/>
                  <a:gd name="connsiteY1" fmla="*/ 0 h 591806"/>
                  <a:gd name="connsiteX2" fmla="*/ 91488 w 91487"/>
                  <a:gd name="connsiteY2" fmla="*/ 591806 h 591806"/>
                  <a:gd name="connsiteX3" fmla="*/ 0 w 91487"/>
                  <a:gd name="connsiteY3" fmla="*/ 591806 h 591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591806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591806"/>
                    </a:lnTo>
                    <a:lnTo>
                      <a:pt x="0" y="591806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5" name="Freeform 2094">
                <a:extLst>
                  <a:ext uri="{FF2B5EF4-FFF2-40B4-BE49-F238E27FC236}">
                    <a16:creationId xmlns:a16="http://schemas.microsoft.com/office/drawing/2014/main" id="{06AD2F31-F3F9-A115-ECEF-A6DA667D99A9}"/>
                  </a:ext>
                </a:extLst>
              </p:cNvPr>
              <p:cNvSpPr/>
              <p:nvPr/>
            </p:nvSpPr>
            <p:spPr>
              <a:xfrm>
                <a:off x="7222091" y="6053441"/>
                <a:ext cx="91487" cy="641682"/>
              </a:xfrm>
              <a:custGeom>
                <a:avLst/>
                <a:gdLst>
                  <a:gd name="connsiteX0" fmla="*/ 0 w 91487"/>
                  <a:gd name="connsiteY0" fmla="*/ 0 h 641682"/>
                  <a:gd name="connsiteX1" fmla="*/ 91488 w 91487"/>
                  <a:gd name="connsiteY1" fmla="*/ 0 h 641682"/>
                  <a:gd name="connsiteX2" fmla="*/ 91488 w 91487"/>
                  <a:gd name="connsiteY2" fmla="*/ 641683 h 641682"/>
                  <a:gd name="connsiteX3" fmla="*/ 0 w 91487"/>
                  <a:gd name="connsiteY3" fmla="*/ 641683 h 641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641682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641683"/>
                    </a:lnTo>
                    <a:lnTo>
                      <a:pt x="0" y="641683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6" name="Freeform 2095">
                <a:extLst>
                  <a:ext uri="{FF2B5EF4-FFF2-40B4-BE49-F238E27FC236}">
                    <a16:creationId xmlns:a16="http://schemas.microsoft.com/office/drawing/2014/main" id="{904CD35B-521C-3C26-7C91-1A79E217EF94}"/>
                  </a:ext>
                </a:extLst>
              </p:cNvPr>
              <p:cNvSpPr/>
              <p:nvPr/>
            </p:nvSpPr>
            <p:spPr>
              <a:xfrm>
                <a:off x="7321245" y="6053441"/>
                <a:ext cx="91487" cy="658468"/>
              </a:xfrm>
              <a:custGeom>
                <a:avLst/>
                <a:gdLst>
                  <a:gd name="connsiteX0" fmla="*/ 0 w 91487"/>
                  <a:gd name="connsiteY0" fmla="*/ 0 h 658468"/>
                  <a:gd name="connsiteX1" fmla="*/ 91488 w 91487"/>
                  <a:gd name="connsiteY1" fmla="*/ 0 h 658468"/>
                  <a:gd name="connsiteX2" fmla="*/ 91488 w 91487"/>
                  <a:gd name="connsiteY2" fmla="*/ 658468 h 658468"/>
                  <a:gd name="connsiteX3" fmla="*/ 0 w 91487"/>
                  <a:gd name="connsiteY3" fmla="*/ 658468 h 65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658468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658468"/>
                    </a:lnTo>
                    <a:lnTo>
                      <a:pt x="0" y="658468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7" name="Freeform 2096">
                <a:extLst>
                  <a:ext uri="{FF2B5EF4-FFF2-40B4-BE49-F238E27FC236}">
                    <a16:creationId xmlns:a16="http://schemas.microsoft.com/office/drawing/2014/main" id="{55E04FB9-EEBE-5078-D6DE-968AB0F7DA06}"/>
                  </a:ext>
                </a:extLst>
              </p:cNvPr>
              <p:cNvSpPr/>
              <p:nvPr/>
            </p:nvSpPr>
            <p:spPr>
              <a:xfrm>
                <a:off x="7420911" y="6053441"/>
                <a:ext cx="91487" cy="669019"/>
              </a:xfrm>
              <a:custGeom>
                <a:avLst/>
                <a:gdLst>
                  <a:gd name="connsiteX0" fmla="*/ 0 w 91487"/>
                  <a:gd name="connsiteY0" fmla="*/ 0 h 669019"/>
                  <a:gd name="connsiteX1" fmla="*/ 91488 w 91487"/>
                  <a:gd name="connsiteY1" fmla="*/ 0 h 669019"/>
                  <a:gd name="connsiteX2" fmla="*/ 91488 w 91487"/>
                  <a:gd name="connsiteY2" fmla="*/ 669019 h 669019"/>
                  <a:gd name="connsiteX3" fmla="*/ 0 w 91487"/>
                  <a:gd name="connsiteY3" fmla="*/ 669019 h 669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669019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669019"/>
                    </a:lnTo>
                    <a:lnTo>
                      <a:pt x="0" y="669019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8" name="Freeform 2097">
                <a:extLst>
                  <a:ext uri="{FF2B5EF4-FFF2-40B4-BE49-F238E27FC236}">
                    <a16:creationId xmlns:a16="http://schemas.microsoft.com/office/drawing/2014/main" id="{54DDFDF9-5B2D-F371-955F-F31534F77DA2}"/>
                  </a:ext>
                </a:extLst>
              </p:cNvPr>
              <p:cNvSpPr/>
              <p:nvPr/>
            </p:nvSpPr>
            <p:spPr>
              <a:xfrm>
                <a:off x="7520576" y="6053441"/>
                <a:ext cx="91487" cy="709783"/>
              </a:xfrm>
              <a:custGeom>
                <a:avLst/>
                <a:gdLst>
                  <a:gd name="connsiteX0" fmla="*/ 0 w 91487"/>
                  <a:gd name="connsiteY0" fmla="*/ 0 h 709783"/>
                  <a:gd name="connsiteX1" fmla="*/ 91488 w 91487"/>
                  <a:gd name="connsiteY1" fmla="*/ 0 h 709783"/>
                  <a:gd name="connsiteX2" fmla="*/ 91488 w 91487"/>
                  <a:gd name="connsiteY2" fmla="*/ 709784 h 709783"/>
                  <a:gd name="connsiteX3" fmla="*/ 0 w 91487"/>
                  <a:gd name="connsiteY3" fmla="*/ 709784 h 709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709783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709784"/>
                    </a:lnTo>
                    <a:lnTo>
                      <a:pt x="0" y="709784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99" name="Freeform 2098">
                <a:extLst>
                  <a:ext uri="{FF2B5EF4-FFF2-40B4-BE49-F238E27FC236}">
                    <a16:creationId xmlns:a16="http://schemas.microsoft.com/office/drawing/2014/main" id="{36F2E064-94FE-7329-4913-51ABD382B11A}"/>
                  </a:ext>
                </a:extLst>
              </p:cNvPr>
              <p:cNvSpPr/>
              <p:nvPr/>
            </p:nvSpPr>
            <p:spPr>
              <a:xfrm>
                <a:off x="7619731" y="6053441"/>
                <a:ext cx="91487" cy="714100"/>
              </a:xfrm>
              <a:custGeom>
                <a:avLst/>
                <a:gdLst>
                  <a:gd name="connsiteX0" fmla="*/ 0 w 91487"/>
                  <a:gd name="connsiteY0" fmla="*/ 0 h 714100"/>
                  <a:gd name="connsiteX1" fmla="*/ 91488 w 91487"/>
                  <a:gd name="connsiteY1" fmla="*/ 0 h 714100"/>
                  <a:gd name="connsiteX2" fmla="*/ 91488 w 91487"/>
                  <a:gd name="connsiteY2" fmla="*/ 714100 h 714100"/>
                  <a:gd name="connsiteX3" fmla="*/ 0 w 91487"/>
                  <a:gd name="connsiteY3" fmla="*/ 714100 h 71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714100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714100"/>
                    </a:lnTo>
                    <a:lnTo>
                      <a:pt x="0" y="714100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0" name="Freeform 2099">
                <a:extLst>
                  <a:ext uri="{FF2B5EF4-FFF2-40B4-BE49-F238E27FC236}">
                    <a16:creationId xmlns:a16="http://schemas.microsoft.com/office/drawing/2014/main" id="{E15791E1-8630-B91D-3928-02217EB60D43}"/>
                  </a:ext>
                </a:extLst>
              </p:cNvPr>
              <p:cNvSpPr/>
              <p:nvPr/>
            </p:nvSpPr>
            <p:spPr>
              <a:xfrm>
                <a:off x="4835227" y="6053441"/>
                <a:ext cx="91487" cy="32611"/>
              </a:xfrm>
              <a:custGeom>
                <a:avLst/>
                <a:gdLst>
                  <a:gd name="connsiteX0" fmla="*/ 0 w 91487"/>
                  <a:gd name="connsiteY0" fmla="*/ 0 h 32611"/>
                  <a:gd name="connsiteX1" fmla="*/ 91488 w 91487"/>
                  <a:gd name="connsiteY1" fmla="*/ 0 h 32611"/>
                  <a:gd name="connsiteX2" fmla="*/ 91488 w 91487"/>
                  <a:gd name="connsiteY2" fmla="*/ 32612 h 32611"/>
                  <a:gd name="connsiteX3" fmla="*/ 0 w 91487"/>
                  <a:gd name="connsiteY3" fmla="*/ 32612 h 32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32611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32612"/>
                    </a:lnTo>
                    <a:lnTo>
                      <a:pt x="0" y="32612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1" name="Freeform 2100">
                <a:extLst>
                  <a:ext uri="{FF2B5EF4-FFF2-40B4-BE49-F238E27FC236}">
                    <a16:creationId xmlns:a16="http://schemas.microsoft.com/office/drawing/2014/main" id="{A7FE65CA-034D-CD06-1955-0EBB8E48FB35}"/>
                  </a:ext>
                </a:extLst>
              </p:cNvPr>
              <p:cNvSpPr/>
              <p:nvPr/>
            </p:nvSpPr>
            <p:spPr>
              <a:xfrm>
                <a:off x="4934381" y="6053441"/>
                <a:ext cx="91487" cy="54192"/>
              </a:xfrm>
              <a:custGeom>
                <a:avLst/>
                <a:gdLst>
                  <a:gd name="connsiteX0" fmla="*/ 0 w 91487"/>
                  <a:gd name="connsiteY0" fmla="*/ 0 h 54192"/>
                  <a:gd name="connsiteX1" fmla="*/ 91488 w 91487"/>
                  <a:gd name="connsiteY1" fmla="*/ 0 h 54192"/>
                  <a:gd name="connsiteX2" fmla="*/ 91488 w 91487"/>
                  <a:gd name="connsiteY2" fmla="*/ 54193 h 54192"/>
                  <a:gd name="connsiteX3" fmla="*/ 0 w 91487"/>
                  <a:gd name="connsiteY3" fmla="*/ 54193 h 54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54192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54193"/>
                    </a:lnTo>
                    <a:lnTo>
                      <a:pt x="0" y="54193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2" name="Freeform 2101">
                <a:extLst>
                  <a:ext uri="{FF2B5EF4-FFF2-40B4-BE49-F238E27FC236}">
                    <a16:creationId xmlns:a16="http://schemas.microsoft.com/office/drawing/2014/main" id="{1363627B-3E00-C4D2-6E15-421C6E29E89C}"/>
                  </a:ext>
                </a:extLst>
              </p:cNvPr>
              <p:cNvSpPr/>
              <p:nvPr/>
            </p:nvSpPr>
            <p:spPr>
              <a:xfrm>
                <a:off x="5034047" y="6053441"/>
                <a:ext cx="91487" cy="65223"/>
              </a:xfrm>
              <a:custGeom>
                <a:avLst/>
                <a:gdLst>
                  <a:gd name="connsiteX0" fmla="*/ 0 w 91487"/>
                  <a:gd name="connsiteY0" fmla="*/ 0 h 65223"/>
                  <a:gd name="connsiteX1" fmla="*/ 91488 w 91487"/>
                  <a:gd name="connsiteY1" fmla="*/ 0 h 65223"/>
                  <a:gd name="connsiteX2" fmla="*/ 91488 w 91487"/>
                  <a:gd name="connsiteY2" fmla="*/ 65223 h 65223"/>
                  <a:gd name="connsiteX3" fmla="*/ 0 w 91487"/>
                  <a:gd name="connsiteY3" fmla="*/ 65223 h 6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65223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65223"/>
                    </a:lnTo>
                    <a:lnTo>
                      <a:pt x="0" y="65223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3" name="Freeform 2102">
                <a:extLst>
                  <a:ext uri="{FF2B5EF4-FFF2-40B4-BE49-F238E27FC236}">
                    <a16:creationId xmlns:a16="http://schemas.microsoft.com/office/drawing/2014/main" id="{F102AFB6-51A4-BFFE-531A-A386BE7903FF}"/>
                  </a:ext>
                </a:extLst>
              </p:cNvPr>
              <p:cNvSpPr/>
              <p:nvPr/>
            </p:nvSpPr>
            <p:spPr>
              <a:xfrm>
                <a:off x="4735561" y="6053441"/>
                <a:ext cx="91487" cy="23020"/>
              </a:xfrm>
              <a:custGeom>
                <a:avLst/>
                <a:gdLst>
                  <a:gd name="connsiteX0" fmla="*/ 0 w 91487"/>
                  <a:gd name="connsiteY0" fmla="*/ 0 h 23020"/>
                  <a:gd name="connsiteX1" fmla="*/ 91488 w 91487"/>
                  <a:gd name="connsiteY1" fmla="*/ 0 h 23020"/>
                  <a:gd name="connsiteX2" fmla="*/ 91488 w 91487"/>
                  <a:gd name="connsiteY2" fmla="*/ 23020 h 23020"/>
                  <a:gd name="connsiteX3" fmla="*/ 0 w 91487"/>
                  <a:gd name="connsiteY3" fmla="*/ 23020 h 23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23020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23020"/>
                    </a:lnTo>
                    <a:lnTo>
                      <a:pt x="0" y="23020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04" name="Freeform 2103">
                <a:extLst>
                  <a:ext uri="{FF2B5EF4-FFF2-40B4-BE49-F238E27FC236}">
                    <a16:creationId xmlns:a16="http://schemas.microsoft.com/office/drawing/2014/main" id="{C4F0BE57-A1BD-3F50-F9AA-ECBC6F9A965E}"/>
                  </a:ext>
                </a:extLst>
              </p:cNvPr>
              <p:cNvSpPr/>
              <p:nvPr/>
            </p:nvSpPr>
            <p:spPr>
              <a:xfrm>
                <a:off x="4636406" y="5794466"/>
                <a:ext cx="91487" cy="258975"/>
              </a:xfrm>
              <a:custGeom>
                <a:avLst/>
                <a:gdLst>
                  <a:gd name="connsiteX0" fmla="*/ 0 w 91487"/>
                  <a:gd name="connsiteY0" fmla="*/ 0 h 258975"/>
                  <a:gd name="connsiteX1" fmla="*/ 91488 w 91487"/>
                  <a:gd name="connsiteY1" fmla="*/ 0 h 258975"/>
                  <a:gd name="connsiteX2" fmla="*/ 91488 w 91487"/>
                  <a:gd name="connsiteY2" fmla="*/ 258975 h 258975"/>
                  <a:gd name="connsiteX3" fmla="*/ 0 w 91487"/>
                  <a:gd name="connsiteY3" fmla="*/ 258975 h 258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87" h="258975">
                    <a:moveTo>
                      <a:pt x="0" y="0"/>
                    </a:moveTo>
                    <a:lnTo>
                      <a:pt x="91488" y="0"/>
                    </a:lnTo>
                    <a:lnTo>
                      <a:pt x="91488" y="258975"/>
                    </a:lnTo>
                    <a:lnTo>
                      <a:pt x="0" y="258975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1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039" name="Group 2038">
            <a:extLst>
              <a:ext uri="{FF2B5EF4-FFF2-40B4-BE49-F238E27FC236}">
                <a16:creationId xmlns:a16="http://schemas.microsoft.com/office/drawing/2014/main" id="{816313B7-ED83-FF56-A7AA-CFA5DBFDB26D}"/>
              </a:ext>
            </a:extLst>
          </p:cNvPr>
          <p:cNvGrpSpPr/>
          <p:nvPr/>
        </p:nvGrpSpPr>
        <p:grpSpPr>
          <a:xfrm>
            <a:off x="598166" y="3073608"/>
            <a:ext cx="2439899" cy="1269740"/>
            <a:chOff x="-62825" y="4101318"/>
            <a:chExt cx="3253198" cy="1692987"/>
          </a:xfrm>
        </p:grpSpPr>
        <p:grpSp>
          <p:nvGrpSpPr>
            <p:cNvPr id="1983" name="Graphic 132">
              <a:extLst>
                <a:ext uri="{FF2B5EF4-FFF2-40B4-BE49-F238E27FC236}">
                  <a16:creationId xmlns:a16="http://schemas.microsoft.com/office/drawing/2014/main" id="{4A5BE733-9EB4-1CD8-B10B-038D7B8BC0EB}"/>
                </a:ext>
              </a:extLst>
            </p:cNvPr>
            <p:cNvGrpSpPr/>
            <p:nvPr/>
          </p:nvGrpSpPr>
          <p:grpSpPr>
            <a:xfrm>
              <a:off x="-62825" y="4101318"/>
              <a:ext cx="3252688" cy="1692987"/>
              <a:chOff x="-62825" y="4101318"/>
              <a:chExt cx="3252688" cy="1692987"/>
            </a:xfrm>
            <a:solidFill>
              <a:srgbClr val="4472C4"/>
            </a:solidFill>
          </p:grpSpPr>
          <p:sp>
            <p:nvSpPr>
              <p:cNvPr id="1984" name="Freeform 1983">
                <a:extLst>
                  <a:ext uri="{FF2B5EF4-FFF2-40B4-BE49-F238E27FC236}">
                    <a16:creationId xmlns:a16="http://schemas.microsoft.com/office/drawing/2014/main" id="{8CBCE400-2B1B-6685-D71D-6935E054F930}"/>
                  </a:ext>
                </a:extLst>
              </p:cNvPr>
              <p:cNvSpPr/>
              <p:nvPr/>
            </p:nvSpPr>
            <p:spPr>
              <a:xfrm>
                <a:off x="-62825" y="4101318"/>
                <a:ext cx="91344" cy="775751"/>
              </a:xfrm>
              <a:custGeom>
                <a:avLst/>
                <a:gdLst>
                  <a:gd name="connsiteX0" fmla="*/ 0 w 91344"/>
                  <a:gd name="connsiteY0" fmla="*/ 0 h 775751"/>
                  <a:gd name="connsiteX1" fmla="*/ 91345 w 91344"/>
                  <a:gd name="connsiteY1" fmla="*/ 0 h 775751"/>
                  <a:gd name="connsiteX2" fmla="*/ 91345 w 91344"/>
                  <a:gd name="connsiteY2" fmla="*/ 775752 h 775751"/>
                  <a:gd name="connsiteX3" fmla="*/ 0 w 91344"/>
                  <a:gd name="connsiteY3" fmla="*/ 775752 h 77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775751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775752"/>
                    </a:lnTo>
                    <a:lnTo>
                      <a:pt x="0" y="775752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85" name="Freeform 1984">
                <a:extLst>
                  <a:ext uri="{FF2B5EF4-FFF2-40B4-BE49-F238E27FC236}">
                    <a16:creationId xmlns:a16="http://schemas.microsoft.com/office/drawing/2014/main" id="{A35077F5-8F48-E8AB-9F12-83FDB564D024}"/>
                  </a:ext>
                </a:extLst>
              </p:cNvPr>
              <p:cNvSpPr/>
              <p:nvPr/>
            </p:nvSpPr>
            <p:spPr>
              <a:xfrm>
                <a:off x="55565" y="4317874"/>
                <a:ext cx="91344" cy="558714"/>
              </a:xfrm>
              <a:custGeom>
                <a:avLst/>
                <a:gdLst>
                  <a:gd name="connsiteX0" fmla="*/ 0 w 91344"/>
                  <a:gd name="connsiteY0" fmla="*/ 0 h 558714"/>
                  <a:gd name="connsiteX1" fmla="*/ 91345 w 91344"/>
                  <a:gd name="connsiteY1" fmla="*/ 0 h 558714"/>
                  <a:gd name="connsiteX2" fmla="*/ 91345 w 91344"/>
                  <a:gd name="connsiteY2" fmla="*/ 558715 h 558714"/>
                  <a:gd name="connsiteX3" fmla="*/ 0 w 91344"/>
                  <a:gd name="connsiteY3" fmla="*/ 558715 h 558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558714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558715"/>
                    </a:lnTo>
                    <a:lnTo>
                      <a:pt x="0" y="558715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86" name="Freeform 1985">
                <a:extLst>
                  <a:ext uri="{FF2B5EF4-FFF2-40B4-BE49-F238E27FC236}">
                    <a16:creationId xmlns:a16="http://schemas.microsoft.com/office/drawing/2014/main" id="{02DFC2E9-4F53-EC07-2E1A-8B263EDE8DB2}"/>
                  </a:ext>
                </a:extLst>
              </p:cNvPr>
              <p:cNvSpPr/>
              <p:nvPr/>
            </p:nvSpPr>
            <p:spPr>
              <a:xfrm>
                <a:off x="171404" y="4529136"/>
                <a:ext cx="91344" cy="347452"/>
              </a:xfrm>
              <a:custGeom>
                <a:avLst/>
                <a:gdLst>
                  <a:gd name="connsiteX0" fmla="*/ 0 w 91344"/>
                  <a:gd name="connsiteY0" fmla="*/ 0 h 347452"/>
                  <a:gd name="connsiteX1" fmla="*/ 91345 w 91344"/>
                  <a:gd name="connsiteY1" fmla="*/ 0 h 347452"/>
                  <a:gd name="connsiteX2" fmla="*/ 91345 w 91344"/>
                  <a:gd name="connsiteY2" fmla="*/ 347452 h 347452"/>
                  <a:gd name="connsiteX3" fmla="*/ 0 w 91344"/>
                  <a:gd name="connsiteY3" fmla="*/ 347452 h 34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347452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347452"/>
                    </a:lnTo>
                    <a:lnTo>
                      <a:pt x="0" y="347452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87" name="Freeform 1986">
                <a:extLst>
                  <a:ext uri="{FF2B5EF4-FFF2-40B4-BE49-F238E27FC236}">
                    <a16:creationId xmlns:a16="http://schemas.microsoft.com/office/drawing/2014/main" id="{4D23254B-F6D0-BAC2-D18D-00625BD90A84}"/>
                  </a:ext>
                </a:extLst>
              </p:cNvPr>
              <p:cNvSpPr/>
              <p:nvPr/>
            </p:nvSpPr>
            <p:spPr>
              <a:xfrm>
                <a:off x="290815" y="4814990"/>
                <a:ext cx="91344" cy="61598"/>
              </a:xfrm>
              <a:custGeom>
                <a:avLst/>
                <a:gdLst>
                  <a:gd name="connsiteX0" fmla="*/ 0 w 91344"/>
                  <a:gd name="connsiteY0" fmla="*/ 0 h 61598"/>
                  <a:gd name="connsiteX1" fmla="*/ 91345 w 91344"/>
                  <a:gd name="connsiteY1" fmla="*/ 0 h 61598"/>
                  <a:gd name="connsiteX2" fmla="*/ 91345 w 91344"/>
                  <a:gd name="connsiteY2" fmla="*/ 61598 h 61598"/>
                  <a:gd name="connsiteX3" fmla="*/ 0 w 91344"/>
                  <a:gd name="connsiteY3" fmla="*/ 61598 h 6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61598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61598"/>
                    </a:lnTo>
                    <a:lnTo>
                      <a:pt x="0" y="61598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88" name="Freeform 1987">
                <a:extLst>
                  <a:ext uri="{FF2B5EF4-FFF2-40B4-BE49-F238E27FC236}">
                    <a16:creationId xmlns:a16="http://schemas.microsoft.com/office/drawing/2014/main" id="{4413EB34-8442-F089-B4EA-1890C41580BF}"/>
                  </a:ext>
                </a:extLst>
              </p:cNvPr>
              <p:cNvSpPr/>
              <p:nvPr/>
            </p:nvSpPr>
            <p:spPr>
              <a:xfrm>
                <a:off x="409206" y="4828465"/>
                <a:ext cx="91344" cy="48123"/>
              </a:xfrm>
              <a:custGeom>
                <a:avLst/>
                <a:gdLst>
                  <a:gd name="connsiteX0" fmla="*/ 0 w 91344"/>
                  <a:gd name="connsiteY0" fmla="*/ 0 h 48123"/>
                  <a:gd name="connsiteX1" fmla="*/ 91345 w 91344"/>
                  <a:gd name="connsiteY1" fmla="*/ 0 h 48123"/>
                  <a:gd name="connsiteX2" fmla="*/ 91345 w 91344"/>
                  <a:gd name="connsiteY2" fmla="*/ 48124 h 48123"/>
                  <a:gd name="connsiteX3" fmla="*/ 0 w 91344"/>
                  <a:gd name="connsiteY3" fmla="*/ 48124 h 48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48123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48124"/>
                    </a:lnTo>
                    <a:lnTo>
                      <a:pt x="0" y="48124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89" name="Freeform 1988">
                <a:extLst>
                  <a:ext uri="{FF2B5EF4-FFF2-40B4-BE49-F238E27FC236}">
                    <a16:creationId xmlns:a16="http://schemas.microsoft.com/office/drawing/2014/main" id="{DC8A2685-F8D4-B844-A57C-5FE01E46703C}"/>
                  </a:ext>
                </a:extLst>
              </p:cNvPr>
              <p:cNvSpPr/>
              <p:nvPr/>
            </p:nvSpPr>
            <p:spPr>
              <a:xfrm>
                <a:off x="525046" y="4876588"/>
                <a:ext cx="91344" cy="119346"/>
              </a:xfrm>
              <a:custGeom>
                <a:avLst/>
                <a:gdLst>
                  <a:gd name="connsiteX0" fmla="*/ 0 w 91344"/>
                  <a:gd name="connsiteY0" fmla="*/ 0 h 119346"/>
                  <a:gd name="connsiteX1" fmla="*/ 91345 w 91344"/>
                  <a:gd name="connsiteY1" fmla="*/ 0 h 119346"/>
                  <a:gd name="connsiteX2" fmla="*/ 91345 w 91344"/>
                  <a:gd name="connsiteY2" fmla="*/ 119346 h 119346"/>
                  <a:gd name="connsiteX3" fmla="*/ 0 w 91344"/>
                  <a:gd name="connsiteY3" fmla="*/ 119346 h 119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119346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119346"/>
                    </a:lnTo>
                    <a:lnTo>
                      <a:pt x="0" y="119346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90" name="Freeform 1989">
                <a:extLst>
                  <a:ext uri="{FF2B5EF4-FFF2-40B4-BE49-F238E27FC236}">
                    <a16:creationId xmlns:a16="http://schemas.microsoft.com/office/drawing/2014/main" id="{62DC7418-10A9-E894-8015-15E146DC3057}"/>
                  </a:ext>
                </a:extLst>
              </p:cNvPr>
              <p:cNvSpPr/>
              <p:nvPr/>
            </p:nvSpPr>
            <p:spPr>
              <a:xfrm>
                <a:off x="642416" y="4876588"/>
                <a:ext cx="91344" cy="187681"/>
              </a:xfrm>
              <a:custGeom>
                <a:avLst/>
                <a:gdLst>
                  <a:gd name="connsiteX0" fmla="*/ 0 w 91344"/>
                  <a:gd name="connsiteY0" fmla="*/ 0 h 187681"/>
                  <a:gd name="connsiteX1" fmla="*/ 91345 w 91344"/>
                  <a:gd name="connsiteY1" fmla="*/ 0 h 187681"/>
                  <a:gd name="connsiteX2" fmla="*/ 91345 w 91344"/>
                  <a:gd name="connsiteY2" fmla="*/ 187682 h 187681"/>
                  <a:gd name="connsiteX3" fmla="*/ 0 w 91344"/>
                  <a:gd name="connsiteY3" fmla="*/ 187682 h 1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187681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187682"/>
                    </a:lnTo>
                    <a:lnTo>
                      <a:pt x="0" y="187682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91" name="Freeform 1990">
                <a:extLst>
                  <a:ext uri="{FF2B5EF4-FFF2-40B4-BE49-F238E27FC236}">
                    <a16:creationId xmlns:a16="http://schemas.microsoft.com/office/drawing/2014/main" id="{69F9E50B-D9B0-324B-8CD6-E7EE3BF85BC8}"/>
                  </a:ext>
                </a:extLst>
              </p:cNvPr>
              <p:cNvSpPr/>
              <p:nvPr/>
            </p:nvSpPr>
            <p:spPr>
              <a:xfrm>
                <a:off x="759276" y="4876588"/>
                <a:ext cx="91344" cy="187681"/>
              </a:xfrm>
              <a:custGeom>
                <a:avLst/>
                <a:gdLst>
                  <a:gd name="connsiteX0" fmla="*/ 0 w 91344"/>
                  <a:gd name="connsiteY0" fmla="*/ 0 h 187681"/>
                  <a:gd name="connsiteX1" fmla="*/ 91345 w 91344"/>
                  <a:gd name="connsiteY1" fmla="*/ 0 h 187681"/>
                  <a:gd name="connsiteX2" fmla="*/ 91345 w 91344"/>
                  <a:gd name="connsiteY2" fmla="*/ 187682 h 187681"/>
                  <a:gd name="connsiteX3" fmla="*/ 0 w 91344"/>
                  <a:gd name="connsiteY3" fmla="*/ 187682 h 187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187681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187682"/>
                    </a:lnTo>
                    <a:lnTo>
                      <a:pt x="0" y="187682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92" name="Freeform 1991">
                <a:extLst>
                  <a:ext uri="{FF2B5EF4-FFF2-40B4-BE49-F238E27FC236}">
                    <a16:creationId xmlns:a16="http://schemas.microsoft.com/office/drawing/2014/main" id="{074B3828-BC0C-A89E-AC55-B25AFF86156F}"/>
                  </a:ext>
                </a:extLst>
              </p:cNvPr>
              <p:cNvSpPr/>
              <p:nvPr/>
            </p:nvSpPr>
            <p:spPr>
              <a:xfrm>
                <a:off x="877667" y="4876588"/>
                <a:ext cx="91344" cy="196825"/>
              </a:xfrm>
              <a:custGeom>
                <a:avLst/>
                <a:gdLst>
                  <a:gd name="connsiteX0" fmla="*/ 0 w 91344"/>
                  <a:gd name="connsiteY0" fmla="*/ 0 h 196825"/>
                  <a:gd name="connsiteX1" fmla="*/ 91345 w 91344"/>
                  <a:gd name="connsiteY1" fmla="*/ 0 h 196825"/>
                  <a:gd name="connsiteX2" fmla="*/ 91345 w 91344"/>
                  <a:gd name="connsiteY2" fmla="*/ 196825 h 196825"/>
                  <a:gd name="connsiteX3" fmla="*/ 0 w 91344"/>
                  <a:gd name="connsiteY3" fmla="*/ 196825 h 19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196825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196825"/>
                    </a:lnTo>
                    <a:lnTo>
                      <a:pt x="0" y="196825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93" name="Freeform 1992">
                <a:extLst>
                  <a:ext uri="{FF2B5EF4-FFF2-40B4-BE49-F238E27FC236}">
                    <a16:creationId xmlns:a16="http://schemas.microsoft.com/office/drawing/2014/main" id="{48912C46-D53D-8644-049D-84058F78CF52}"/>
                  </a:ext>
                </a:extLst>
              </p:cNvPr>
              <p:cNvSpPr/>
              <p:nvPr/>
            </p:nvSpPr>
            <p:spPr>
              <a:xfrm>
                <a:off x="992486" y="4876588"/>
                <a:ext cx="91344" cy="223774"/>
              </a:xfrm>
              <a:custGeom>
                <a:avLst/>
                <a:gdLst>
                  <a:gd name="connsiteX0" fmla="*/ 0 w 91344"/>
                  <a:gd name="connsiteY0" fmla="*/ 0 h 223774"/>
                  <a:gd name="connsiteX1" fmla="*/ 91345 w 91344"/>
                  <a:gd name="connsiteY1" fmla="*/ 0 h 223774"/>
                  <a:gd name="connsiteX2" fmla="*/ 91345 w 91344"/>
                  <a:gd name="connsiteY2" fmla="*/ 223775 h 223774"/>
                  <a:gd name="connsiteX3" fmla="*/ 0 w 91344"/>
                  <a:gd name="connsiteY3" fmla="*/ 223775 h 22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223774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223775"/>
                    </a:lnTo>
                    <a:lnTo>
                      <a:pt x="0" y="223775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94" name="Freeform 1993">
                <a:extLst>
                  <a:ext uri="{FF2B5EF4-FFF2-40B4-BE49-F238E27FC236}">
                    <a16:creationId xmlns:a16="http://schemas.microsoft.com/office/drawing/2014/main" id="{27CC28B8-0600-92C9-7377-96074DC65454}"/>
                  </a:ext>
                </a:extLst>
              </p:cNvPr>
              <p:cNvSpPr/>
              <p:nvPr/>
            </p:nvSpPr>
            <p:spPr>
              <a:xfrm>
                <a:off x="1108325" y="4876588"/>
                <a:ext cx="91344" cy="229068"/>
              </a:xfrm>
              <a:custGeom>
                <a:avLst/>
                <a:gdLst>
                  <a:gd name="connsiteX0" fmla="*/ 0 w 91344"/>
                  <a:gd name="connsiteY0" fmla="*/ 0 h 229068"/>
                  <a:gd name="connsiteX1" fmla="*/ 91345 w 91344"/>
                  <a:gd name="connsiteY1" fmla="*/ 0 h 229068"/>
                  <a:gd name="connsiteX2" fmla="*/ 91345 w 91344"/>
                  <a:gd name="connsiteY2" fmla="*/ 229068 h 229068"/>
                  <a:gd name="connsiteX3" fmla="*/ 0 w 91344"/>
                  <a:gd name="connsiteY3" fmla="*/ 229068 h 229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229068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229068"/>
                    </a:lnTo>
                    <a:lnTo>
                      <a:pt x="0" y="229068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95" name="Freeform 1994">
                <a:extLst>
                  <a:ext uri="{FF2B5EF4-FFF2-40B4-BE49-F238E27FC236}">
                    <a16:creationId xmlns:a16="http://schemas.microsoft.com/office/drawing/2014/main" id="{DA2EF485-99BC-8ED9-4F6A-7A11938BFC42}"/>
                  </a:ext>
                </a:extLst>
              </p:cNvPr>
              <p:cNvSpPr/>
              <p:nvPr/>
            </p:nvSpPr>
            <p:spPr>
              <a:xfrm>
                <a:off x="1227737" y="4876588"/>
                <a:ext cx="91344" cy="233399"/>
              </a:xfrm>
              <a:custGeom>
                <a:avLst/>
                <a:gdLst>
                  <a:gd name="connsiteX0" fmla="*/ 0 w 91344"/>
                  <a:gd name="connsiteY0" fmla="*/ 0 h 233399"/>
                  <a:gd name="connsiteX1" fmla="*/ 91345 w 91344"/>
                  <a:gd name="connsiteY1" fmla="*/ 0 h 233399"/>
                  <a:gd name="connsiteX2" fmla="*/ 91345 w 91344"/>
                  <a:gd name="connsiteY2" fmla="*/ 233399 h 233399"/>
                  <a:gd name="connsiteX3" fmla="*/ 0 w 91344"/>
                  <a:gd name="connsiteY3" fmla="*/ 233399 h 233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233399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233399"/>
                    </a:lnTo>
                    <a:lnTo>
                      <a:pt x="0" y="233399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96" name="Freeform 1995">
                <a:extLst>
                  <a:ext uri="{FF2B5EF4-FFF2-40B4-BE49-F238E27FC236}">
                    <a16:creationId xmlns:a16="http://schemas.microsoft.com/office/drawing/2014/main" id="{0E090321-4420-6A27-C51D-5DB964806836}"/>
                  </a:ext>
                </a:extLst>
              </p:cNvPr>
              <p:cNvSpPr/>
              <p:nvPr/>
            </p:nvSpPr>
            <p:spPr>
              <a:xfrm>
                <a:off x="1343576" y="4876588"/>
                <a:ext cx="91344" cy="302697"/>
              </a:xfrm>
              <a:custGeom>
                <a:avLst/>
                <a:gdLst>
                  <a:gd name="connsiteX0" fmla="*/ 0 w 91344"/>
                  <a:gd name="connsiteY0" fmla="*/ 0 h 302697"/>
                  <a:gd name="connsiteX1" fmla="*/ 91345 w 91344"/>
                  <a:gd name="connsiteY1" fmla="*/ 0 h 302697"/>
                  <a:gd name="connsiteX2" fmla="*/ 91345 w 91344"/>
                  <a:gd name="connsiteY2" fmla="*/ 302697 h 302697"/>
                  <a:gd name="connsiteX3" fmla="*/ 0 w 91344"/>
                  <a:gd name="connsiteY3" fmla="*/ 302697 h 302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302697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302697"/>
                    </a:lnTo>
                    <a:lnTo>
                      <a:pt x="0" y="302697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97" name="Freeform 1996">
                <a:extLst>
                  <a:ext uri="{FF2B5EF4-FFF2-40B4-BE49-F238E27FC236}">
                    <a16:creationId xmlns:a16="http://schemas.microsoft.com/office/drawing/2014/main" id="{352B67A4-673D-D65D-F9FB-50D956246BC2}"/>
                  </a:ext>
                </a:extLst>
              </p:cNvPr>
              <p:cNvSpPr/>
              <p:nvPr/>
            </p:nvSpPr>
            <p:spPr>
              <a:xfrm>
                <a:off x="1461967" y="4876588"/>
                <a:ext cx="91344" cy="334940"/>
              </a:xfrm>
              <a:custGeom>
                <a:avLst/>
                <a:gdLst>
                  <a:gd name="connsiteX0" fmla="*/ 0 w 91344"/>
                  <a:gd name="connsiteY0" fmla="*/ 0 h 334940"/>
                  <a:gd name="connsiteX1" fmla="*/ 91345 w 91344"/>
                  <a:gd name="connsiteY1" fmla="*/ 0 h 334940"/>
                  <a:gd name="connsiteX2" fmla="*/ 91345 w 91344"/>
                  <a:gd name="connsiteY2" fmla="*/ 334940 h 334940"/>
                  <a:gd name="connsiteX3" fmla="*/ 0 w 91344"/>
                  <a:gd name="connsiteY3" fmla="*/ 334940 h 33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334940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334940"/>
                    </a:lnTo>
                    <a:lnTo>
                      <a:pt x="0" y="334940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98" name="Freeform 1997">
                <a:extLst>
                  <a:ext uri="{FF2B5EF4-FFF2-40B4-BE49-F238E27FC236}">
                    <a16:creationId xmlns:a16="http://schemas.microsoft.com/office/drawing/2014/main" id="{E219E939-F173-9B4D-8077-18D92490185D}"/>
                  </a:ext>
                </a:extLst>
              </p:cNvPr>
              <p:cNvSpPr/>
              <p:nvPr/>
            </p:nvSpPr>
            <p:spPr>
              <a:xfrm>
                <a:off x="1581378" y="4876588"/>
                <a:ext cx="91344" cy="343121"/>
              </a:xfrm>
              <a:custGeom>
                <a:avLst/>
                <a:gdLst>
                  <a:gd name="connsiteX0" fmla="*/ 0 w 91344"/>
                  <a:gd name="connsiteY0" fmla="*/ 0 h 343121"/>
                  <a:gd name="connsiteX1" fmla="*/ 91345 w 91344"/>
                  <a:gd name="connsiteY1" fmla="*/ 0 h 343121"/>
                  <a:gd name="connsiteX2" fmla="*/ 91345 w 91344"/>
                  <a:gd name="connsiteY2" fmla="*/ 343121 h 343121"/>
                  <a:gd name="connsiteX3" fmla="*/ 0 w 91344"/>
                  <a:gd name="connsiteY3" fmla="*/ 343121 h 343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343121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343121"/>
                    </a:lnTo>
                    <a:lnTo>
                      <a:pt x="0" y="343121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99" name="Freeform 1998">
                <a:extLst>
                  <a:ext uri="{FF2B5EF4-FFF2-40B4-BE49-F238E27FC236}">
                    <a16:creationId xmlns:a16="http://schemas.microsoft.com/office/drawing/2014/main" id="{8554DF5B-D305-2FD0-A42D-6C3267A377B8}"/>
                  </a:ext>
                </a:extLst>
              </p:cNvPr>
              <p:cNvSpPr/>
              <p:nvPr/>
            </p:nvSpPr>
            <p:spPr>
              <a:xfrm>
                <a:off x="1698238" y="4876588"/>
                <a:ext cx="91344" cy="377770"/>
              </a:xfrm>
              <a:custGeom>
                <a:avLst/>
                <a:gdLst>
                  <a:gd name="connsiteX0" fmla="*/ 0 w 91344"/>
                  <a:gd name="connsiteY0" fmla="*/ 0 h 377770"/>
                  <a:gd name="connsiteX1" fmla="*/ 91345 w 91344"/>
                  <a:gd name="connsiteY1" fmla="*/ 0 h 377770"/>
                  <a:gd name="connsiteX2" fmla="*/ 91345 w 91344"/>
                  <a:gd name="connsiteY2" fmla="*/ 377770 h 377770"/>
                  <a:gd name="connsiteX3" fmla="*/ 0 w 91344"/>
                  <a:gd name="connsiteY3" fmla="*/ 377770 h 37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377770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377770"/>
                    </a:lnTo>
                    <a:lnTo>
                      <a:pt x="0" y="377770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0" name="Freeform 1999">
                <a:extLst>
                  <a:ext uri="{FF2B5EF4-FFF2-40B4-BE49-F238E27FC236}">
                    <a16:creationId xmlns:a16="http://schemas.microsoft.com/office/drawing/2014/main" id="{AD55CC63-EC3C-1ED2-2651-B8BECC7E8710}"/>
                  </a:ext>
                </a:extLst>
              </p:cNvPr>
              <p:cNvSpPr/>
              <p:nvPr/>
            </p:nvSpPr>
            <p:spPr>
              <a:xfrm>
                <a:off x="1814078" y="4876588"/>
                <a:ext cx="91344" cy="417712"/>
              </a:xfrm>
              <a:custGeom>
                <a:avLst/>
                <a:gdLst>
                  <a:gd name="connsiteX0" fmla="*/ 0 w 91344"/>
                  <a:gd name="connsiteY0" fmla="*/ 0 h 417712"/>
                  <a:gd name="connsiteX1" fmla="*/ 91345 w 91344"/>
                  <a:gd name="connsiteY1" fmla="*/ 0 h 417712"/>
                  <a:gd name="connsiteX2" fmla="*/ 91345 w 91344"/>
                  <a:gd name="connsiteY2" fmla="*/ 417713 h 417712"/>
                  <a:gd name="connsiteX3" fmla="*/ 0 w 91344"/>
                  <a:gd name="connsiteY3" fmla="*/ 417713 h 417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417712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417713"/>
                    </a:lnTo>
                    <a:lnTo>
                      <a:pt x="0" y="417713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1" name="Freeform 2000">
                <a:extLst>
                  <a:ext uri="{FF2B5EF4-FFF2-40B4-BE49-F238E27FC236}">
                    <a16:creationId xmlns:a16="http://schemas.microsoft.com/office/drawing/2014/main" id="{4E4FF261-7FDC-6E73-33F0-78D195B08951}"/>
                  </a:ext>
                </a:extLst>
              </p:cNvPr>
              <p:cNvSpPr/>
              <p:nvPr/>
            </p:nvSpPr>
            <p:spPr>
              <a:xfrm>
                <a:off x="1932469" y="4876588"/>
                <a:ext cx="91344" cy="446105"/>
              </a:xfrm>
              <a:custGeom>
                <a:avLst/>
                <a:gdLst>
                  <a:gd name="connsiteX0" fmla="*/ 0 w 91344"/>
                  <a:gd name="connsiteY0" fmla="*/ 0 h 446105"/>
                  <a:gd name="connsiteX1" fmla="*/ 91345 w 91344"/>
                  <a:gd name="connsiteY1" fmla="*/ 0 h 446105"/>
                  <a:gd name="connsiteX2" fmla="*/ 91345 w 91344"/>
                  <a:gd name="connsiteY2" fmla="*/ 446106 h 446105"/>
                  <a:gd name="connsiteX3" fmla="*/ 0 w 91344"/>
                  <a:gd name="connsiteY3" fmla="*/ 446106 h 446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446105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446106"/>
                    </a:lnTo>
                    <a:lnTo>
                      <a:pt x="0" y="446106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2" name="Freeform 2001">
                <a:extLst>
                  <a:ext uri="{FF2B5EF4-FFF2-40B4-BE49-F238E27FC236}">
                    <a16:creationId xmlns:a16="http://schemas.microsoft.com/office/drawing/2014/main" id="{628F8D63-6F2B-64BC-780E-B360EDC22B21}"/>
                  </a:ext>
                </a:extLst>
              </p:cNvPr>
              <p:cNvSpPr/>
              <p:nvPr/>
            </p:nvSpPr>
            <p:spPr>
              <a:xfrm>
                <a:off x="2047287" y="4876588"/>
                <a:ext cx="91344" cy="494710"/>
              </a:xfrm>
              <a:custGeom>
                <a:avLst/>
                <a:gdLst>
                  <a:gd name="connsiteX0" fmla="*/ 0 w 91344"/>
                  <a:gd name="connsiteY0" fmla="*/ 0 h 494710"/>
                  <a:gd name="connsiteX1" fmla="*/ 91345 w 91344"/>
                  <a:gd name="connsiteY1" fmla="*/ 0 h 494710"/>
                  <a:gd name="connsiteX2" fmla="*/ 91345 w 91344"/>
                  <a:gd name="connsiteY2" fmla="*/ 494710 h 494710"/>
                  <a:gd name="connsiteX3" fmla="*/ 0 w 91344"/>
                  <a:gd name="connsiteY3" fmla="*/ 494710 h 49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494710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494710"/>
                    </a:lnTo>
                    <a:lnTo>
                      <a:pt x="0" y="494710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3" name="Freeform 2002">
                <a:extLst>
                  <a:ext uri="{FF2B5EF4-FFF2-40B4-BE49-F238E27FC236}">
                    <a16:creationId xmlns:a16="http://schemas.microsoft.com/office/drawing/2014/main" id="{339EECE0-474B-485E-7384-41CA0A103AD1}"/>
                  </a:ext>
                </a:extLst>
              </p:cNvPr>
              <p:cNvSpPr/>
              <p:nvPr/>
            </p:nvSpPr>
            <p:spPr>
              <a:xfrm>
                <a:off x="2164147" y="4876588"/>
                <a:ext cx="91344" cy="498078"/>
              </a:xfrm>
              <a:custGeom>
                <a:avLst/>
                <a:gdLst>
                  <a:gd name="connsiteX0" fmla="*/ 0 w 91344"/>
                  <a:gd name="connsiteY0" fmla="*/ 0 h 498078"/>
                  <a:gd name="connsiteX1" fmla="*/ 91345 w 91344"/>
                  <a:gd name="connsiteY1" fmla="*/ 0 h 498078"/>
                  <a:gd name="connsiteX2" fmla="*/ 91345 w 91344"/>
                  <a:gd name="connsiteY2" fmla="*/ 498079 h 498078"/>
                  <a:gd name="connsiteX3" fmla="*/ 0 w 91344"/>
                  <a:gd name="connsiteY3" fmla="*/ 498079 h 49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498078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498079"/>
                    </a:lnTo>
                    <a:lnTo>
                      <a:pt x="0" y="498079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4" name="Freeform 2003">
                <a:extLst>
                  <a:ext uri="{FF2B5EF4-FFF2-40B4-BE49-F238E27FC236}">
                    <a16:creationId xmlns:a16="http://schemas.microsoft.com/office/drawing/2014/main" id="{D5BA810C-8F3B-7EFB-7CDA-34443B8E581A}"/>
                  </a:ext>
                </a:extLst>
              </p:cNvPr>
              <p:cNvSpPr/>
              <p:nvPr/>
            </p:nvSpPr>
            <p:spPr>
              <a:xfrm>
                <a:off x="2282538" y="4876588"/>
                <a:ext cx="91344" cy="531284"/>
              </a:xfrm>
              <a:custGeom>
                <a:avLst/>
                <a:gdLst>
                  <a:gd name="connsiteX0" fmla="*/ 0 w 91344"/>
                  <a:gd name="connsiteY0" fmla="*/ 0 h 531284"/>
                  <a:gd name="connsiteX1" fmla="*/ 91345 w 91344"/>
                  <a:gd name="connsiteY1" fmla="*/ 0 h 531284"/>
                  <a:gd name="connsiteX2" fmla="*/ 91345 w 91344"/>
                  <a:gd name="connsiteY2" fmla="*/ 531284 h 531284"/>
                  <a:gd name="connsiteX3" fmla="*/ 0 w 91344"/>
                  <a:gd name="connsiteY3" fmla="*/ 531284 h 53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531284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531284"/>
                    </a:lnTo>
                    <a:lnTo>
                      <a:pt x="0" y="531284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5" name="Freeform 2004">
                <a:extLst>
                  <a:ext uri="{FF2B5EF4-FFF2-40B4-BE49-F238E27FC236}">
                    <a16:creationId xmlns:a16="http://schemas.microsoft.com/office/drawing/2014/main" id="{F78C4659-3FE9-2A87-780B-3FE0622B2AD7}"/>
                  </a:ext>
                </a:extLst>
              </p:cNvPr>
              <p:cNvSpPr/>
              <p:nvPr/>
            </p:nvSpPr>
            <p:spPr>
              <a:xfrm>
                <a:off x="2400929" y="4876588"/>
                <a:ext cx="91344" cy="608763"/>
              </a:xfrm>
              <a:custGeom>
                <a:avLst/>
                <a:gdLst>
                  <a:gd name="connsiteX0" fmla="*/ 0 w 91344"/>
                  <a:gd name="connsiteY0" fmla="*/ 0 h 608763"/>
                  <a:gd name="connsiteX1" fmla="*/ 91345 w 91344"/>
                  <a:gd name="connsiteY1" fmla="*/ 0 h 608763"/>
                  <a:gd name="connsiteX2" fmla="*/ 91345 w 91344"/>
                  <a:gd name="connsiteY2" fmla="*/ 608763 h 608763"/>
                  <a:gd name="connsiteX3" fmla="*/ 0 w 91344"/>
                  <a:gd name="connsiteY3" fmla="*/ 608763 h 60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608763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608763"/>
                    </a:lnTo>
                    <a:lnTo>
                      <a:pt x="0" y="608763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6" name="Freeform 2005">
                <a:extLst>
                  <a:ext uri="{FF2B5EF4-FFF2-40B4-BE49-F238E27FC236}">
                    <a16:creationId xmlns:a16="http://schemas.microsoft.com/office/drawing/2014/main" id="{54E43BCC-B2A7-2F94-C9F6-394C76EEE00A}"/>
                  </a:ext>
                </a:extLst>
              </p:cNvPr>
              <p:cNvSpPr/>
              <p:nvPr/>
            </p:nvSpPr>
            <p:spPr>
              <a:xfrm>
                <a:off x="2516769" y="4876588"/>
                <a:ext cx="91344" cy="608763"/>
              </a:xfrm>
              <a:custGeom>
                <a:avLst/>
                <a:gdLst>
                  <a:gd name="connsiteX0" fmla="*/ 0 w 91344"/>
                  <a:gd name="connsiteY0" fmla="*/ 0 h 608763"/>
                  <a:gd name="connsiteX1" fmla="*/ 91345 w 91344"/>
                  <a:gd name="connsiteY1" fmla="*/ 0 h 608763"/>
                  <a:gd name="connsiteX2" fmla="*/ 91345 w 91344"/>
                  <a:gd name="connsiteY2" fmla="*/ 608763 h 608763"/>
                  <a:gd name="connsiteX3" fmla="*/ 0 w 91344"/>
                  <a:gd name="connsiteY3" fmla="*/ 608763 h 60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608763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608763"/>
                    </a:lnTo>
                    <a:lnTo>
                      <a:pt x="0" y="608763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7" name="Freeform 2006">
                <a:extLst>
                  <a:ext uri="{FF2B5EF4-FFF2-40B4-BE49-F238E27FC236}">
                    <a16:creationId xmlns:a16="http://schemas.microsoft.com/office/drawing/2014/main" id="{F2AD2B40-7007-4B04-8B28-78C681A0ED4B}"/>
                  </a:ext>
                </a:extLst>
              </p:cNvPr>
              <p:cNvSpPr/>
              <p:nvPr/>
            </p:nvSpPr>
            <p:spPr>
              <a:xfrm>
                <a:off x="2637201" y="4876588"/>
                <a:ext cx="91344" cy="608763"/>
              </a:xfrm>
              <a:custGeom>
                <a:avLst/>
                <a:gdLst>
                  <a:gd name="connsiteX0" fmla="*/ 0 w 91344"/>
                  <a:gd name="connsiteY0" fmla="*/ 0 h 608763"/>
                  <a:gd name="connsiteX1" fmla="*/ 91345 w 91344"/>
                  <a:gd name="connsiteY1" fmla="*/ 0 h 608763"/>
                  <a:gd name="connsiteX2" fmla="*/ 91345 w 91344"/>
                  <a:gd name="connsiteY2" fmla="*/ 608763 h 608763"/>
                  <a:gd name="connsiteX3" fmla="*/ 0 w 91344"/>
                  <a:gd name="connsiteY3" fmla="*/ 608763 h 60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608763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608763"/>
                    </a:lnTo>
                    <a:lnTo>
                      <a:pt x="0" y="608763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8" name="Freeform 2007">
                <a:extLst>
                  <a:ext uri="{FF2B5EF4-FFF2-40B4-BE49-F238E27FC236}">
                    <a16:creationId xmlns:a16="http://schemas.microsoft.com/office/drawing/2014/main" id="{A3E90AFB-6681-240C-D653-BF3276FA808C}"/>
                  </a:ext>
                </a:extLst>
              </p:cNvPr>
              <p:cNvSpPr/>
              <p:nvPr/>
            </p:nvSpPr>
            <p:spPr>
              <a:xfrm>
                <a:off x="2749468" y="4876588"/>
                <a:ext cx="91344" cy="667473"/>
              </a:xfrm>
              <a:custGeom>
                <a:avLst/>
                <a:gdLst>
                  <a:gd name="connsiteX0" fmla="*/ 0 w 91344"/>
                  <a:gd name="connsiteY0" fmla="*/ 0 h 667473"/>
                  <a:gd name="connsiteX1" fmla="*/ 91345 w 91344"/>
                  <a:gd name="connsiteY1" fmla="*/ 0 h 667473"/>
                  <a:gd name="connsiteX2" fmla="*/ 91345 w 91344"/>
                  <a:gd name="connsiteY2" fmla="*/ 667474 h 667473"/>
                  <a:gd name="connsiteX3" fmla="*/ 0 w 91344"/>
                  <a:gd name="connsiteY3" fmla="*/ 667474 h 66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667473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667474"/>
                    </a:lnTo>
                    <a:lnTo>
                      <a:pt x="0" y="667474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09" name="Freeform 2008">
                <a:extLst>
                  <a:ext uri="{FF2B5EF4-FFF2-40B4-BE49-F238E27FC236}">
                    <a16:creationId xmlns:a16="http://schemas.microsoft.com/office/drawing/2014/main" id="{A99904E3-87A7-1874-1248-569EF6856E35}"/>
                  </a:ext>
                </a:extLst>
              </p:cNvPr>
              <p:cNvSpPr/>
              <p:nvPr/>
            </p:nvSpPr>
            <p:spPr>
              <a:xfrm>
                <a:off x="2868879" y="4876588"/>
                <a:ext cx="91344" cy="686723"/>
              </a:xfrm>
              <a:custGeom>
                <a:avLst/>
                <a:gdLst>
                  <a:gd name="connsiteX0" fmla="*/ 0 w 91344"/>
                  <a:gd name="connsiteY0" fmla="*/ 0 h 686723"/>
                  <a:gd name="connsiteX1" fmla="*/ 91345 w 91344"/>
                  <a:gd name="connsiteY1" fmla="*/ 0 h 686723"/>
                  <a:gd name="connsiteX2" fmla="*/ 91345 w 91344"/>
                  <a:gd name="connsiteY2" fmla="*/ 686723 h 686723"/>
                  <a:gd name="connsiteX3" fmla="*/ 0 w 91344"/>
                  <a:gd name="connsiteY3" fmla="*/ 686723 h 68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686723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686723"/>
                    </a:lnTo>
                    <a:lnTo>
                      <a:pt x="0" y="686723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10" name="Freeform 2009">
                <a:extLst>
                  <a:ext uri="{FF2B5EF4-FFF2-40B4-BE49-F238E27FC236}">
                    <a16:creationId xmlns:a16="http://schemas.microsoft.com/office/drawing/2014/main" id="{5B23C92C-754F-B3CB-481C-182B3C0D2AA8}"/>
                  </a:ext>
                </a:extLst>
              </p:cNvPr>
              <p:cNvSpPr/>
              <p:nvPr/>
            </p:nvSpPr>
            <p:spPr>
              <a:xfrm>
                <a:off x="2984719" y="4876588"/>
                <a:ext cx="91344" cy="712228"/>
              </a:xfrm>
              <a:custGeom>
                <a:avLst/>
                <a:gdLst>
                  <a:gd name="connsiteX0" fmla="*/ 0 w 91344"/>
                  <a:gd name="connsiteY0" fmla="*/ 0 h 712228"/>
                  <a:gd name="connsiteX1" fmla="*/ 91345 w 91344"/>
                  <a:gd name="connsiteY1" fmla="*/ 0 h 712228"/>
                  <a:gd name="connsiteX2" fmla="*/ 91345 w 91344"/>
                  <a:gd name="connsiteY2" fmla="*/ 712229 h 712228"/>
                  <a:gd name="connsiteX3" fmla="*/ 0 w 91344"/>
                  <a:gd name="connsiteY3" fmla="*/ 712229 h 71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712228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712229"/>
                    </a:lnTo>
                    <a:lnTo>
                      <a:pt x="0" y="712229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11" name="Freeform 2010">
                <a:extLst>
                  <a:ext uri="{FF2B5EF4-FFF2-40B4-BE49-F238E27FC236}">
                    <a16:creationId xmlns:a16="http://schemas.microsoft.com/office/drawing/2014/main" id="{3221DEC9-2DA9-0A76-08DB-CAA750110F94}"/>
                  </a:ext>
                </a:extLst>
              </p:cNvPr>
              <p:cNvSpPr/>
              <p:nvPr/>
            </p:nvSpPr>
            <p:spPr>
              <a:xfrm>
                <a:off x="3098517" y="4876588"/>
                <a:ext cx="91344" cy="917716"/>
              </a:xfrm>
              <a:custGeom>
                <a:avLst/>
                <a:gdLst>
                  <a:gd name="connsiteX0" fmla="*/ 0 w 91344"/>
                  <a:gd name="connsiteY0" fmla="*/ 0 h 917716"/>
                  <a:gd name="connsiteX1" fmla="*/ 91345 w 91344"/>
                  <a:gd name="connsiteY1" fmla="*/ 0 h 917716"/>
                  <a:gd name="connsiteX2" fmla="*/ 91345 w 91344"/>
                  <a:gd name="connsiteY2" fmla="*/ 917717 h 917716"/>
                  <a:gd name="connsiteX3" fmla="*/ 0 w 91344"/>
                  <a:gd name="connsiteY3" fmla="*/ 917717 h 91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344" h="917716">
                    <a:moveTo>
                      <a:pt x="0" y="0"/>
                    </a:moveTo>
                    <a:lnTo>
                      <a:pt x="91345" y="0"/>
                    </a:lnTo>
                    <a:lnTo>
                      <a:pt x="91345" y="917717"/>
                    </a:lnTo>
                    <a:lnTo>
                      <a:pt x="0" y="917717"/>
                    </a:lnTo>
                    <a:close/>
                  </a:path>
                </a:pathLst>
              </a:custGeom>
              <a:solidFill>
                <a:srgbClr val="4472C4"/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12" name="Graphic 132">
              <a:extLst>
                <a:ext uri="{FF2B5EF4-FFF2-40B4-BE49-F238E27FC236}">
                  <a16:creationId xmlns:a16="http://schemas.microsoft.com/office/drawing/2014/main" id="{56D39314-83E9-7534-C3BF-94B4119FAF8F}"/>
                </a:ext>
              </a:extLst>
            </p:cNvPr>
            <p:cNvGrpSpPr/>
            <p:nvPr/>
          </p:nvGrpSpPr>
          <p:grpSpPr>
            <a:xfrm>
              <a:off x="-62825" y="4822209"/>
              <a:ext cx="3253198" cy="972096"/>
              <a:chOff x="-62825" y="4822209"/>
              <a:chExt cx="3253198" cy="972096"/>
            </a:xfrm>
            <a:solidFill>
              <a:srgbClr val="70AD47">
                <a:alpha val="50000"/>
              </a:srgbClr>
            </a:solidFill>
          </p:grpSpPr>
          <p:sp>
            <p:nvSpPr>
              <p:cNvPr id="2013" name="Freeform 2012">
                <a:extLst>
                  <a:ext uri="{FF2B5EF4-FFF2-40B4-BE49-F238E27FC236}">
                    <a16:creationId xmlns:a16="http://schemas.microsoft.com/office/drawing/2014/main" id="{B8C4E9F6-D0CA-83DF-E0DE-0E9A187DFFC1}"/>
                  </a:ext>
                </a:extLst>
              </p:cNvPr>
              <p:cNvSpPr/>
              <p:nvPr/>
            </p:nvSpPr>
            <p:spPr>
              <a:xfrm>
                <a:off x="-62825" y="4822209"/>
                <a:ext cx="102571" cy="54379"/>
              </a:xfrm>
              <a:custGeom>
                <a:avLst/>
                <a:gdLst>
                  <a:gd name="connsiteX0" fmla="*/ 0 w 102571"/>
                  <a:gd name="connsiteY0" fmla="*/ 0 h 54379"/>
                  <a:gd name="connsiteX1" fmla="*/ 102571 w 102571"/>
                  <a:gd name="connsiteY1" fmla="*/ 0 h 54379"/>
                  <a:gd name="connsiteX2" fmla="*/ 102571 w 102571"/>
                  <a:gd name="connsiteY2" fmla="*/ 54380 h 54379"/>
                  <a:gd name="connsiteX3" fmla="*/ 0 w 102571"/>
                  <a:gd name="connsiteY3" fmla="*/ 54380 h 5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571" h="54379">
                    <a:moveTo>
                      <a:pt x="0" y="0"/>
                    </a:moveTo>
                    <a:lnTo>
                      <a:pt x="102571" y="0"/>
                    </a:lnTo>
                    <a:lnTo>
                      <a:pt x="102571" y="54380"/>
                    </a:lnTo>
                    <a:lnTo>
                      <a:pt x="0" y="54380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14" name="Freeform 2013">
                <a:extLst>
                  <a:ext uri="{FF2B5EF4-FFF2-40B4-BE49-F238E27FC236}">
                    <a16:creationId xmlns:a16="http://schemas.microsoft.com/office/drawing/2014/main" id="{6F6D3E49-F127-8CE2-2D13-DBCFE83E6985}"/>
                  </a:ext>
                </a:extLst>
              </p:cNvPr>
              <p:cNvSpPr/>
              <p:nvPr/>
            </p:nvSpPr>
            <p:spPr>
              <a:xfrm>
                <a:off x="69853" y="4876588"/>
                <a:ext cx="102571" cy="119827"/>
              </a:xfrm>
              <a:custGeom>
                <a:avLst/>
                <a:gdLst>
                  <a:gd name="connsiteX0" fmla="*/ 0 w 102571"/>
                  <a:gd name="connsiteY0" fmla="*/ 0 h 119827"/>
                  <a:gd name="connsiteX1" fmla="*/ 102571 w 102571"/>
                  <a:gd name="connsiteY1" fmla="*/ 0 h 119827"/>
                  <a:gd name="connsiteX2" fmla="*/ 102571 w 102571"/>
                  <a:gd name="connsiteY2" fmla="*/ 119828 h 119827"/>
                  <a:gd name="connsiteX3" fmla="*/ 0 w 102571"/>
                  <a:gd name="connsiteY3" fmla="*/ 119828 h 11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571" h="119827">
                    <a:moveTo>
                      <a:pt x="0" y="0"/>
                    </a:moveTo>
                    <a:lnTo>
                      <a:pt x="102571" y="0"/>
                    </a:lnTo>
                    <a:lnTo>
                      <a:pt x="102571" y="119828"/>
                    </a:lnTo>
                    <a:lnTo>
                      <a:pt x="0" y="119828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15" name="Freeform 2014">
                <a:extLst>
                  <a:ext uri="{FF2B5EF4-FFF2-40B4-BE49-F238E27FC236}">
                    <a16:creationId xmlns:a16="http://schemas.microsoft.com/office/drawing/2014/main" id="{C72CF01C-61B2-B995-6AD8-2F15710FC5BF}"/>
                  </a:ext>
                </a:extLst>
              </p:cNvPr>
              <p:cNvSpPr/>
              <p:nvPr/>
            </p:nvSpPr>
            <p:spPr>
              <a:xfrm>
                <a:off x="199471" y="4876588"/>
                <a:ext cx="102571" cy="130896"/>
              </a:xfrm>
              <a:custGeom>
                <a:avLst/>
                <a:gdLst>
                  <a:gd name="connsiteX0" fmla="*/ 0 w 102571"/>
                  <a:gd name="connsiteY0" fmla="*/ 0 h 130896"/>
                  <a:gd name="connsiteX1" fmla="*/ 102571 w 102571"/>
                  <a:gd name="connsiteY1" fmla="*/ 0 h 130896"/>
                  <a:gd name="connsiteX2" fmla="*/ 102571 w 102571"/>
                  <a:gd name="connsiteY2" fmla="*/ 130896 h 130896"/>
                  <a:gd name="connsiteX3" fmla="*/ 0 w 102571"/>
                  <a:gd name="connsiteY3" fmla="*/ 130896 h 13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571" h="130896">
                    <a:moveTo>
                      <a:pt x="0" y="0"/>
                    </a:moveTo>
                    <a:lnTo>
                      <a:pt x="102571" y="0"/>
                    </a:lnTo>
                    <a:lnTo>
                      <a:pt x="102571" y="130896"/>
                    </a:lnTo>
                    <a:lnTo>
                      <a:pt x="0" y="130896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16" name="Freeform 2015">
                <a:extLst>
                  <a:ext uri="{FF2B5EF4-FFF2-40B4-BE49-F238E27FC236}">
                    <a16:creationId xmlns:a16="http://schemas.microsoft.com/office/drawing/2014/main" id="{A473F3BD-C4F6-1465-E681-0E49FF6F8FEC}"/>
                  </a:ext>
                </a:extLst>
              </p:cNvPr>
              <p:cNvSpPr/>
              <p:nvPr/>
            </p:nvSpPr>
            <p:spPr>
              <a:xfrm>
                <a:off x="333681" y="4876588"/>
                <a:ext cx="102571" cy="211262"/>
              </a:xfrm>
              <a:custGeom>
                <a:avLst/>
                <a:gdLst>
                  <a:gd name="connsiteX0" fmla="*/ 0 w 102571"/>
                  <a:gd name="connsiteY0" fmla="*/ 0 h 211262"/>
                  <a:gd name="connsiteX1" fmla="*/ 102571 w 102571"/>
                  <a:gd name="connsiteY1" fmla="*/ 0 h 211262"/>
                  <a:gd name="connsiteX2" fmla="*/ 102571 w 102571"/>
                  <a:gd name="connsiteY2" fmla="*/ 211262 h 211262"/>
                  <a:gd name="connsiteX3" fmla="*/ 0 w 102571"/>
                  <a:gd name="connsiteY3" fmla="*/ 211262 h 211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571" h="211262">
                    <a:moveTo>
                      <a:pt x="0" y="0"/>
                    </a:moveTo>
                    <a:lnTo>
                      <a:pt x="102571" y="0"/>
                    </a:lnTo>
                    <a:lnTo>
                      <a:pt x="102571" y="211262"/>
                    </a:lnTo>
                    <a:lnTo>
                      <a:pt x="0" y="211262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17" name="Freeform 2016">
                <a:extLst>
                  <a:ext uri="{FF2B5EF4-FFF2-40B4-BE49-F238E27FC236}">
                    <a16:creationId xmlns:a16="http://schemas.microsoft.com/office/drawing/2014/main" id="{EFA9827F-F08A-A335-96E0-F4C986276AD2}"/>
                  </a:ext>
                </a:extLst>
              </p:cNvPr>
              <p:cNvSpPr/>
              <p:nvPr/>
            </p:nvSpPr>
            <p:spPr>
              <a:xfrm>
                <a:off x="465850" y="4876588"/>
                <a:ext cx="102571" cy="300291"/>
              </a:xfrm>
              <a:custGeom>
                <a:avLst/>
                <a:gdLst>
                  <a:gd name="connsiteX0" fmla="*/ 0 w 102571"/>
                  <a:gd name="connsiteY0" fmla="*/ 0 h 300291"/>
                  <a:gd name="connsiteX1" fmla="*/ 102571 w 102571"/>
                  <a:gd name="connsiteY1" fmla="*/ 0 h 300291"/>
                  <a:gd name="connsiteX2" fmla="*/ 102571 w 102571"/>
                  <a:gd name="connsiteY2" fmla="*/ 300291 h 300291"/>
                  <a:gd name="connsiteX3" fmla="*/ 0 w 102571"/>
                  <a:gd name="connsiteY3" fmla="*/ 300291 h 300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571" h="300291">
                    <a:moveTo>
                      <a:pt x="0" y="0"/>
                    </a:moveTo>
                    <a:lnTo>
                      <a:pt x="102571" y="0"/>
                    </a:lnTo>
                    <a:lnTo>
                      <a:pt x="102571" y="300291"/>
                    </a:lnTo>
                    <a:lnTo>
                      <a:pt x="0" y="300291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18" name="Freeform 2017">
                <a:extLst>
                  <a:ext uri="{FF2B5EF4-FFF2-40B4-BE49-F238E27FC236}">
                    <a16:creationId xmlns:a16="http://schemas.microsoft.com/office/drawing/2014/main" id="{B9DF09B3-B168-7142-C5F4-7B6D363EFBB9}"/>
                  </a:ext>
                </a:extLst>
              </p:cNvPr>
              <p:cNvSpPr/>
              <p:nvPr/>
            </p:nvSpPr>
            <p:spPr>
              <a:xfrm>
                <a:off x="595978" y="4876588"/>
                <a:ext cx="102571" cy="314246"/>
              </a:xfrm>
              <a:custGeom>
                <a:avLst/>
                <a:gdLst>
                  <a:gd name="connsiteX0" fmla="*/ 0 w 102571"/>
                  <a:gd name="connsiteY0" fmla="*/ 0 h 314246"/>
                  <a:gd name="connsiteX1" fmla="*/ 102571 w 102571"/>
                  <a:gd name="connsiteY1" fmla="*/ 0 h 314246"/>
                  <a:gd name="connsiteX2" fmla="*/ 102571 w 102571"/>
                  <a:gd name="connsiteY2" fmla="*/ 314247 h 314246"/>
                  <a:gd name="connsiteX3" fmla="*/ 0 w 102571"/>
                  <a:gd name="connsiteY3" fmla="*/ 314247 h 314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571" h="314246">
                    <a:moveTo>
                      <a:pt x="0" y="0"/>
                    </a:moveTo>
                    <a:lnTo>
                      <a:pt x="102571" y="0"/>
                    </a:lnTo>
                    <a:lnTo>
                      <a:pt x="102571" y="314247"/>
                    </a:lnTo>
                    <a:lnTo>
                      <a:pt x="0" y="314247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19" name="Freeform 2018">
                <a:extLst>
                  <a:ext uri="{FF2B5EF4-FFF2-40B4-BE49-F238E27FC236}">
                    <a16:creationId xmlns:a16="http://schemas.microsoft.com/office/drawing/2014/main" id="{FAF5E7C0-9FCC-B4B8-29AD-4D8640E971F2}"/>
                  </a:ext>
                </a:extLst>
              </p:cNvPr>
              <p:cNvSpPr/>
              <p:nvPr/>
            </p:nvSpPr>
            <p:spPr>
              <a:xfrm>
                <a:off x="727127" y="4876588"/>
                <a:ext cx="102571" cy="329646"/>
              </a:xfrm>
              <a:custGeom>
                <a:avLst/>
                <a:gdLst>
                  <a:gd name="connsiteX0" fmla="*/ 0 w 102571"/>
                  <a:gd name="connsiteY0" fmla="*/ 0 h 329646"/>
                  <a:gd name="connsiteX1" fmla="*/ 102571 w 102571"/>
                  <a:gd name="connsiteY1" fmla="*/ 0 h 329646"/>
                  <a:gd name="connsiteX2" fmla="*/ 102571 w 102571"/>
                  <a:gd name="connsiteY2" fmla="*/ 329646 h 329646"/>
                  <a:gd name="connsiteX3" fmla="*/ 0 w 102571"/>
                  <a:gd name="connsiteY3" fmla="*/ 329646 h 32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571" h="329646">
                    <a:moveTo>
                      <a:pt x="0" y="0"/>
                    </a:moveTo>
                    <a:lnTo>
                      <a:pt x="102571" y="0"/>
                    </a:lnTo>
                    <a:lnTo>
                      <a:pt x="102571" y="329646"/>
                    </a:lnTo>
                    <a:lnTo>
                      <a:pt x="0" y="329646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20" name="Freeform 2019">
                <a:extLst>
                  <a:ext uri="{FF2B5EF4-FFF2-40B4-BE49-F238E27FC236}">
                    <a16:creationId xmlns:a16="http://schemas.microsoft.com/office/drawing/2014/main" id="{28CCF0B4-DCE3-91DA-1225-8F728E693215}"/>
                  </a:ext>
                </a:extLst>
              </p:cNvPr>
              <p:cNvSpPr/>
              <p:nvPr/>
            </p:nvSpPr>
            <p:spPr>
              <a:xfrm>
                <a:off x="858275" y="4876588"/>
                <a:ext cx="102571" cy="376326"/>
              </a:xfrm>
              <a:custGeom>
                <a:avLst/>
                <a:gdLst>
                  <a:gd name="connsiteX0" fmla="*/ 0 w 102571"/>
                  <a:gd name="connsiteY0" fmla="*/ 0 h 376326"/>
                  <a:gd name="connsiteX1" fmla="*/ 102571 w 102571"/>
                  <a:gd name="connsiteY1" fmla="*/ 0 h 376326"/>
                  <a:gd name="connsiteX2" fmla="*/ 102571 w 102571"/>
                  <a:gd name="connsiteY2" fmla="*/ 376326 h 376326"/>
                  <a:gd name="connsiteX3" fmla="*/ 0 w 102571"/>
                  <a:gd name="connsiteY3" fmla="*/ 376326 h 376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571" h="376326">
                    <a:moveTo>
                      <a:pt x="0" y="0"/>
                    </a:moveTo>
                    <a:lnTo>
                      <a:pt x="102571" y="0"/>
                    </a:lnTo>
                    <a:lnTo>
                      <a:pt x="102571" y="376326"/>
                    </a:lnTo>
                    <a:lnTo>
                      <a:pt x="0" y="376326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21" name="Freeform 2020">
                <a:extLst>
                  <a:ext uri="{FF2B5EF4-FFF2-40B4-BE49-F238E27FC236}">
                    <a16:creationId xmlns:a16="http://schemas.microsoft.com/office/drawing/2014/main" id="{3A6755C9-3218-F4E0-ACE8-DFAAA7C07016}"/>
                  </a:ext>
                </a:extLst>
              </p:cNvPr>
              <p:cNvSpPr/>
              <p:nvPr/>
            </p:nvSpPr>
            <p:spPr>
              <a:xfrm>
                <a:off x="990444" y="4876588"/>
                <a:ext cx="102571" cy="382101"/>
              </a:xfrm>
              <a:custGeom>
                <a:avLst/>
                <a:gdLst>
                  <a:gd name="connsiteX0" fmla="*/ 0 w 102571"/>
                  <a:gd name="connsiteY0" fmla="*/ 0 h 382101"/>
                  <a:gd name="connsiteX1" fmla="*/ 102571 w 102571"/>
                  <a:gd name="connsiteY1" fmla="*/ 0 h 382101"/>
                  <a:gd name="connsiteX2" fmla="*/ 102571 w 102571"/>
                  <a:gd name="connsiteY2" fmla="*/ 382101 h 382101"/>
                  <a:gd name="connsiteX3" fmla="*/ 0 w 102571"/>
                  <a:gd name="connsiteY3" fmla="*/ 382101 h 38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571" h="382101">
                    <a:moveTo>
                      <a:pt x="0" y="0"/>
                    </a:moveTo>
                    <a:lnTo>
                      <a:pt x="102571" y="0"/>
                    </a:lnTo>
                    <a:lnTo>
                      <a:pt x="102571" y="382101"/>
                    </a:lnTo>
                    <a:lnTo>
                      <a:pt x="0" y="382101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22" name="Freeform 2021">
                <a:extLst>
                  <a:ext uri="{FF2B5EF4-FFF2-40B4-BE49-F238E27FC236}">
                    <a16:creationId xmlns:a16="http://schemas.microsoft.com/office/drawing/2014/main" id="{39AF84EF-4BDB-6083-7E61-9419FAEFC4B9}"/>
                  </a:ext>
                </a:extLst>
              </p:cNvPr>
              <p:cNvSpPr/>
              <p:nvPr/>
            </p:nvSpPr>
            <p:spPr>
              <a:xfrm>
                <a:off x="1119041" y="4876588"/>
                <a:ext cx="102571" cy="388357"/>
              </a:xfrm>
              <a:custGeom>
                <a:avLst/>
                <a:gdLst>
                  <a:gd name="connsiteX0" fmla="*/ 0 w 102571"/>
                  <a:gd name="connsiteY0" fmla="*/ 0 h 388357"/>
                  <a:gd name="connsiteX1" fmla="*/ 102571 w 102571"/>
                  <a:gd name="connsiteY1" fmla="*/ 0 h 388357"/>
                  <a:gd name="connsiteX2" fmla="*/ 102571 w 102571"/>
                  <a:gd name="connsiteY2" fmla="*/ 388357 h 388357"/>
                  <a:gd name="connsiteX3" fmla="*/ 0 w 102571"/>
                  <a:gd name="connsiteY3" fmla="*/ 388357 h 388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571" h="388357">
                    <a:moveTo>
                      <a:pt x="0" y="0"/>
                    </a:moveTo>
                    <a:lnTo>
                      <a:pt x="102571" y="0"/>
                    </a:lnTo>
                    <a:lnTo>
                      <a:pt x="102571" y="388357"/>
                    </a:lnTo>
                    <a:lnTo>
                      <a:pt x="0" y="388357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23" name="Freeform 2022">
                <a:extLst>
                  <a:ext uri="{FF2B5EF4-FFF2-40B4-BE49-F238E27FC236}">
                    <a16:creationId xmlns:a16="http://schemas.microsoft.com/office/drawing/2014/main" id="{E5EC3C49-A005-4D4F-6E52-2591BD6E3380}"/>
                  </a:ext>
                </a:extLst>
              </p:cNvPr>
              <p:cNvSpPr/>
              <p:nvPr/>
            </p:nvSpPr>
            <p:spPr>
              <a:xfrm>
                <a:off x="1249169" y="4876588"/>
                <a:ext cx="102571" cy="418193"/>
              </a:xfrm>
              <a:custGeom>
                <a:avLst/>
                <a:gdLst>
                  <a:gd name="connsiteX0" fmla="*/ 0 w 102571"/>
                  <a:gd name="connsiteY0" fmla="*/ 0 h 418193"/>
                  <a:gd name="connsiteX1" fmla="*/ 102571 w 102571"/>
                  <a:gd name="connsiteY1" fmla="*/ 0 h 418193"/>
                  <a:gd name="connsiteX2" fmla="*/ 102571 w 102571"/>
                  <a:gd name="connsiteY2" fmla="*/ 418194 h 418193"/>
                  <a:gd name="connsiteX3" fmla="*/ 0 w 102571"/>
                  <a:gd name="connsiteY3" fmla="*/ 418194 h 418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571" h="418193">
                    <a:moveTo>
                      <a:pt x="0" y="0"/>
                    </a:moveTo>
                    <a:lnTo>
                      <a:pt x="102571" y="0"/>
                    </a:lnTo>
                    <a:lnTo>
                      <a:pt x="102571" y="418194"/>
                    </a:lnTo>
                    <a:lnTo>
                      <a:pt x="0" y="418194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24" name="Freeform 2023">
                <a:extLst>
                  <a:ext uri="{FF2B5EF4-FFF2-40B4-BE49-F238E27FC236}">
                    <a16:creationId xmlns:a16="http://schemas.microsoft.com/office/drawing/2014/main" id="{2F0CDB7B-21A6-4050-FE46-CF31BDBB3817}"/>
                  </a:ext>
                </a:extLst>
              </p:cNvPr>
              <p:cNvSpPr/>
              <p:nvPr/>
            </p:nvSpPr>
            <p:spPr>
              <a:xfrm>
                <a:off x="1382869" y="4876588"/>
                <a:ext cx="102571" cy="418193"/>
              </a:xfrm>
              <a:custGeom>
                <a:avLst/>
                <a:gdLst>
                  <a:gd name="connsiteX0" fmla="*/ 0 w 102571"/>
                  <a:gd name="connsiteY0" fmla="*/ 0 h 418193"/>
                  <a:gd name="connsiteX1" fmla="*/ 102571 w 102571"/>
                  <a:gd name="connsiteY1" fmla="*/ 0 h 418193"/>
                  <a:gd name="connsiteX2" fmla="*/ 102571 w 102571"/>
                  <a:gd name="connsiteY2" fmla="*/ 418194 h 418193"/>
                  <a:gd name="connsiteX3" fmla="*/ 0 w 102571"/>
                  <a:gd name="connsiteY3" fmla="*/ 418194 h 418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571" h="418193">
                    <a:moveTo>
                      <a:pt x="0" y="0"/>
                    </a:moveTo>
                    <a:lnTo>
                      <a:pt x="102571" y="0"/>
                    </a:lnTo>
                    <a:lnTo>
                      <a:pt x="102571" y="418194"/>
                    </a:lnTo>
                    <a:lnTo>
                      <a:pt x="0" y="418194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25" name="Freeform 2024">
                <a:extLst>
                  <a:ext uri="{FF2B5EF4-FFF2-40B4-BE49-F238E27FC236}">
                    <a16:creationId xmlns:a16="http://schemas.microsoft.com/office/drawing/2014/main" id="{8F2F8094-459B-04B9-FD5E-FA8E5888AE0A}"/>
                  </a:ext>
                </a:extLst>
              </p:cNvPr>
              <p:cNvSpPr/>
              <p:nvPr/>
            </p:nvSpPr>
            <p:spPr>
              <a:xfrm>
                <a:off x="1512487" y="4876588"/>
                <a:ext cx="102571" cy="424449"/>
              </a:xfrm>
              <a:custGeom>
                <a:avLst/>
                <a:gdLst>
                  <a:gd name="connsiteX0" fmla="*/ 0 w 102571"/>
                  <a:gd name="connsiteY0" fmla="*/ 0 h 424449"/>
                  <a:gd name="connsiteX1" fmla="*/ 102571 w 102571"/>
                  <a:gd name="connsiteY1" fmla="*/ 0 h 424449"/>
                  <a:gd name="connsiteX2" fmla="*/ 102571 w 102571"/>
                  <a:gd name="connsiteY2" fmla="*/ 424450 h 424449"/>
                  <a:gd name="connsiteX3" fmla="*/ 0 w 102571"/>
                  <a:gd name="connsiteY3" fmla="*/ 424450 h 42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571" h="424449">
                    <a:moveTo>
                      <a:pt x="0" y="0"/>
                    </a:moveTo>
                    <a:lnTo>
                      <a:pt x="102571" y="0"/>
                    </a:lnTo>
                    <a:lnTo>
                      <a:pt x="102571" y="424450"/>
                    </a:lnTo>
                    <a:lnTo>
                      <a:pt x="0" y="424450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26" name="Freeform 2025">
                <a:extLst>
                  <a:ext uri="{FF2B5EF4-FFF2-40B4-BE49-F238E27FC236}">
                    <a16:creationId xmlns:a16="http://schemas.microsoft.com/office/drawing/2014/main" id="{EFAA0B31-A7C3-5938-1CDA-2914E8517EE4}"/>
                  </a:ext>
                </a:extLst>
              </p:cNvPr>
              <p:cNvSpPr/>
              <p:nvPr/>
            </p:nvSpPr>
            <p:spPr>
              <a:xfrm>
                <a:off x="1645167" y="4876588"/>
                <a:ext cx="102571" cy="424449"/>
              </a:xfrm>
              <a:custGeom>
                <a:avLst/>
                <a:gdLst>
                  <a:gd name="connsiteX0" fmla="*/ 0 w 102571"/>
                  <a:gd name="connsiteY0" fmla="*/ 0 h 424449"/>
                  <a:gd name="connsiteX1" fmla="*/ 102571 w 102571"/>
                  <a:gd name="connsiteY1" fmla="*/ 0 h 424449"/>
                  <a:gd name="connsiteX2" fmla="*/ 102571 w 102571"/>
                  <a:gd name="connsiteY2" fmla="*/ 424450 h 424449"/>
                  <a:gd name="connsiteX3" fmla="*/ 0 w 102571"/>
                  <a:gd name="connsiteY3" fmla="*/ 424450 h 424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571" h="424449">
                    <a:moveTo>
                      <a:pt x="0" y="0"/>
                    </a:moveTo>
                    <a:lnTo>
                      <a:pt x="102571" y="0"/>
                    </a:lnTo>
                    <a:lnTo>
                      <a:pt x="102571" y="424450"/>
                    </a:lnTo>
                    <a:lnTo>
                      <a:pt x="0" y="424450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27" name="Freeform 2026">
                <a:extLst>
                  <a:ext uri="{FF2B5EF4-FFF2-40B4-BE49-F238E27FC236}">
                    <a16:creationId xmlns:a16="http://schemas.microsoft.com/office/drawing/2014/main" id="{81B441BA-DE2D-EAEA-5529-7CA75CC2A500}"/>
                  </a:ext>
                </a:extLst>
              </p:cNvPr>
              <p:cNvSpPr/>
              <p:nvPr/>
            </p:nvSpPr>
            <p:spPr>
              <a:xfrm>
                <a:off x="1778867" y="4876588"/>
                <a:ext cx="102571" cy="446586"/>
              </a:xfrm>
              <a:custGeom>
                <a:avLst/>
                <a:gdLst>
                  <a:gd name="connsiteX0" fmla="*/ 0 w 102571"/>
                  <a:gd name="connsiteY0" fmla="*/ 0 h 446586"/>
                  <a:gd name="connsiteX1" fmla="*/ 102571 w 102571"/>
                  <a:gd name="connsiteY1" fmla="*/ 0 h 446586"/>
                  <a:gd name="connsiteX2" fmla="*/ 102571 w 102571"/>
                  <a:gd name="connsiteY2" fmla="*/ 446587 h 446586"/>
                  <a:gd name="connsiteX3" fmla="*/ 0 w 102571"/>
                  <a:gd name="connsiteY3" fmla="*/ 446587 h 446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571" h="446586">
                    <a:moveTo>
                      <a:pt x="0" y="0"/>
                    </a:moveTo>
                    <a:lnTo>
                      <a:pt x="102571" y="0"/>
                    </a:lnTo>
                    <a:lnTo>
                      <a:pt x="102571" y="446587"/>
                    </a:lnTo>
                    <a:lnTo>
                      <a:pt x="0" y="446587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28" name="Freeform 2027">
                <a:extLst>
                  <a:ext uri="{FF2B5EF4-FFF2-40B4-BE49-F238E27FC236}">
                    <a16:creationId xmlns:a16="http://schemas.microsoft.com/office/drawing/2014/main" id="{E2E74574-03D6-16A8-E8BF-1AEBA81CA6D6}"/>
                  </a:ext>
                </a:extLst>
              </p:cNvPr>
              <p:cNvSpPr/>
              <p:nvPr/>
            </p:nvSpPr>
            <p:spPr>
              <a:xfrm>
                <a:off x="1910015" y="4876588"/>
                <a:ext cx="102571" cy="483160"/>
              </a:xfrm>
              <a:custGeom>
                <a:avLst/>
                <a:gdLst>
                  <a:gd name="connsiteX0" fmla="*/ 0 w 102571"/>
                  <a:gd name="connsiteY0" fmla="*/ 0 h 483160"/>
                  <a:gd name="connsiteX1" fmla="*/ 102571 w 102571"/>
                  <a:gd name="connsiteY1" fmla="*/ 0 h 483160"/>
                  <a:gd name="connsiteX2" fmla="*/ 102571 w 102571"/>
                  <a:gd name="connsiteY2" fmla="*/ 483161 h 483160"/>
                  <a:gd name="connsiteX3" fmla="*/ 0 w 102571"/>
                  <a:gd name="connsiteY3" fmla="*/ 483161 h 483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571" h="483160">
                    <a:moveTo>
                      <a:pt x="0" y="0"/>
                    </a:moveTo>
                    <a:lnTo>
                      <a:pt x="102571" y="0"/>
                    </a:lnTo>
                    <a:lnTo>
                      <a:pt x="102571" y="483161"/>
                    </a:lnTo>
                    <a:lnTo>
                      <a:pt x="0" y="483161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29" name="Freeform 2028">
                <a:extLst>
                  <a:ext uri="{FF2B5EF4-FFF2-40B4-BE49-F238E27FC236}">
                    <a16:creationId xmlns:a16="http://schemas.microsoft.com/office/drawing/2014/main" id="{D57DA018-41F8-0579-E683-FB52D2719B1C}"/>
                  </a:ext>
                </a:extLst>
              </p:cNvPr>
              <p:cNvSpPr/>
              <p:nvPr/>
            </p:nvSpPr>
            <p:spPr>
              <a:xfrm>
                <a:off x="2040143" y="4876588"/>
                <a:ext cx="102571" cy="509628"/>
              </a:xfrm>
              <a:custGeom>
                <a:avLst/>
                <a:gdLst>
                  <a:gd name="connsiteX0" fmla="*/ 0 w 102571"/>
                  <a:gd name="connsiteY0" fmla="*/ 0 h 509628"/>
                  <a:gd name="connsiteX1" fmla="*/ 102571 w 102571"/>
                  <a:gd name="connsiteY1" fmla="*/ 0 h 509628"/>
                  <a:gd name="connsiteX2" fmla="*/ 102571 w 102571"/>
                  <a:gd name="connsiteY2" fmla="*/ 509629 h 509628"/>
                  <a:gd name="connsiteX3" fmla="*/ 0 w 102571"/>
                  <a:gd name="connsiteY3" fmla="*/ 509629 h 50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571" h="509628">
                    <a:moveTo>
                      <a:pt x="0" y="0"/>
                    </a:moveTo>
                    <a:lnTo>
                      <a:pt x="102571" y="0"/>
                    </a:lnTo>
                    <a:lnTo>
                      <a:pt x="102571" y="509629"/>
                    </a:lnTo>
                    <a:lnTo>
                      <a:pt x="0" y="509629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30" name="Freeform 2029">
                <a:extLst>
                  <a:ext uri="{FF2B5EF4-FFF2-40B4-BE49-F238E27FC236}">
                    <a16:creationId xmlns:a16="http://schemas.microsoft.com/office/drawing/2014/main" id="{F7D5BC6C-A87D-5620-51C2-0CEB653308D5}"/>
                  </a:ext>
                </a:extLst>
              </p:cNvPr>
              <p:cNvSpPr/>
              <p:nvPr/>
            </p:nvSpPr>
            <p:spPr>
              <a:xfrm>
                <a:off x="2172312" y="4876588"/>
                <a:ext cx="102571" cy="531765"/>
              </a:xfrm>
              <a:custGeom>
                <a:avLst/>
                <a:gdLst>
                  <a:gd name="connsiteX0" fmla="*/ 0 w 102571"/>
                  <a:gd name="connsiteY0" fmla="*/ 0 h 531765"/>
                  <a:gd name="connsiteX1" fmla="*/ 102572 w 102571"/>
                  <a:gd name="connsiteY1" fmla="*/ 0 h 531765"/>
                  <a:gd name="connsiteX2" fmla="*/ 102572 w 102571"/>
                  <a:gd name="connsiteY2" fmla="*/ 531765 h 531765"/>
                  <a:gd name="connsiteX3" fmla="*/ 0 w 102571"/>
                  <a:gd name="connsiteY3" fmla="*/ 531765 h 531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571" h="531765">
                    <a:moveTo>
                      <a:pt x="0" y="0"/>
                    </a:moveTo>
                    <a:lnTo>
                      <a:pt x="102572" y="0"/>
                    </a:lnTo>
                    <a:lnTo>
                      <a:pt x="102572" y="531765"/>
                    </a:lnTo>
                    <a:lnTo>
                      <a:pt x="0" y="531765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31" name="Freeform 2030">
                <a:extLst>
                  <a:ext uri="{FF2B5EF4-FFF2-40B4-BE49-F238E27FC236}">
                    <a16:creationId xmlns:a16="http://schemas.microsoft.com/office/drawing/2014/main" id="{D5233CB0-95DB-583B-2A63-B4F92B709426}"/>
                  </a:ext>
                </a:extLst>
              </p:cNvPr>
              <p:cNvSpPr/>
              <p:nvPr/>
            </p:nvSpPr>
            <p:spPr>
              <a:xfrm>
                <a:off x="2300909" y="4876588"/>
                <a:ext cx="102571" cy="537540"/>
              </a:xfrm>
              <a:custGeom>
                <a:avLst/>
                <a:gdLst>
                  <a:gd name="connsiteX0" fmla="*/ 0 w 102571"/>
                  <a:gd name="connsiteY0" fmla="*/ 0 h 537540"/>
                  <a:gd name="connsiteX1" fmla="*/ 102571 w 102571"/>
                  <a:gd name="connsiteY1" fmla="*/ 0 h 537540"/>
                  <a:gd name="connsiteX2" fmla="*/ 102571 w 102571"/>
                  <a:gd name="connsiteY2" fmla="*/ 537540 h 537540"/>
                  <a:gd name="connsiteX3" fmla="*/ 0 w 102571"/>
                  <a:gd name="connsiteY3" fmla="*/ 537540 h 53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571" h="537540">
                    <a:moveTo>
                      <a:pt x="0" y="0"/>
                    </a:moveTo>
                    <a:lnTo>
                      <a:pt x="102571" y="0"/>
                    </a:lnTo>
                    <a:lnTo>
                      <a:pt x="102571" y="537540"/>
                    </a:lnTo>
                    <a:lnTo>
                      <a:pt x="0" y="537540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32" name="Freeform 2031">
                <a:extLst>
                  <a:ext uri="{FF2B5EF4-FFF2-40B4-BE49-F238E27FC236}">
                    <a16:creationId xmlns:a16="http://schemas.microsoft.com/office/drawing/2014/main" id="{75C9D565-18A0-8091-8F77-B202F681A8DA}"/>
                  </a:ext>
                </a:extLst>
              </p:cNvPr>
              <p:cNvSpPr/>
              <p:nvPr/>
            </p:nvSpPr>
            <p:spPr>
              <a:xfrm>
                <a:off x="2432058" y="4876588"/>
                <a:ext cx="102571" cy="551014"/>
              </a:xfrm>
              <a:custGeom>
                <a:avLst/>
                <a:gdLst>
                  <a:gd name="connsiteX0" fmla="*/ 0 w 102571"/>
                  <a:gd name="connsiteY0" fmla="*/ 0 h 551014"/>
                  <a:gd name="connsiteX1" fmla="*/ 102571 w 102571"/>
                  <a:gd name="connsiteY1" fmla="*/ 0 h 551014"/>
                  <a:gd name="connsiteX2" fmla="*/ 102571 w 102571"/>
                  <a:gd name="connsiteY2" fmla="*/ 551015 h 551014"/>
                  <a:gd name="connsiteX3" fmla="*/ 0 w 102571"/>
                  <a:gd name="connsiteY3" fmla="*/ 551015 h 551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571" h="551014">
                    <a:moveTo>
                      <a:pt x="0" y="0"/>
                    </a:moveTo>
                    <a:lnTo>
                      <a:pt x="102571" y="0"/>
                    </a:lnTo>
                    <a:lnTo>
                      <a:pt x="102571" y="551015"/>
                    </a:lnTo>
                    <a:lnTo>
                      <a:pt x="0" y="551015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33" name="Freeform 2032">
                <a:extLst>
                  <a:ext uri="{FF2B5EF4-FFF2-40B4-BE49-F238E27FC236}">
                    <a16:creationId xmlns:a16="http://schemas.microsoft.com/office/drawing/2014/main" id="{70EED336-B850-2137-142A-0F6C133D5ADB}"/>
                  </a:ext>
                </a:extLst>
              </p:cNvPr>
              <p:cNvSpPr/>
              <p:nvPr/>
            </p:nvSpPr>
            <p:spPr>
              <a:xfrm>
                <a:off x="2564737" y="4876588"/>
                <a:ext cx="102571" cy="581813"/>
              </a:xfrm>
              <a:custGeom>
                <a:avLst/>
                <a:gdLst>
                  <a:gd name="connsiteX0" fmla="*/ 0 w 102571"/>
                  <a:gd name="connsiteY0" fmla="*/ 0 h 581813"/>
                  <a:gd name="connsiteX1" fmla="*/ 102571 w 102571"/>
                  <a:gd name="connsiteY1" fmla="*/ 0 h 581813"/>
                  <a:gd name="connsiteX2" fmla="*/ 102571 w 102571"/>
                  <a:gd name="connsiteY2" fmla="*/ 581814 h 581813"/>
                  <a:gd name="connsiteX3" fmla="*/ 0 w 102571"/>
                  <a:gd name="connsiteY3" fmla="*/ 581814 h 58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571" h="581813">
                    <a:moveTo>
                      <a:pt x="0" y="0"/>
                    </a:moveTo>
                    <a:lnTo>
                      <a:pt x="102571" y="0"/>
                    </a:lnTo>
                    <a:lnTo>
                      <a:pt x="102571" y="581814"/>
                    </a:lnTo>
                    <a:lnTo>
                      <a:pt x="0" y="581814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34" name="Freeform 2033">
                <a:extLst>
                  <a:ext uri="{FF2B5EF4-FFF2-40B4-BE49-F238E27FC236}">
                    <a16:creationId xmlns:a16="http://schemas.microsoft.com/office/drawing/2014/main" id="{83B1349C-DB2D-2DDB-D6FE-0DE528A2EB4A}"/>
                  </a:ext>
                </a:extLst>
              </p:cNvPr>
              <p:cNvSpPr/>
              <p:nvPr/>
            </p:nvSpPr>
            <p:spPr>
              <a:xfrm>
                <a:off x="2697417" y="4876588"/>
                <a:ext cx="102571" cy="617906"/>
              </a:xfrm>
              <a:custGeom>
                <a:avLst/>
                <a:gdLst>
                  <a:gd name="connsiteX0" fmla="*/ 0 w 102571"/>
                  <a:gd name="connsiteY0" fmla="*/ 0 h 617906"/>
                  <a:gd name="connsiteX1" fmla="*/ 102571 w 102571"/>
                  <a:gd name="connsiteY1" fmla="*/ 0 h 617906"/>
                  <a:gd name="connsiteX2" fmla="*/ 102571 w 102571"/>
                  <a:gd name="connsiteY2" fmla="*/ 617907 h 617906"/>
                  <a:gd name="connsiteX3" fmla="*/ 0 w 102571"/>
                  <a:gd name="connsiteY3" fmla="*/ 617907 h 617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571" h="617906">
                    <a:moveTo>
                      <a:pt x="0" y="0"/>
                    </a:moveTo>
                    <a:lnTo>
                      <a:pt x="102571" y="0"/>
                    </a:lnTo>
                    <a:lnTo>
                      <a:pt x="102571" y="617907"/>
                    </a:lnTo>
                    <a:lnTo>
                      <a:pt x="0" y="617907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35" name="Freeform 2034">
                <a:extLst>
                  <a:ext uri="{FF2B5EF4-FFF2-40B4-BE49-F238E27FC236}">
                    <a16:creationId xmlns:a16="http://schemas.microsoft.com/office/drawing/2014/main" id="{80587519-E21F-74E7-20E5-10EF009CC83D}"/>
                  </a:ext>
                </a:extLst>
              </p:cNvPr>
              <p:cNvSpPr/>
              <p:nvPr/>
            </p:nvSpPr>
            <p:spPr>
              <a:xfrm>
                <a:off x="2827034" y="4876588"/>
                <a:ext cx="102571" cy="639562"/>
              </a:xfrm>
              <a:custGeom>
                <a:avLst/>
                <a:gdLst>
                  <a:gd name="connsiteX0" fmla="*/ 0 w 102571"/>
                  <a:gd name="connsiteY0" fmla="*/ 0 h 639562"/>
                  <a:gd name="connsiteX1" fmla="*/ 102571 w 102571"/>
                  <a:gd name="connsiteY1" fmla="*/ 0 h 639562"/>
                  <a:gd name="connsiteX2" fmla="*/ 102571 w 102571"/>
                  <a:gd name="connsiteY2" fmla="*/ 639562 h 639562"/>
                  <a:gd name="connsiteX3" fmla="*/ 0 w 102571"/>
                  <a:gd name="connsiteY3" fmla="*/ 639562 h 63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571" h="639562">
                    <a:moveTo>
                      <a:pt x="0" y="0"/>
                    </a:moveTo>
                    <a:lnTo>
                      <a:pt x="102571" y="0"/>
                    </a:lnTo>
                    <a:lnTo>
                      <a:pt x="102571" y="639562"/>
                    </a:lnTo>
                    <a:lnTo>
                      <a:pt x="0" y="639562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36" name="Freeform 2035">
                <a:extLst>
                  <a:ext uri="{FF2B5EF4-FFF2-40B4-BE49-F238E27FC236}">
                    <a16:creationId xmlns:a16="http://schemas.microsoft.com/office/drawing/2014/main" id="{F97E79D4-EE13-B455-0BFA-875CA5B69C8C}"/>
                  </a:ext>
                </a:extLst>
              </p:cNvPr>
              <p:cNvSpPr/>
              <p:nvPr/>
            </p:nvSpPr>
            <p:spPr>
              <a:xfrm>
                <a:off x="2962265" y="4876588"/>
                <a:ext cx="102571" cy="651111"/>
              </a:xfrm>
              <a:custGeom>
                <a:avLst/>
                <a:gdLst>
                  <a:gd name="connsiteX0" fmla="*/ 0 w 102571"/>
                  <a:gd name="connsiteY0" fmla="*/ 0 h 651111"/>
                  <a:gd name="connsiteX1" fmla="*/ 102571 w 102571"/>
                  <a:gd name="connsiteY1" fmla="*/ 0 h 651111"/>
                  <a:gd name="connsiteX2" fmla="*/ 102571 w 102571"/>
                  <a:gd name="connsiteY2" fmla="*/ 651112 h 651111"/>
                  <a:gd name="connsiteX3" fmla="*/ 0 w 102571"/>
                  <a:gd name="connsiteY3" fmla="*/ 651112 h 65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571" h="651111">
                    <a:moveTo>
                      <a:pt x="0" y="0"/>
                    </a:moveTo>
                    <a:lnTo>
                      <a:pt x="102571" y="0"/>
                    </a:lnTo>
                    <a:lnTo>
                      <a:pt x="102571" y="651112"/>
                    </a:lnTo>
                    <a:lnTo>
                      <a:pt x="0" y="651112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37" name="Freeform 2036">
                <a:extLst>
                  <a:ext uri="{FF2B5EF4-FFF2-40B4-BE49-F238E27FC236}">
                    <a16:creationId xmlns:a16="http://schemas.microsoft.com/office/drawing/2014/main" id="{1A667CEE-3FE1-C32C-78D5-4D8296E605D5}"/>
                  </a:ext>
                </a:extLst>
              </p:cNvPr>
              <p:cNvSpPr/>
              <p:nvPr/>
            </p:nvSpPr>
            <p:spPr>
              <a:xfrm>
                <a:off x="3087801" y="4876588"/>
                <a:ext cx="102571" cy="917716"/>
              </a:xfrm>
              <a:custGeom>
                <a:avLst/>
                <a:gdLst>
                  <a:gd name="connsiteX0" fmla="*/ 0 w 102571"/>
                  <a:gd name="connsiteY0" fmla="*/ 0 h 917716"/>
                  <a:gd name="connsiteX1" fmla="*/ 102571 w 102571"/>
                  <a:gd name="connsiteY1" fmla="*/ 0 h 917716"/>
                  <a:gd name="connsiteX2" fmla="*/ 102571 w 102571"/>
                  <a:gd name="connsiteY2" fmla="*/ 917717 h 917716"/>
                  <a:gd name="connsiteX3" fmla="*/ 0 w 102571"/>
                  <a:gd name="connsiteY3" fmla="*/ 917717 h 91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571" h="917716">
                    <a:moveTo>
                      <a:pt x="0" y="0"/>
                    </a:moveTo>
                    <a:lnTo>
                      <a:pt x="102571" y="0"/>
                    </a:lnTo>
                    <a:lnTo>
                      <a:pt x="102571" y="917717"/>
                    </a:lnTo>
                    <a:lnTo>
                      <a:pt x="0" y="917717"/>
                    </a:lnTo>
                    <a:close/>
                  </a:path>
                </a:pathLst>
              </a:custGeom>
              <a:solidFill>
                <a:srgbClr val="70AD47">
                  <a:alpha val="50000"/>
                </a:srgbClr>
              </a:solidFill>
              <a:ln w="5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77B8B50-29D0-DC47-8188-2ABE45720CF5}"/>
              </a:ext>
            </a:extLst>
          </p:cNvPr>
          <p:cNvSpPr/>
          <p:nvPr/>
        </p:nvSpPr>
        <p:spPr>
          <a:xfrm>
            <a:off x="227021" y="974450"/>
            <a:ext cx="2880360" cy="1695374"/>
          </a:xfrm>
          <a:prstGeom prst="rect">
            <a:avLst/>
          </a:prstGeom>
          <a:noFill/>
          <a:ln>
            <a:solidFill>
              <a:srgbClr val="002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4290" rtlCol="0" anchor="t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050" b="1" dirty="0">
                <a:solidFill>
                  <a:srgbClr val="002060"/>
                </a:solidFill>
                <a:latin typeface="Century Gothic" panose="020F0302020204030204"/>
                <a:ea typeface="メイリオ" panose="020B0604030504040204" pitchFamily="34" charset="-128"/>
              </a:rPr>
              <a:t>MSS/MSI-L and </a:t>
            </a:r>
            <a:r>
              <a:rPr kumimoji="1" lang="en-US" altLang="ja-JP" sz="1050" b="1" i="1" dirty="0">
                <a:solidFill>
                  <a:srgbClr val="002060"/>
                </a:solidFill>
                <a:latin typeface="Century Gothic" panose="020F0302020204030204"/>
                <a:ea typeface="メイリオ" panose="020B0604030504040204" pitchFamily="34" charset="-128"/>
              </a:rPr>
              <a:t>RAS/BRAF </a:t>
            </a:r>
            <a:r>
              <a:rPr kumimoji="1" lang="en-US" altLang="ja-JP" sz="1050" b="1" dirty="0">
                <a:solidFill>
                  <a:srgbClr val="002060"/>
                </a:solidFill>
                <a:latin typeface="Century Gothic" panose="020F0302020204030204"/>
                <a:ea typeface="メイリオ" panose="020B0604030504040204" pitchFamily="34" charset="-128"/>
              </a:rPr>
              <a:t>WT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8C1FCAE-E372-39E0-C4E6-7BCB81FAD150}"/>
              </a:ext>
            </a:extLst>
          </p:cNvPr>
          <p:cNvSpPr/>
          <p:nvPr/>
        </p:nvSpPr>
        <p:spPr>
          <a:xfrm>
            <a:off x="3133267" y="974450"/>
            <a:ext cx="2880360" cy="1695374"/>
          </a:xfrm>
          <a:prstGeom prst="rect">
            <a:avLst/>
          </a:prstGeom>
          <a:noFill/>
          <a:ln>
            <a:solidFill>
              <a:srgbClr val="002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4290" rtlCol="0" anchor="t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050" b="1" dirty="0">
                <a:solidFill>
                  <a:srgbClr val="002060"/>
                </a:solidFill>
                <a:latin typeface="Century Gothic" panose="020F0302020204030204"/>
                <a:ea typeface="メイリオ" panose="020B0604030504040204" pitchFamily="34" charset="-128"/>
              </a:rPr>
              <a:t>MSS/MSI-L and </a:t>
            </a:r>
            <a:r>
              <a:rPr kumimoji="1" lang="en-US" altLang="ja-JP" sz="1050" b="1" i="1" dirty="0">
                <a:solidFill>
                  <a:srgbClr val="002060"/>
                </a:solidFill>
                <a:latin typeface="Century Gothic" panose="020F0302020204030204"/>
                <a:ea typeface="メイリオ" panose="020B0604030504040204" pitchFamily="34" charset="-128"/>
              </a:rPr>
              <a:t>RAS/BRAF </a:t>
            </a:r>
            <a:r>
              <a:rPr kumimoji="1" lang="en-US" altLang="ja-JP" sz="1050" b="1" dirty="0">
                <a:solidFill>
                  <a:srgbClr val="002060"/>
                </a:solidFill>
                <a:latin typeface="Century Gothic" panose="020F0302020204030204"/>
                <a:ea typeface="メイリオ" panose="020B0604030504040204" pitchFamily="34" charset="-128"/>
              </a:rPr>
              <a:t>WT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ja-JP" sz="1050" b="1" dirty="0">
              <a:solidFill>
                <a:srgbClr val="002060"/>
              </a:solidFill>
              <a:latin typeface="Century Gothic" panose="020F0302020204030204"/>
              <a:ea typeface="メイリオ" panose="020B0604030504040204" pitchFamily="34" charset="-128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ja-JP" sz="1050" b="1" dirty="0">
              <a:solidFill>
                <a:srgbClr val="002060"/>
              </a:solidFill>
              <a:latin typeface="Century Gothic" panose="020F0302020204030204"/>
              <a:ea typeface="メイリオ" panose="020B0604030504040204" pitchFamily="34" charset="-128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ja-JP" sz="1050" b="1" dirty="0">
              <a:solidFill>
                <a:srgbClr val="002060"/>
              </a:solidFill>
              <a:latin typeface="Century Gothic" panose="020F0302020204030204"/>
              <a:ea typeface="メイリオ" panose="020B0604030504040204" pitchFamily="34" charset="-128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050" b="1" dirty="0">
                <a:solidFill>
                  <a:srgbClr val="002060"/>
                </a:solidFill>
                <a:latin typeface="Century Gothic" panose="020F0302020204030204"/>
                <a:ea typeface="メイリオ" panose="020B0604030504040204" pitchFamily="34" charset="-128"/>
              </a:rPr>
              <a:t> </a:t>
            </a:r>
            <a:endParaRPr kumimoji="1" lang="ja-JP" altLang="en-US" sz="1050" b="1" dirty="0">
              <a:solidFill>
                <a:srgbClr val="002060"/>
              </a:solidFill>
              <a:latin typeface="Century Gothic" panose="020F0302020204030204"/>
              <a:ea typeface="メイリオ" panose="020B0604030504040204" pitchFamily="34" charset="-128"/>
            </a:endParaRPr>
          </a:p>
        </p:txBody>
      </p:sp>
      <p:sp>
        <p:nvSpPr>
          <p:cNvPr id="38" name="正方形/長方形 13">
            <a:extLst>
              <a:ext uri="{FF2B5EF4-FFF2-40B4-BE49-F238E27FC236}">
                <a16:creationId xmlns:a16="http://schemas.microsoft.com/office/drawing/2014/main" id="{E5926839-408A-DBF5-403A-31F3A4ADF402}"/>
              </a:ext>
            </a:extLst>
          </p:cNvPr>
          <p:cNvSpPr/>
          <p:nvPr/>
        </p:nvSpPr>
        <p:spPr>
          <a:xfrm>
            <a:off x="6078505" y="2754595"/>
            <a:ext cx="2880360" cy="1695374"/>
          </a:xfrm>
          <a:prstGeom prst="rect">
            <a:avLst/>
          </a:prstGeom>
          <a:noFill/>
          <a:ln>
            <a:solidFill>
              <a:srgbClr val="002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050" b="1" dirty="0">
                <a:solidFill>
                  <a:srgbClr val="002060"/>
                </a:solidFill>
                <a:latin typeface="Century Gothic" panose="020F0302020204030204"/>
                <a:ea typeface="メイリオ" panose="020B0604030504040204" pitchFamily="34" charset="-128"/>
              </a:rPr>
              <a:t>MSI-H and </a:t>
            </a:r>
            <a:r>
              <a:rPr kumimoji="1" lang="en-US" altLang="ja-JP" sz="1050" b="1" i="1" dirty="0">
                <a:solidFill>
                  <a:srgbClr val="002060"/>
                </a:solidFill>
                <a:latin typeface="Century Gothic" panose="020F0302020204030204"/>
                <a:ea typeface="メイリオ" panose="020B0604030504040204" pitchFamily="34" charset="-128"/>
              </a:rPr>
              <a:t>RAS/BRAF </a:t>
            </a:r>
            <a:r>
              <a:rPr kumimoji="1" lang="en-US" altLang="ja-JP" sz="1050" b="1" dirty="0">
                <a:solidFill>
                  <a:srgbClr val="002060"/>
                </a:solidFill>
                <a:latin typeface="Century Gothic" panose="020F0302020204030204"/>
                <a:ea typeface="メイリオ" panose="020B0604030504040204" pitchFamily="34" charset="-128"/>
              </a:rPr>
              <a:t>mutation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ja-JP" sz="1050" b="1" dirty="0">
              <a:solidFill>
                <a:srgbClr val="002060"/>
              </a:solidFill>
              <a:highlight>
                <a:srgbClr val="FFFF00"/>
              </a:highlight>
              <a:latin typeface="Century Gothic" panose="020F0302020204030204"/>
              <a:ea typeface="メイリオ" panose="020B0604030504040204" pitchFamily="34" charset="-128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ja-JP" sz="1050" b="1" dirty="0">
              <a:solidFill>
                <a:srgbClr val="002060"/>
              </a:solidFill>
              <a:highlight>
                <a:srgbClr val="FFFF00"/>
              </a:highlight>
              <a:latin typeface="Century Gothic" panose="020F0302020204030204"/>
              <a:ea typeface="メイリオ" panose="020B0604030504040204" pitchFamily="34" charset="-128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ja-JP" sz="1050" b="1" dirty="0">
              <a:solidFill>
                <a:srgbClr val="002060"/>
              </a:solidFill>
              <a:highlight>
                <a:srgbClr val="FFFF00"/>
              </a:highlight>
              <a:latin typeface="Century Gothic" panose="020F0302020204030204"/>
              <a:ea typeface="メイリオ" panose="020B0604030504040204" pitchFamily="34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DB3BD8A-D8D3-11CA-D3F6-F7AD7CBD2673}"/>
              </a:ext>
            </a:extLst>
          </p:cNvPr>
          <p:cNvSpPr/>
          <p:nvPr/>
        </p:nvSpPr>
        <p:spPr>
          <a:xfrm>
            <a:off x="227021" y="2754596"/>
            <a:ext cx="2880360" cy="1695374"/>
          </a:xfrm>
          <a:prstGeom prst="rect">
            <a:avLst/>
          </a:prstGeom>
          <a:noFill/>
          <a:ln>
            <a:solidFill>
              <a:srgbClr val="002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050" b="1" dirty="0">
                <a:solidFill>
                  <a:srgbClr val="002060"/>
                </a:solidFill>
                <a:latin typeface="Century Gothic" panose="020F0302020204030204"/>
                <a:ea typeface="メイリオ" panose="020B0604030504040204" pitchFamily="34" charset="-128"/>
              </a:rPr>
              <a:t>MSI-H and </a:t>
            </a:r>
            <a:r>
              <a:rPr kumimoji="1" lang="en-US" altLang="ja-JP" sz="1050" b="1" i="1" dirty="0">
                <a:solidFill>
                  <a:srgbClr val="002060"/>
                </a:solidFill>
                <a:latin typeface="Century Gothic" panose="020F0302020204030204"/>
                <a:ea typeface="メイリオ" panose="020B0604030504040204" pitchFamily="34" charset="-128"/>
              </a:rPr>
              <a:t>RAS/BRAF </a:t>
            </a:r>
            <a:r>
              <a:rPr kumimoji="1" lang="en-US" altLang="ja-JP" sz="1050" b="1" dirty="0">
                <a:solidFill>
                  <a:srgbClr val="002060"/>
                </a:solidFill>
                <a:latin typeface="Century Gothic" panose="020F0302020204030204"/>
                <a:ea typeface="メイリオ" panose="020B0604030504040204" pitchFamily="34" charset="-128"/>
              </a:rPr>
              <a:t>mutation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30BE2C6-0FBA-E814-4EE7-AD599A62B429}"/>
              </a:ext>
            </a:extLst>
          </p:cNvPr>
          <p:cNvSpPr/>
          <p:nvPr/>
        </p:nvSpPr>
        <p:spPr>
          <a:xfrm>
            <a:off x="3133267" y="2754596"/>
            <a:ext cx="2880360" cy="1695374"/>
          </a:xfrm>
          <a:prstGeom prst="rect">
            <a:avLst/>
          </a:prstGeom>
          <a:noFill/>
          <a:ln>
            <a:solidFill>
              <a:srgbClr val="002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050" b="1" dirty="0">
                <a:solidFill>
                  <a:srgbClr val="002060"/>
                </a:solidFill>
                <a:latin typeface="Century Gothic" panose="020F0302020204030204"/>
                <a:ea typeface="メイリオ" panose="020B0604030504040204" pitchFamily="34" charset="-128"/>
              </a:rPr>
              <a:t>MSI-H and </a:t>
            </a:r>
            <a:r>
              <a:rPr kumimoji="1" lang="en-US" altLang="ja-JP" sz="1050" b="1" i="1" dirty="0">
                <a:solidFill>
                  <a:srgbClr val="002060"/>
                </a:solidFill>
                <a:latin typeface="Century Gothic" panose="020F0302020204030204"/>
                <a:ea typeface="メイリオ" panose="020B0604030504040204" pitchFamily="34" charset="-128"/>
              </a:rPr>
              <a:t>RAS/BRAF </a:t>
            </a:r>
            <a:r>
              <a:rPr kumimoji="1" lang="en-US" altLang="ja-JP" sz="1050" b="1" dirty="0">
                <a:solidFill>
                  <a:srgbClr val="002060"/>
                </a:solidFill>
                <a:latin typeface="Century Gothic" panose="020F0302020204030204"/>
                <a:ea typeface="メイリオ" panose="020B0604030504040204" pitchFamily="34" charset="-128"/>
              </a:rPr>
              <a:t>mutation</a:t>
            </a:r>
          </a:p>
        </p:txBody>
      </p:sp>
      <p:sp>
        <p:nvSpPr>
          <p:cNvPr id="37" name="正方形/長方形 11">
            <a:extLst>
              <a:ext uri="{FF2B5EF4-FFF2-40B4-BE49-F238E27FC236}">
                <a16:creationId xmlns:a16="http://schemas.microsoft.com/office/drawing/2014/main" id="{69BDD0C4-A013-9D57-DC95-53A62EB61B78}"/>
              </a:ext>
            </a:extLst>
          </p:cNvPr>
          <p:cNvSpPr/>
          <p:nvPr/>
        </p:nvSpPr>
        <p:spPr>
          <a:xfrm>
            <a:off x="6078505" y="974449"/>
            <a:ext cx="2880360" cy="1695374"/>
          </a:xfrm>
          <a:prstGeom prst="rect">
            <a:avLst/>
          </a:prstGeom>
          <a:noFill/>
          <a:ln>
            <a:solidFill>
              <a:srgbClr val="002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8580" rtlCol="0" anchor="t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050" b="1" dirty="0">
                <a:solidFill>
                  <a:srgbClr val="002060"/>
                </a:solidFill>
                <a:latin typeface="Century Gothic" panose="020F0302020204030204"/>
                <a:ea typeface="メイリオ" panose="020B0604030504040204" pitchFamily="34" charset="-128"/>
              </a:rPr>
              <a:t>MSS/MSI-L and </a:t>
            </a:r>
            <a:r>
              <a:rPr kumimoji="1" lang="en-US" altLang="ja-JP" sz="1050" b="1" i="1" dirty="0">
                <a:solidFill>
                  <a:srgbClr val="002060"/>
                </a:solidFill>
                <a:latin typeface="Century Gothic" panose="020F0302020204030204"/>
                <a:ea typeface="メイリオ" panose="020B0604030504040204" pitchFamily="34" charset="-128"/>
              </a:rPr>
              <a:t>RAS/BRAF </a:t>
            </a:r>
            <a:r>
              <a:rPr kumimoji="1" lang="en-US" altLang="ja-JP" sz="1050" b="1" dirty="0">
                <a:solidFill>
                  <a:srgbClr val="002060"/>
                </a:solidFill>
                <a:latin typeface="Century Gothic" panose="020F0302020204030204"/>
                <a:ea typeface="メイリオ" panose="020B0604030504040204" pitchFamily="34" charset="-128"/>
              </a:rPr>
              <a:t>WT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ja-JP" sz="1050" b="1" dirty="0">
              <a:solidFill>
                <a:srgbClr val="FF0000"/>
              </a:solidFill>
              <a:highlight>
                <a:srgbClr val="FFFF00"/>
              </a:highlight>
              <a:latin typeface="Century Gothic" panose="020F0302020204030204"/>
              <a:ea typeface="メイリオ" panose="020B0604030504040204" pitchFamily="34" charset="-128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ja-JP" sz="1050" b="1" dirty="0">
              <a:solidFill>
                <a:srgbClr val="002060"/>
              </a:solidFill>
              <a:highlight>
                <a:srgbClr val="FFFF00"/>
              </a:highlight>
              <a:latin typeface="Century Gothic" panose="020F0302020204030204"/>
              <a:ea typeface="メイリオ" panose="020B0604030504040204" pitchFamily="34" charset="-128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ja-JP" altLang="en-US" sz="1050" b="1" dirty="0">
              <a:solidFill>
                <a:srgbClr val="002060"/>
              </a:solidFill>
              <a:latin typeface="Century Gothic" panose="020F0302020204030204"/>
              <a:ea typeface="メイリオ" panose="020B0604030504040204" pitchFamily="34" charset="-128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C979266-8B10-D1E9-CC64-663859D52C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Kentaro</a:t>
            </a:r>
            <a:r>
              <a:rPr lang="en-US" dirty="0"/>
              <a:t> Yamazaki, MD, PhD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D29FAE-CCD3-9179-DBA6-6473AE19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73843"/>
            <a:ext cx="8229600" cy="425616"/>
          </a:xfrm>
        </p:spPr>
        <p:txBody>
          <a:bodyPr anchor="t">
            <a:normAutofit/>
          </a:bodyPr>
          <a:lstStyle/>
          <a:p>
            <a:r>
              <a:rPr lang="en-US" sz="2100" dirty="0"/>
              <a:t>Depth of response by MSS/MSI and </a:t>
            </a:r>
            <a:r>
              <a:rPr lang="en-US" sz="2100" i="1" dirty="0"/>
              <a:t>RAS/BRAF</a:t>
            </a:r>
            <a:r>
              <a:rPr lang="en-US" sz="2100" dirty="0"/>
              <a:t> status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A1C166-CDF8-1BD6-090F-09FF8DB2A99B}"/>
              </a:ext>
            </a:extLst>
          </p:cNvPr>
          <p:cNvSpPr txBox="1"/>
          <p:nvPr/>
        </p:nvSpPr>
        <p:spPr>
          <a:xfrm>
            <a:off x="973982" y="717003"/>
            <a:ext cx="1431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2557"/>
                </a:solidFill>
                <a:latin typeface="Arial" panose="020B0604020202020204" pitchFamily="34" charset="0"/>
              </a:rPr>
              <a:t>Left-sided mCRC</a:t>
            </a:r>
          </a:p>
        </p:txBody>
      </p:sp>
      <p:graphicFrame>
        <p:nvGraphicFramePr>
          <p:cNvPr id="26" name="表 3">
            <a:extLst>
              <a:ext uri="{FF2B5EF4-FFF2-40B4-BE49-F238E27FC236}">
                <a16:creationId xmlns:a16="http://schemas.microsoft.com/office/drawing/2014/main" id="{B3C2A38E-23AF-CA34-BFCC-D19E4F6A1E5E}"/>
              </a:ext>
            </a:extLst>
          </p:cNvPr>
          <p:cNvGraphicFramePr>
            <a:graphicFrameLocks noGrp="1"/>
          </p:cNvGraphicFramePr>
          <p:nvPr/>
        </p:nvGraphicFramePr>
        <p:xfrm>
          <a:off x="1633538" y="1229693"/>
          <a:ext cx="1440180" cy="40948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80060">
                  <a:extLst>
                    <a:ext uri="{9D8B030D-6E8A-4147-A177-3AD203B41FA5}">
                      <a16:colId xmlns:a16="http://schemas.microsoft.com/office/drawing/2014/main" val="252518245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3415998611"/>
                    </a:ext>
                  </a:extLst>
                </a:gridCol>
              </a:tblGrid>
              <a:tr h="135166">
                <a:tc>
                  <a:txBody>
                    <a:bodyPr/>
                    <a:lstStyle/>
                    <a:p>
                      <a:pPr algn="l" fontAlgn="b"/>
                      <a:endParaRPr lang="en-US" sz="600" b="0" dirty="0">
                        <a:solidFill>
                          <a:srgbClr val="002557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dirty="0">
                          <a:solidFill>
                            <a:srgbClr val="002557"/>
                          </a:solidFill>
                          <a:effectLst/>
                        </a:rPr>
                        <a:t>Median </a:t>
                      </a:r>
                      <a:r>
                        <a:rPr lang="en-US" sz="600" b="1" dirty="0" err="1">
                          <a:solidFill>
                            <a:srgbClr val="002557"/>
                          </a:solidFill>
                          <a:effectLst/>
                        </a:rPr>
                        <a:t>DpR</a:t>
                      </a:r>
                      <a:r>
                        <a:rPr lang="en-US" sz="600" b="1" dirty="0">
                          <a:solidFill>
                            <a:srgbClr val="002557"/>
                          </a:solidFill>
                          <a:effectLst/>
                        </a:rPr>
                        <a:t>, % (95% CI)</a:t>
                      </a:r>
                      <a:endParaRPr lang="en-US" sz="600" b="0" dirty="0">
                        <a:solidFill>
                          <a:srgbClr val="002557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54117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PAN (n=238)</a:t>
                      </a:r>
                      <a:endParaRPr lang="ja-JP" altLang="en-US" sz="600" b="1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b="1" dirty="0">
                          <a:solidFill>
                            <a:schemeClr val="accent1"/>
                          </a:solidFill>
                          <a:effectLst/>
                        </a:rPr>
                        <a:t>−60.2 (−63.7, −58.6)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38103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6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BEV (n=219)</a:t>
                      </a:r>
                      <a:endParaRPr lang="ja-JP" alt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b="1" dirty="0">
                          <a:solidFill>
                            <a:schemeClr val="accent6"/>
                          </a:solidFill>
                          <a:effectLst/>
                        </a:rPr>
                        <a:t>−43.5 (−46.9, −39.2)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666137"/>
                  </a:ext>
                </a:extLst>
              </a:tr>
              <a:tr h="914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  <a:latin typeface="+mn-lt"/>
                          <a:ea typeface="メイリオ" panose="020B0604030504040204" pitchFamily="50" charset="-128"/>
                          <a:cs typeface="+mn-cs"/>
                        </a:rPr>
                        <a:t>Wilcoxon rank sum test </a:t>
                      </a:r>
                      <a:r>
                        <a:rPr kumimoji="1" lang="en-US" altLang="ja-JP" sz="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  <a:latin typeface="+mn-lt"/>
                          <a:ea typeface="メイリオ" panose="020B0604030504040204" pitchFamily="50" charset="-128"/>
                          <a:cs typeface="+mn-cs"/>
                        </a:rPr>
                        <a:t>P</a:t>
                      </a:r>
                      <a:r>
                        <a:rPr kumimoji="1" lang="en-US" altLang="ja-JP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  <a:latin typeface="+mn-lt"/>
                          <a:ea typeface="メイリオ" panose="020B0604030504040204" pitchFamily="50" charset="-128"/>
                          <a:cs typeface="+mn-cs"/>
                        </a:rPr>
                        <a:t>&lt;0.001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メイリオ" panose="020B0604030504040204" pitchFamily="50" charset="-128"/>
                          <a:cs typeface="+mn-cs"/>
                        </a:rPr>
                        <a:t>HR: 0.79 (95%CI 0.66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メイリオ" panose="020B0604030504040204" pitchFamily="50" charset="-128"/>
                          <a:cs typeface="+mn-cs"/>
                        </a:rPr>
                        <a:t>0.96)</a:t>
                      </a:r>
                      <a:endParaRPr kumimoji="1" lang="ja-JP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libri" panose="020F0502020204030204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31750" marR="31750" marT="50800" marB="508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630362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28123E4D-5E7C-7578-1BCB-56EBFB05E346}"/>
              </a:ext>
            </a:extLst>
          </p:cNvPr>
          <p:cNvSpPr txBox="1"/>
          <p:nvPr/>
        </p:nvSpPr>
        <p:spPr>
          <a:xfrm>
            <a:off x="3824925" y="717003"/>
            <a:ext cx="1544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2557"/>
                </a:solidFill>
                <a:latin typeface="Arial" panose="020B0604020202020204" pitchFamily="34" charset="0"/>
              </a:rPr>
              <a:t>Right-sided mCRC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7090D6-72E1-FF15-DBEF-670F67ACFB21}"/>
              </a:ext>
            </a:extLst>
          </p:cNvPr>
          <p:cNvSpPr txBox="1"/>
          <p:nvPr/>
        </p:nvSpPr>
        <p:spPr>
          <a:xfrm>
            <a:off x="7155911" y="717003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2557"/>
                </a:solidFill>
                <a:latin typeface="Arial" panose="020B0604020202020204" pitchFamily="34" charset="0"/>
              </a:rPr>
              <a:t>Overall</a:t>
            </a:r>
          </a:p>
        </p:txBody>
      </p:sp>
      <p:graphicFrame>
        <p:nvGraphicFramePr>
          <p:cNvPr id="33" name="表 3">
            <a:extLst>
              <a:ext uri="{FF2B5EF4-FFF2-40B4-BE49-F238E27FC236}">
                <a16:creationId xmlns:a16="http://schemas.microsoft.com/office/drawing/2014/main" id="{0EC4612C-5FB8-66D9-B47E-7504A08C203A}"/>
              </a:ext>
            </a:extLst>
          </p:cNvPr>
          <p:cNvGraphicFramePr>
            <a:graphicFrameLocks noGrp="1"/>
          </p:cNvGraphicFramePr>
          <p:nvPr/>
        </p:nvGraphicFramePr>
        <p:xfrm>
          <a:off x="4545645" y="1229693"/>
          <a:ext cx="1440180" cy="365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80060">
                  <a:extLst>
                    <a:ext uri="{9D8B030D-6E8A-4147-A177-3AD203B41FA5}">
                      <a16:colId xmlns:a16="http://schemas.microsoft.com/office/drawing/2014/main" val="252518245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3415998611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pPr algn="l" fontAlgn="b"/>
                      <a:endParaRPr lang="en-US" sz="600" b="0" dirty="0">
                        <a:solidFill>
                          <a:srgbClr val="002557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dirty="0">
                          <a:solidFill>
                            <a:srgbClr val="002557"/>
                          </a:solidFill>
                          <a:effectLst/>
                        </a:rPr>
                        <a:t>Median </a:t>
                      </a:r>
                      <a:r>
                        <a:rPr lang="en-US" sz="600" b="1" dirty="0" err="1">
                          <a:solidFill>
                            <a:srgbClr val="002557"/>
                          </a:solidFill>
                          <a:effectLst/>
                        </a:rPr>
                        <a:t>DpR</a:t>
                      </a:r>
                      <a:r>
                        <a:rPr lang="en-US" sz="600" b="1" dirty="0">
                          <a:solidFill>
                            <a:srgbClr val="002557"/>
                          </a:solidFill>
                          <a:effectLst/>
                        </a:rPr>
                        <a:t>, % (95% CI)</a:t>
                      </a:r>
                      <a:endParaRPr lang="en-US" sz="600" b="0" dirty="0">
                        <a:solidFill>
                          <a:srgbClr val="002557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54117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PAN (n=37)</a:t>
                      </a:r>
                      <a:endParaRPr lang="ja-JP" altLang="en-US" sz="600" b="1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b="1" dirty="0">
                          <a:solidFill>
                            <a:schemeClr val="accent1"/>
                          </a:solidFill>
                          <a:effectLst/>
                        </a:rPr>
                        <a:t>−56.4 (−67.7, −51.3)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38103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6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BEV (n=52)</a:t>
                      </a:r>
                      <a:endParaRPr lang="ja-JP" alt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b="1" dirty="0">
                          <a:solidFill>
                            <a:schemeClr val="accent6"/>
                          </a:solidFill>
                          <a:effectLst/>
                        </a:rPr>
                        <a:t>−42.7 (−52.7, −32.2)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666137"/>
                  </a:ext>
                </a:extLst>
              </a:tr>
              <a:tr h="914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  <a:latin typeface="+mn-lt"/>
                          <a:ea typeface="メイリオ" panose="020B0604030504040204" pitchFamily="50" charset="-128"/>
                          <a:cs typeface="+mn-cs"/>
                        </a:rPr>
                        <a:t>Wilcoxon rank sum test </a:t>
                      </a:r>
                      <a:r>
                        <a:rPr kumimoji="1" lang="en-US" altLang="ja-JP" sz="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  <a:latin typeface="+mn-lt"/>
                          <a:ea typeface="メイリオ" panose="020B0604030504040204" pitchFamily="50" charset="-128"/>
                          <a:cs typeface="+mn-cs"/>
                        </a:rPr>
                        <a:t>P</a:t>
                      </a:r>
                      <a:r>
                        <a:rPr kumimoji="1" lang="en-US" altLang="ja-JP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  <a:latin typeface="+mn-lt"/>
                          <a:ea typeface="メイリオ" panose="020B0604030504040204" pitchFamily="50" charset="-128"/>
                          <a:cs typeface="+mn-cs"/>
                        </a:rPr>
                        <a:t>=0.030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メイリオ" panose="020B0604030504040204" pitchFamily="50" charset="-128"/>
                          <a:cs typeface="+mn-cs"/>
                        </a:rPr>
                        <a:t>HR: 0.79 (95%CI 0.66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メイリオ" panose="020B0604030504040204" pitchFamily="50" charset="-128"/>
                          <a:cs typeface="+mn-cs"/>
                        </a:rPr>
                        <a:t>0.96)</a:t>
                      </a:r>
                      <a:endParaRPr kumimoji="1" lang="ja-JP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libri" panose="020F0502020204030204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31750" marR="31750" marT="50800" marB="508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630362"/>
                  </a:ext>
                </a:extLst>
              </a:tr>
            </a:tbl>
          </a:graphicData>
        </a:graphic>
      </p:graphicFrame>
      <p:graphicFrame>
        <p:nvGraphicFramePr>
          <p:cNvPr id="34" name="表 3">
            <a:extLst>
              <a:ext uri="{FF2B5EF4-FFF2-40B4-BE49-F238E27FC236}">
                <a16:creationId xmlns:a16="http://schemas.microsoft.com/office/drawing/2014/main" id="{2389DD08-CCDC-DE05-C303-48AB559D7E89}"/>
              </a:ext>
            </a:extLst>
          </p:cNvPr>
          <p:cNvGraphicFramePr>
            <a:graphicFrameLocks noGrp="1"/>
          </p:cNvGraphicFramePr>
          <p:nvPr/>
        </p:nvGraphicFramePr>
        <p:xfrm>
          <a:off x="1632204" y="2956470"/>
          <a:ext cx="1440180" cy="40948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80060">
                  <a:extLst>
                    <a:ext uri="{9D8B030D-6E8A-4147-A177-3AD203B41FA5}">
                      <a16:colId xmlns:a16="http://schemas.microsoft.com/office/drawing/2014/main" val="252518245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3415998611"/>
                    </a:ext>
                  </a:extLst>
                </a:gridCol>
              </a:tblGrid>
              <a:tr h="135166">
                <a:tc>
                  <a:txBody>
                    <a:bodyPr/>
                    <a:lstStyle/>
                    <a:p>
                      <a:pPr algn="l" fontAlgn="b"/>
                      <a:endParaRPr lang="en-US" sz="600" b="0" dirty="0">
                        <a:solidFill>
                          <a:srgbClr val="002557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dirty="0">
                          <a:solidFill>
                            <a:srgbClr val="002557"/>
                          </a:solidFill>
                          <a:effectLst/>
                        </a:rPr>
                        <a:t>Median </a:t>
                      </a:r>
                      <a:r>
                        <a:rPr lang="en-US" sz="600" b="1" dirty="0" err="1">
                          <a:solidFill>
                            <a:srgbClr val="002557"/>
                          </a:solidFill>
                          <a:effectLst/>
                        </a:rPr>
                        <a:t>DpR</a:t>
                      </a:r>
                      <a:r>
                        <a:rPr lang="en-US" sz="600" b="1" dirty="0">
                          <a:solidFill>
                            <a:srgbClr val="002557"/>
                          </a:solidFill>
                          <a:effectLst/>
                        </a:rPr>
                        <a:t>, % (95% CI)</a:t>
                      </a:r>
                      <a:endParaRPr lang="en-US" sz="600" b="0" dirty="0">
                        <a:solidFill>
                          <a:srgbClr val="002557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54117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PAN (n=28)</a:t>
                      </a:r>
                      <a:endParaRPr lang="ja-JP" altLang="en-US" sz="600" b="1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b="1" dirty="0">
                          <a:solidFill>
                            <a:schemeClr val="accent1"/>
                          </a:solidFill>
                          <a:effectLst/>
                        </a:rPr>
                        <a:t>−37.2 (−54.5, −21.8)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38103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6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BEV (n=25)</a:t>
                      </a:r>
                      <a:endParaRPr lang="ja-JP" alt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b="1" dirty="0">
                          <a:solidFill>
                            <a:schemeClr val="accent6"/>
                          </a:solidFill>
                          <a:effectLst/>
                        </a:rPr>
                        <a:t>−46.5 (−58.0, −41.1)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666137"/>
                  </a:ext>
                </a:extLst>
              </a:tr>
              <a:tr h="914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  <a:latin typeface="+mn-lt"/>
                          <a:ea typeface="メイリオ" panose="020B0604030504040204" pitchFamily="50" charset="-128"/>
                          <a:cs typeface="+mn-cs"/>
                        </a:rPr>
                        <a:t>Wilcoxon rank sum test </a:t>
                      </a:r>
                      <a:r>
                        <a:rPr kumimoji="1" lang="en-US" altLang="ja-JP" sz="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  <a:latin typeface="+mn-lt"/>
                          <a:ea typeface="メイリオ" panose="020B0604030504040204" pitchFamily="50" charset="-128"/>
                          <a:cs typeface="+mn-cs"/>
                        </a:rPr>
                        <a:t>P</a:t>
                      </a:r>
                      <a:r>
                        <a:rPr kumimoji="1" lang="en-US" altLang="ja-JP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  <a:latin typeface="+mn-lt"/>
                          <a:ea typeface="メイリオ" panose="020B0604030504040204" pitchFamily="50" charset="-128"/>
                          <a:cs typeface="+mn-cs"/>
                        </a:rPr>
                        <a:t>=0.269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メイリオ" panose="020B0604030504040204" pitchFamily="50" charset="-128"/>
                          <a:cs typeface="+mn-cs"/>
                        </a:rPr>
                        <a:t>HR: 0.79 (95%CI 0.66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メイリオ" panose="020B0604030504040204" pitchFamily="50" charset="-128"/>
                          <a:cs typeface="+mn-cs"/>
                        </a:rPr>
                        <a:t>0.96)</a:t>
                      </a:r>
                      <a:endParaRPr kumimoji="1" lang="ja-JP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libri" panose="020F0502020204030204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31750" marR="31750" marT="50800" marB="508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630362"/>
                  </a:ext>
                </a:extLst>
              </a:tr>
            </a:tbl>
          </a:graphicData>
        </a:graphic>
      </p:graphicFrame>
      <p:graphicFrame>
        <p:nvGraphicFramePr>
          <p:cNvPr id="35" name="表 3">
            <a:extLst>
              <a:ext uri="{FF2B5EF4-FFF2-40B4-BE49-F238E27FC236}">
                <a16:creationId xmlns:a16="http://schemas.microsoft.com/office/drawing/2014/main" id="{89173999-2D22-87DA-17C5-E6758CAD3568}"/>
              </a:ext>
            </a:extLst>
          </p:cNvPr>
          <p:cNvGraphicFramePr>
            <a:graphicFrameLocks noGrp="1"/>
          </p:cNvGraphicFramePr>
          <p:nvPr/>
        </p:nvGraphicFramePr>
        <p:xfrm>
          <a:off x="4546854" y="2956470"/>
          <a:ext cx="1440180" cy="40948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80060">
                  <a:extLst>
                    <a:ext uri="{9D8B030D-6E8A-4147-A177-3AD203B41FA5}">
                      <a16:colId xmlns:a16="http://schemas.microsoft.com/office/drawing/2014/main" val="252518245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3415998611"/>
                    </a:ext>
                  </a:extLst>
                </a:gridCol>
              </a:tblGrid>
              <a:tr h="135166">
                <a:tc>
                  <a:txBody>
                    <a:bodyPr/>
                    <a:lstStyle/>
                    <a:p>
                      <a:pPr algn="l" fontAlgn="b"/>
                      <a:endParaRPr lang="en-US" sz="600" b="0" dirty="0">
                        <a:solidFill>
                          <a:srgbClr val="002557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dirty="0">
                          <a:solidFill>
                            <a:srgbClr val="002557"/>
                          </a:solidFill>
                          <a:effectLst/>
                        </a:rPr>
                        <a:t>Median </a:t>
                      </a:r>
                      <a:r>
                        <a:rPr lang="en-US" sz="600" b="1" dirty="0" err="1">
                          <a:solidFill>
                            <a:srgbClr val="002557"/>
                          </a:solidFill>
                          <a:effectLst/>
                        </a:rPr>
                        <a:t>DpR</a:t>
                      </a:r>
                      <a:r>
                        <a:rPr lang="en-US" sz="600" b="1" dirty="0">
                          <a:solidFill>
                            <a:srgbClr val="002557"/>
                          </a:solidFill>
                          <a:effectLst/>
                        </a:rPr>
                        <a:t>, % (95% CI)</a:t>
                      </a:r>
                      <a:endParaRPr lang="en-US" sz="600" b="0" dirty="0">
                        <a:solidFill>
                          <a:srgbClr val="002557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54117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PAN (n=31)</a:t>
                      </a:r>
                      <a:endParaRPr lang="ja-JP" altLang="en-US" sz="600" b="1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b="1" dirty="0">
                          <a:solidFill>
                            <a:schemeClr val="accent1"/>
                          </a:solidFill>
                          <a:effectLst/>
                        </a:rPr>
                        <a:t>−27.8 (−39.5, −9.6)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38103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6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BEV (n=33)</a:t>
                      </a:r>
                      <a:endParaRPr lang="ja-JP" alt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b="1" dirty="0">
                          <a:solidFill>
                            <a:schemeClr val="accent6"/>
                          </a:solidFill>
                          <a:effectLst/>
                        </a:rPr>
                        <a:t>−54.3 (−69.9, −31.7)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666137"/>
                  </a:ext>
                </a:extLst>
              </a:tr>
              <a:tr h="914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  <a:latin typeface="+mn-lt"/>
                          <a:ea typeface="メイリオ" panose="020B0604030504040204" pitchFamily="50" charset="-128"/>
                          <a:cs typeface="+mn-cs"/>
                        </a:rPr>
                        <a:t>Wilcoxon rank sum test </a:t>
                      </a:r>
                      <a:r>
                        <a:rPr kumimoji="1" lang="en-US" altLang="ja-JP" sz="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  <a:latin typeface="+mn-lt"/>
                          <a:ea typeface="メイリオ" panose="020B0604030504040204" pitchFamily="50" charset="-128"/>
                          <a:cs typeface="+mn-cs"/>
                        </a:rPr>
                        <a:t>P</a:t>
                      </a:r>
                      <a:r>
                        <a:rPr kumimoji="1" lang="en-US" altLang="ja-JP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  <a:latin typeface="+mn-lt"/>
                          <a:ea typeface="メイリオ" panose="020B0604030504040204" pitchFamily="50" charset="-128"/>
                          <a:cs typeface="+mn-cs"/>
                        </a:rPr>
                        <a:t>=0.004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メイリオ" panose="020B0604030504040204" pitchFamily="50" charset="-128"/>
                          <a:cs typeface="+mn-cs"/>
                        </a:rPr>
                        <a:t>HR: 0.79 (95%CI 0.66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メイリオ" panose="020B0604030504040204" pitchFamily="50" charset="-128"/>
                          <a:cs typeface="+mn-cs"/>
                        </a:rPr>
                        <a:t>0.96)</a:t>
                      </a:r>
                      <a:endParaRPr kumimoji="1" lang="ja-JP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libri" panose="020F0502020204030204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31750" marR="31750" marT="50800" marB="508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630362"/>
                  </a:ext>
                </a:extLst>
              </a:tr>
            </a:tbl>
          </a:graphicData>
        </a:graphic>
      </p:graphicFrame>
      <p:graphicFrame>
        <p:nvGraphicFramePr>
          <p:cNvPr id="39" name="表 3">
            <a:extLst>
              <a:ext uri="{FF2B5EF4-FFF2-40B4-BE49-F238E27FC236}">
                <a16:creationId xmlns:a16="http://schemas.microsoft.com/office/drawing/2014/main" id="{FB6DA524-4544-FF3C-6260-6D44C2859829}"/>
              </a:ext>
            </a:extLst>
          </p:cNvPr>
          <p:cNvGraphicFramePr>
            <a:graphicFrameLocks noGrp="1"/>
          </p:cNvGraphicFramePr>
          <p:nvPr/>
        </p:nvGraphicFramePr>
        <p:xfrm>
          <a:off x="7454646" y="2956470"/>
          <a:ext cx="1440180" cy="40385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80060">
                  <a:extLst>
                    <a:ext uri="{9D8B030D-6E8A-4147-A177-3AD203B41FA5}">
                      <a16:colId xmlns:a16="http://schemas.microsoft.com/office/drawing/2014/main" val="252518245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3415998611"/>
                    </a:ext>
                  </a:extLst>
                </a:gridCol>
              </a:tblGrid>
              <a:tr h="129538">
                <a:tc>
                  <a:txBody>
                    <a:bodyPr/>
                    <a:lstStyle/>
                    <a:p>
                      <a:pPr algn="l" fontAlgn="b"/>
                      <a:endParaRPr lang="en-US" sz="600" b="0" dirty="0">
                        <a:solidFill>
                          <a:srgbClr val="002557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dirty="0">
                          <a:solidFill>
                            <a:srgbClr val="002557"/>
                          </a:solidFill>
                          <a:effectLst/>
                        </a:rPr>
                        <a:t>Median </a:t>
                      </a:r>
                      <a:r>
                        <a:rPr lang="en-US" sz="600" b="1" dirty="0" err="1">
                          <a:solidFill>
                            <a:srgbClr val="002557"/>
                          </a:solidFill>
                          <a:effectLst/>
                        </a:rPr>
                        <a:t>DpR</a:t>
                      </a:r>
                      <a:r>
                        <a:rPr lang="en-US" sz="600" b="1" dirty="0">
                          <a:solidFill>
                            <a:srgbClr val="002557"/>
                          </a:solidFill>
                          <a:effectLst/>
                        </a:rPr>
                        <a:t>, % (95% CI)</a:t>
                      </a:r>
                      <a:endParaRPr lang="en-US" sz="600" b="0" dirty="0">
                        <a:solidFill>
                          <a:srgbClr val="002557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54117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PAN (n=60)</a:t>
                      </a:r>
                      <a:endParaRPr lang="ja-JP" altLang="en-US" sz="600" b="1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b="1" dirty="0">
                          <a:solidFill>
                            <a:schemeClr val="accent1"/>
                          </a:solidFill>
                          <a:effectLst/>
                        </a:rPr>
                        <a:t>−31.8 (−42.1, −21.8)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38103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6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BEV (n=62)</a:t>
                      </a:r>
                      <a:endParaRPr lang="ja-JP" alt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b="1" dirty="0">
                          <a:solidFill>
                            <a:schemeClr val="accent6"/>
                          </a:solidFill>
                          <a:effectLst/>
                        </a:rPr>
                        <a:t>−46.3 (−58.0, −41.1)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666137"/>
                  </a:ext>
                </a:extLst>
              </a:tr>
              <a:tr h="914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  <a:latin typeface="+mn-lt"/>
                          <a:ea typeface="メイリオ" panose="020B0604030504040204" pitchFamily="50" charset="-128"/>
                          <a:cs typeface="+mn-cs"/>
                        </a:rPr>
                        <a:t>Wilcoxon rank sum test </a:t>
                      </a:r>
                      <a:r>
                        <a:rPr kumimoji="1" lang="en-US" altLang="ja-JP" sz="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  <a:latin typeface="+mn-lt"/>
                          <a:ea typeface="メイリオ" panose="020B0604030504040204" pitchFamily="50" charset="-128"/>
                          <a:cs typeface="+mn-cs"/>
                        </a:rPr>
                        <a:t>P</a:t>
                      </a:r>
                      <a:r>
                        <a:rPr kumimoji="1" lang="en-US" altLang="ja-JP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  <a:latin typeface="+mn-lt"/>
                          <a:ea typeface="メイリオ" panose="020B0604030504040204" pitchFamily="50" charset="-128"/>
                          <a:cs typeface="+mn-cs"/>
                        </a:rPr>
                        <a:t>=0.007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メイリオ" panose="020B0604030504040204" pitchFamily="50" charset="-128"/>
                          <a:cs typeface="+mn-cs"/>
                        </a:rPr>
                        <a:t>HR: 0.79 (95%CI 0.66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メイリオ" panose="020B0604030504040204" pitchFamily="50" charset="-128"/>
                          <a:cs typeface="+mn-cs"/>
                        </a:rPr>
                        <a:t>0.96)</a:t>
                      </a:r>
                      <a:endParaRPr kumimoji="1" lang="ja-JP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libri" panose="020F0502020204030204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31750" marR="31750" marT="50800" marB="508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63036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76D8EE42-8D3B-C49B-19DE-8FA6DE2F83A3}"/>
              </a:ext>
            </a:extLst>
          </p:cNvPr>
          <p:cNvSpPr txBox="1"/>
          <p:nvPr/>
        </p:nvSpPr>
        <p:spPr>
          <a:xfrm>
            <a:off x="206933" y="4384654"/>
            <a:ext cx="4735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endParaRPr lang="en-US" sz="600" kern="0" dirty="0">
              <a:solidFill>
                <a:srgbClr val="002557"/>
              </a:solidFill>
              <a:latin typeface="Arial" panose="020B0604020202020204" pitchFamily="34" charset="0"/>
            </a:endParaRPr>
          </a:p>
          <a:p>
            <a:pPr defTabSz="685800">
              <a:defRPr/>
            </a:pPr>
            <a:r>
              <a:rPr lang="en-US" sz="600" kern="0" dirty="0" err="1">
                <a:solidFill>
                  <a:srgbClr val="002557"/>
                </a:solidFill>
                <a:latin typeface="Arial" panose="020B0604020202020204" pitchFamily="34" charset="0"/>
              </a:rPr>
              <a:t>DpR</a:t>
            </a:r>
            <a:r>
              <a:rPr lang="en-US" sz="600" kern="0" dirty="0">
                <a:solidFill>
                  <a:srgbClr val="002557"/>
                </a:solidFill>
                <a:latin typeface="Arial" panose="020B0604020202020204" pitchFamily="34" charset="0"/>
              </a:rPr>
              <a:t>, depth of response</a:t>
            </a:r>
          </a:p>
          <a:p>
            <a:pPr defTabSz="685800">
              <a:defRPr/>
            </a:pPr>
            <a:r>
              <a:rPr lang="en-US" altLang="en-US" sz="600" kern="0" dirty="0">
                <a:solidFill>
                  <a:srgbClr val="002557"/>
                </a:solidFill>
                <a:latin typeface="Century Gothic" panose="020F0302020204030204"/>
                <a:sym typeface="Gill Sans" charset="0"/>
              </a:rPr>
              <a:t>Dotted line at −30% indicates threshold for partial response per RECIST v1.1</a:t>
            </a:r>
          </a:p>
        </p:txBody>
      </p:sp>
      <p:graphicFrame>
        <p:nvGraphicFramePr>
          <p:cNvPr id="36" name="表 3">
            <a:extLst>
              <a:ext uri="{FF2B5EF4-FFF2-40B4-BE49-F238E27FC236}">
                <a16:creationId xmlns:a16="http://schemas.microsoft.com/office/drawing/2014/main" id="{7900C742-51C8-10D7-C95F-7E2D5C0F0935}"/>
              </a:ext>
            </a:extLst>
          </p:cNvPr>
          <p:cNvGraphicFramePr>
            <a:graphicFrameLocks noGrp="1"/>
          </p:cNvGraphicFramePr>
          <p:nvPr/>
        </p:nvGraphicFramePr>
        <p:xfrm>
          <a:off x="7455694" y="1229693"/>
          <a:ext cx="1467423" cy="40385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80060">
                  <a:extLst>
                    <a:ext uri="{9D8B030D-6E8A-4147-A177-3AD203B41FA5}">
                      <a16:colId xmlns:a16="http://schemas.microsoft.com/office/drawing/2014/main" val="2525182450"/>
                    </a:ext>
                  </a:extLst>
                </a:gridCol>
                <a:gridCol w="987363">
                  <a:extLst>
                    <a:ext uri="{9D8B030D-6E8A-4147-A177-3AD203B41FA5}">
                      <a16:colId xmlns:a16="http://schemas.microsoft.com/office/drawing/2014/main" val="3415998611"/>
                    </a:ext>
                  </a:extLst>
                </a:gridCol>
              </a:tblGrid>
              <a:tr h="129538">
                <a:tc>
                  <a:txBody>
                    <a:bodyPr/>
                    <a:lstStyle/>
                    <a:p>
                      <a:pPr algn="l" fontAlgn="b"/>
                      <a:endParaRPr lang="en-US" sz="600" b="0" dirty="0">
                        <a:solidFill>
                          <a:srgbClr val="002557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dirty="0">
                          <a:solidFill>
                            <a:srgbClr val="002557"/>
                          </a:solidFill>
                          <a:effectLst/>
                        </a:rPr>
                        <a:t>Median </a:t>
                      </a:r>
                      <a:r>
                        <a:rPr lang="en-US" sz="600" b="1" dirty="0" err="1">
                          <a:solidFill>
                            <a:srgbClr val="002557"/>
                          </a:solidFill>
                          <a:effectLst/>
                        </a:rPr>
                        <a:t>DpR</a:t>
                      </a:r>
                      <a:r>
                        <a:rPr lang="en-US" sz="600" b="1" dirty="0">
                          <a:solidFill>
                            <a:srgbClr val="002557"/>
                          </a:solidFill>
                          <a:effectLst/>
                        </a:rPr>
                        <a:t>, % (95% CI)</a:t>
                      </a:r>
                      <a:endParaRPr lang="en-US" sz="600" b="0" dirty="0">
                        <a:solidFill>
                          <a:srgbClr val="002557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54117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6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PAN (n=276)</a:t>
                      </a:r>
                      <a:endParaRPr lang="ja-JP" altLang="en-US" sz="600" b="1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b="1" dirty="0">
                          <a:solidFill>
                            <a:schemeClr val="accent1"/>
                          </a:solidFill>
                          <a:effectLst/>
                        </a:rPr>
                        <a:t>−60.2 (−63.2, −57.7)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38103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6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BEV (n=274)</a:t>
                      </a:r>
                      <a:endParaRPr lang="ja-JP" altLang="en-US" sz="600" b="1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b="1" dirty="0">
                          <a:solidFill>
                            <a:schemeClr val="accent6"/>
                          </a:solidFill>
                          <a:effectLst/>
                        </a:rPr>
                        <a:t>−43.6 (−46.9, −39.4)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666137"/>
                  </a:ext>
                </a:extLst>
              </a:tr>
              <a:tr h="914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  <a:latin typeface="+mn-lt"/>
                          <a:ea typeface="メイリオ" panose="020B0604030504040204" pitchFamily="50" charset="-128"/>
                          <a:cs typeface="+mn-cs"/>
                        </a:rPr>
                        <a:t>Wilcoxon rank sum test </a:t>
                      </a:r>
                      <a:r>
                        <a:rPr kumimoji="1" lang="en-US" altLang="ja-JP" sz="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  <a:latin typeface="+mn-lt"/>
                          <a:ea typeface="メイリオ" panose="020B0604030504040204" pitchFamily="50" charset="-128"/>
                          <a:cs typeface="+mn-cs"/>
                        </a:rPr>
                        <a:t>P</a:t>
                      </a:r>
                      <a:r>
                        <a:rPr kumimoji="1" lang="en-US" altLang="ja-JP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  <a:latin typeface="+mn-lt"/>
                          <a:ea typeface="メイリオ" panose="020B0604030504040204" pitchFamily="50" charset="-128"/>
                          <a:cs typeface="+mn-cs"/>
                        </a:rPr>
                        <a:t>&lt;0.001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メイリオ" panose="020B0604030504040204" pitchFamily="50" charset="-128"/>
                          <a:cs typeface="+mn-cs"/>
                        </a:rPr>
                        <a:t>HR: 0.79 (95%CI 0.66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メイリオ" panose="020B0604030504040204" pitchFamily="50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1" lang="en-US" altLang="ja-JP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メイリオ" panose="020B0604030504040204" pitchFamily="50" charset="-128"/>
                          <a:cs typeface="+mn-cs"/>
                        </a:rPr>
                        <a:t>0.96)</a:t>
                      </a:r>
                      <a:endParaRPr kumimoji="1" lang="ja-JP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Calibri" panose="020F0502020204030204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31750" marR="31750" marT="50800" marB="508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630362"/>
                  </a:ext>
                </a:extLst>
              </a:tr>
            </a:tbl>
          </a:graphicData>
        </a:graphic>
      </p:graphicFrame>
      <p:sp>
        <p:nvSpPr>
          <p:cNvPr id="119" name="Freeform 118">
            <a:extLst>
              <a:ext uri="{FF2B5EF4-FFF2-40B4-BE49-F238E27FC236}">
                <a16:creationId xmlns:a16="http://schemas.microsoft.com/office/drawing/2014/main" id="{3256C6EC-0E60-4C30-6C37-86401915607E}"/>
              </a:ext>
            </a:extLst>
          </p:cNvPr>
          <p:cNvSpPr/>
          <p:nvPr/>
        </p:nvSpPr>
        <p:spPr>
          <a:xfrm>
            <a:off x="3464584" y="1915618"/>
            <a:ext cx="2479936" cy="35588"/>
          </a:xfrm>
          <a:custGeom>
            <a:avLst/>
            <a:gdLst>
              <a:gd name="connsiteX0" fmla="*/ 0 w 3457114"/>
              <a:gd name="connsiteY0" fmla="*/ 0 h 5391"/>
              <a:gd name="connsiteX1" fmla="*/ 3457114 w 3457114"/>
              <a:gd name="connsiteY1" fmla="*/ 0 h 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7114" h="5391">
                <a:moveTo>
                  <a:pt x="0" y="0"/>
                </a:moveTo>
                <a:lnTo>
                  <a:pt x="3457114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0" name="Freeform 119">
            <a:extLst>
              <a:ext uri="{FF2B5EF4-FFF2-40B4-BE49-F238E27FC236}">
                <a16:creationId xmlns:a16="http://schemas.microsoft.com/office/drawing/2014/main" id="{79528E09-A2C9-A4FA-D716-5FD8E8FCD60C}"/>
              </a:ext>
            </a:extLst>
          </p:cNvPr>
          <p:cNvSpPr/>
          <p:nvPr/>
        </p:nvSpPr>
        <p:spPr>
          <a:xfrm>
            <a:off x="3464585" y="1222397"/>
            <a:ext cx="3843" cy="1386111"/>
          </a:xfrm>
          <a:custGeom>
            <a:avLst/>
            <a:gdLst>
              <a:gd name="connsiteX0" fmla="*/ 0 w 5389"/>
              <a:gd name="connsiteY0" fmla="*/ 2060548 h 2060548"/>
              <a:gd name="connsiteX1" fmla="*/ 0 w 5389"/>
              <a:gd name="connsiteY1" fmla="*/ 0 h 206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89" h="2060548">
                <a:moveTo>
                  <a:pt x="0" y="2060548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1" name="Freeform 120">
            <a:extLst>
              <a:ext uri="{FF2B5EF4-FFF2-40B4-BE49-F238E27FC236}">
                <a16:creationId xmlns:a16="http://schemas.microsoft.com/office/drawing/2014/main" id="{8DEFB9FF-4022-7D3D-9C73-4082641A8316}"/>
              </a:ext>
            </a:extLst>
          </p:cNvPr>
          <p:cNvSpPr/>
          <p:nvPr/>
        </p:nvSpPr>
        <p:spPr>
          <a:xfrm>
            <a:off x="3441910" y="2608508"/>
            <a:ext cx="22674" cy="3626"/>
          </a:xfrm>
          <a:custGeom>
            <a:avLst/>
            <a:gdLst>
              <a:gd name="connsiteX0" fmla="*/ 31796 w 31795"/>
              <a:gd name="connsiteY0" fmla="*/ 0 h 5391"/>
              <a:gd name="connsiteX1" fmla="*/ 0 w 31795"/>
              <a:gd name="connsiteY1" fmla="*/ 0 h 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95" h="5391">
                <a:moveTo>
                  <a:pt x="31796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3" name="Freeform 122">
            <a:extLst>
              <a:ext uri="{FF2B5EF4-FFF2-40B4-BE49-F238E27FC236}">
                <a16:creationId xmlns:a16="http://schemas.microsoft.com/office/drawing/2014/main" id="{B6020619-25C8-91EA-6D23-1DB401FEDB76}"/>
              </a:ext>
            </a:extLst>
          </p:cNvPr>
          <p:cNvSpPr/>
          <p:nvPr/>
        </p:nvSpPr>
        <p:spPr>
          <a:xfrm>
            <a:off x="3441910" y="2262161"/>
            <a:ext cx="22674" cy="3626"/>
          </a:xfrm>
          <a:custGeom>
            <a:avLst/>
            <a:gdLst>
              <a:gd name="connsiteX0" fmla="*/ 31796 w 31795"/>
              <a:gd name="connsiteY0" fmla="*/ 0 h 5391"/>
              <a:gd name="connsiteX1" fmla="*/ 0 w 31795"/>
              <a:gd name="connsiteY1" fmla="*/ 0 h 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95" h="5391">
                <a:moveTo>
                  <a:pt x="31796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5" name="Freeform 124">
            <a:extLst>
              <a:ext uri="{FF2B5EF4-FFF2-40B4-BE49-F238E27FC236}">
                <a16:creationId xmlns:a16="http://schemas.microsoft.com/office/drawing/2014/main" id="{F0213970-D77D-7A3D-7A7E-E33328620A90}"/>
              </a:ext>
            </a:extLst>
          </p:cNvPr>
          <p:cNvSpPr/>
          <p:nvPr/>
        </p:nvSpPr>
        <p:spPr>
          <a:xfrm>
            <a:off x="3441910" y="1915619"/>
            <a:ext cx="22674" cy="3626"/>
          </a:xfrm>
          <a:custGeom>
            <a:avLst/>
            <a:gdLst>
              <a:gd name="connsiteX0" fmla="*/ 31796 w 31795"/>
              <a:gd name="connsiteY0" fmla="*/ 0 h 5391"/>
              <a:gd name="connsiteX1" fmla="*/ 0 w 31795"/>
              <a:gd name="connsiteY1" fmla="*/ 0 h 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95" h="5391">
                <a:moveTo>
                  <a:pt x="31796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7" name="Freeform 126">
            <a:extLst>
              <a:ext uri="{FF2B5EF4-FFF2-40B4-BE49-F238E27FC236}">
                <a16:creationId xmlns:a16="http://schemas.microsoft.com/office/drawing/2014/main" id="{A5EABE17-C32D-B2D1-770E-4E206F242781}"/>
              </a:ext>
            </a:extLst>
          </p:cNvPr>
          <p:cNvSpPr/>
          <p:nvPr/>
        </p:nvSpPr>
        <p:spPr>
          <a:xfrm>
            <a:off x="3441910" y="1569469"/>
            <a:ext cx="22674" cy="3626"/>
          </a:xfrm>
          <a:custGeom>
            <a:avLst/>
            <a:gdLst>
              <a:gd name="connsiteX0" fmla="*/ 31796 w 31795"/>
              <a:gd name="connsiteY0" fmla="*/ 0 h 5391"/>
              <a:gd name="connsiteX1" fmla="*/ 0 w 31795"/>
              <a:gd name="connsiteY1" fmla="*/ 0 h 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95" h="5391">
                <a:moveTo>
                  <a:pt x="31796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81481D81-9957-7327-FC52-DD80483D7D3B}"/>
              </a:ext>
            </a:extLst>
          </p:cNvPr>
          <p:cNvSpPr/>
          <p:nvPr/>
        </p:nvSpPr>
        <p:spPr>
          <a:xfrm>
            <a:off x="3441910" y="1223123"/>
            <a:ext cx="22674" cy="3626"/>
          </a:xfrm>
          <a:custGeom>
            <a:avLst/>
            <a:gdLst>
              <a:gd name="connsiteX0" fmla="*/ 31796 w 31795"/>
              <a:gd name="connsiteY0" fmla="*/ 0 h 5391"/>
              <a:gd name="connsiteX1" fmla="*/ 0 w 31795"/>
              <a:gd name="connsiteY1" fmla="*/ 0 h 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95" h="5391">
                <a:moveTo>
                  <a:pt x="31796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38" name="Graphic 3">
            <a:extLst>
              <a:ext uri="{FF2B5EF4-FFF2-40B4-BE49-F238E27FC236}">
                <a16:creationId xmlns:a16="http://schemas.microsoft.com/office/drawing/2014/main" id="{0458291B-9777-F13E-BA9C-929E5C947998}"/>
              </a:ext>
            </a:extLst>
          </p:cNvPr>
          <p:cNvGrpSpPr/>
          <p:nvPr/>
        </p:nvGrpSpPr>
        <p:grpSpPr>
          <a:xfrm>
            <a:off x="3466506" y="2123985"/>
            <a:ext cx="2468880" cy="3626"/>
            <a:chOff x="-4007869" y="453516"/>
            <a:chExt cx="3494298" cy="5391"/>
          </a:xfrm>
        </p:grpSpPr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8F66B8C8-3FAB-DA03-4031-9D6A2C74A3E7}"/>
                </a:ext>
              </a:extLst>
            </p:cNvPr>
            <p:cNvSpPr/>
            <p:nvPr/>
          </p:nvSpPr>
          <p:spPr>
            <a:xfrm>
              <a:off x="-4007869" y="453516"/>
              <a:ext cx="10778" cy="5391"/>
            </a:xfrm>
            <a:custGeom>
              <a:avLst/>
              <a:gdLst>
                <a:gd name="connsiteX0" fmla="*/ 0 w 10778"/>
                <a:gd name="connsiteY0" fmla="*/ 0 h 5391"/>
                <a:gd name="connsiteX1" fmla="*/ 10778 w 10778"/>
                <a:gd name="connsiteY1" fmla="*/ 0 h 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8" h="5391">
                  <a:moveTo>
                    <a:pt x="0" y="0"/>
                  </a:moveTo>
                  <a:lnTo>
                    <a:pt x="10778" y="0"/>
                  </a:lnTo>
                </a:path>
              </a:pathLst>
            </a:custGeom>
            <a:ln w="9525" cap="flat">
              <a:solidFill>
                <a:srgbClr val="00255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860E43FE-2C38-BD00-BA24-1B2614E20479}"/>
                </a:ext>
              </a:extLst>
            </p:cNvPr>
            <p:cNvSpPr/>
            <p:nvPr/>
          </p:nvSpPr>
          <p:spPr>
            <a:xfrm>
              <a:off x="-3976074" y="453516"/>
              <a:ext cx="31795" cy="5391"/>
            </a:xfrm>
            <a:custGeom>
              <a:avLst/>
              <a:gdLst>
                <a:gd name="connsiteX0" fmla="*/ 0 w 31795"/>
                <a:gd name="connsiteY0" fmla="*/ 0 h 5391"/>
                <a:gd name="connsiteX1" fmla="*/ 31796 w 31795"/>
                <a:gd name="connsiteY1" fmla="*/ 0 h 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95" h="5391">
                  <a:moveTo>
                    <a:pt x="0" y="0"/>
                  </a:moveTo>
                  <a:lnTo>
                    <a:pt x="31796" y="0"/>
                  </a:lnTo>
                </a:path>
              </a:pathLst>
            </a:custGeom>
            <a:ln w="9525" cap="flat">
              <a:solidFill>
                <a:srgbClr val="002557"/>
              </a:solidFill>
              <a:custDash>
                <a:ds d="0" sp="0"/>
                <a:ds d="300000" sp="300000"/>
              </a:custDash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4155B4E3-A7A7-E94C-5D7F-D2728120D6DB}"/>
                </a:ext>
              </a:extLst>
            </p:cNvPr>
            <p:cNvSpPr/>
            <p:nvPr/>
          </p:nvSpPr>
          <p:spPr>
            <a:xfrm>
              <a:off x="-3933500" y="453516"/>
              <a:ext cx="3398372" cy="5391"/>
            </a:xfrm>
            <a:custGeom>
              <a:avLst/>
              <a:gdLst>
                <a:gd name="connsiteX0" fmla="*/ 0 w 3398372"/>
                <a:gd name="connsiteY0" fmla="*/ 0 h 5391"/>
                <a:gd name="connsiteX1" fmla="*/ 3398373 w 3398372"/>
                <a:gd name="connsiteY1" fmla="*/ 0 h 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98372" h="5391">
                  <a:moveTo>
                    <a:pt x="0" y="0"/>
                  </a:moveTo>
                  <a:lnTo>
                    <a:pt x="3398373" y="0"/>
                  </a:lnTo>
                </a:path>
              </a:pathLst>
            </a:custGeom>
            <a:ln w="9525" cap="flat">
              <a:solidFill>
                <a:srgbClr val="002557"/>
              </a:solidFill>
              <a:custDash>
                <a:ds d="0" sp="0"/>
                <a:ds d="0" sp="0"/>
                <a:ds d="300000" sp="300000"/>
                <a:ds d="300000" sp="300000"/>
              </a:custDash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B9537887-B749-6482-EAEC-DA9EB0D98E09}"/>
                </a:ext>
              </a:extLst>
            </p:cNvPr>
            <p:cNvSpPr/>
            <p:nvPr/>
          </p:nvSpPr>
          <p:spPr>
            <a:xfrm>
              <a:off x="-524349" y="453516"/>
              <a:ext cx="10778" cy="5391"/>
            </a:xfrm>
            <a:custGeom>
              <a:avLst/>
              <a:gdLst>
                <a:gd name="connsiteX0" fmla="*/ 0 w 10778"/>
                <a:gd name="connsiteY0" fmla="*/ 0 h 5391"/>
                <a:gd name="connsiteX1" fmla="*/ 10778 w 10778"/>
                <a:gd name="connsiteY1" fmla="*/ 0 h 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78" h="5391">
                  <a:moveTo>
                    <a:pt x="0" y="0"/>
                  </a:moveTo>
                  <a:lnTo>
                    <a:pt x="10778" y="0"/>
                  </a:lnTo>
                </a:path>
              </a:pathLst>
            </a:custGeom>
            <a:ln w="9525" cap="flat">
              <a:solidFill>
                <a:srgbClr val="00255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05CB9FD2-0C51-56F6-0CBF-144B393122FE}"/>
              </a:ext>
            </a:extLst>
          </p:cNvPr>
          <p:cNvSpPr txBox="1"/>
          <p:nvPr/>
        </p:nvSpPr>
        <p:spPr>
          <a:xfrm>
            <a:off x="3178343" y="1144018"/>
            <a:ext cx="3145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F03A181-DF6F-CDFF-9209-F0D236AFD657}"/>
              </a:ext>
            </a:extLst>
          </p:cNvPr>
          <p:cNvSpPr txBox="1"/>
          <p:nvPr/>
        </p:nvSpPr>
        <p:spPr>
          <a:xfrm rot="16200000">
            <a:off x="2560027" y="1836502"/>
            <a:ext cx="13513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srgbClr val="002557"/>
                </a:solidFill>
                <a:latin typeface="Arial" panose="020B0604020202020204" pitchFamily="34" charset="0"/>
              </a:rPr>
              <a:t>Maximum tumor shrinkage (%)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A9E03B9B-628C-1809-F392-38751B4CED4F}"/>
              </a:ext>
            </a:extLst>
          </p:cNvPr>
          <p:cNvSpPr txBox="1"/>
          <p:nvPr/>
        </p:nvSpPr>
        <p:spPr>
          <a:xfrm>
            <a:off x="3221624" y="1486918"/>
            <a:ext cx="27122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5007DA3-6834-40B2-872D-9382780FBF73}"/>
              </a:ext>
            </a:extLst>
          </p:cNvPr>
          <p:cNvSpPr txBox="1"/>
          <p:nvPr/>
        </p:nvSpPr>
        <p:spPr>
          <a:xfrm>
            <a:off x="3264904" y="1833466"/>
            <a:ext cx="2279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C6153D9-B4C1-DCBA-5521-CA5887035D74}"/>
              </a:ext>
            </a:extLst>
          </p:cNvPr>
          <p:cNvSpPr txBox="1"/>
          <p:nvPr/>
        </p:nvSpPr>
        <p:spPr>
          <a:xfrm>
            <a:off x="3178343" y="2180013"/>
            <a:ext cx="3145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–50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F8F7AA5D-38CD-7767-F744-93940667884B}"/>
              </a:ext>
            </a:extLst>
          </p:cNvPr>
          <p:cNvSpPr txBox="1"/>
          <p:nvPr/>
        </p:nvSpPr>
        <p:spPr>
          <a:xfrm>
            <a:off x="3135061" y="2519266"/>
            <a:ext cx="35779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–100</a:t>
            </a:r>
          </a:p>
        </p:txBody>
      </p:sp>
      <p:sp>
        <p:nvSpPr>
          <p:cNvPr id="155" name="Freeform 154">
            <a:extLst>
              <a:ext uri="{FF2B5EF4-FFF2-40B4-BE49-F238E27FC236}">
                <a16:creationId xmlns:a16="http://schemas.microsoft.com/office/drawing/2014/main" id="{DD60D6AF-8296-D04D-C1F4-3F2078844B64}"/>
              </a:ext>
            </a:extLst>
          </p:cNvPr>
          <p:cNvSpPr/>
          <p:nvPr/>
        </p:nvSpPr>
        <p:spPr>
          <a:xfrm>
            <a:off x="3464583" y="2974448"/>
            <a:ext cx="3843" cy="1382495"/>
          </a:xfrm>
          <a:custGeom>
            <a:avLst/>
            <a:gdLst>
              <a:gd name="connsiteX0" fmla="*/ 0 w 5218"/>
              <a:gd name="connsiteY0" fmla="*/ 1995278 h 1995278"/>
              <a:gd name="connsiteX1" fmla="*/ 0 w 5218"/>
              <a:gd name="connsiteY1" fmla="*/ 0 h 199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18" h="1995278">
                <a:moveTo>
                  <a:pt x="0" y="1995278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6" name="Freeform 155">
            <a:extLst>
              <a:ext uri="{FF2B5EF4-FFF2-40B4-BE49-F238E27FC236}">
                <a16:creationId xmlns:a16="http://schemas.microsoft.com/office/drawing/2014/main" id="{7381F1E2-021D-4B75-A426-89182CFECB56}"/>
              </a:ext>
            </a:extLst>
          </p:cNvPr>
          <p:cNvSpPr/>
          <p:nvPr/>
        </p:nvSpPr>
        <p:spPr>
          <a:xfrm>
            <a:off x="3441909" y="4356943"/>
            <a:ext cx="22674" cy="3617"/>
          </a:xfrm>
          <a:custGeom>
            <a:avLst/>
            <a:gdLst>
              <a:gd name="connsiteX0" fmla="*/ 30789 w 30788"/>
              <a:gd name="connsiteY0" fmla="*/ 0 h 5220"/>
              <a:gd name="connsiteX1" fmla="*/ 0 w 30788"/>
              <a:gd name="connsiteY1" fmla="*/ 0 h 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88" h="5220">
                <a:moveTo>
                  <a:pt x="30789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8" name="Freeform 157">
            <a:extLst>
              <a:ext uri="{FF2B5EF4-FFF2-40B4-BE49-F238E27FC236}">
                <a16:creationId xmlns:a16="http://schemas.microsoft.com/office/drawing/2014/main" id="{312B9750-A689-0445-48C9-923CB7691744}"/>
              </a:ext>
            </a:extLst>
          </p:cNvPr>
          <p:cNvSpPr/>
          <p:nvPr/>
        </p:nvSpPr>
        <p:spPr>
          <a:xfrm>
            <a:off x="3441909" y="4011500"/>
            <a:ext cx="22674" cy="3617"/>
          </a:xfrm>
          <a:custGeom>
            <a:avLst/>
            <a:gdLst>
              <a:gd name="connsiteX0" fmla="*/ 30789 w 30788"/>
              <a:gd name="connsiteY0" fmla="*/ 0 h 5220"/>
              <a:gd name="connsiteX1" fmla="*/ 0 w 30788"/>
              <a:gd name="connsiteY1" fmla="*/ 0 h 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88" h="5220">
                <a:moveTo>
                  <a:pt x="30789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0" name="Freeform 159">
            <a:extLst>
              <a:ext uri="{FF2B5EF4-FFF2-40B4-BE49-F238E27FC236}">
                <a16:creationId xmlns:a16="http://schemas.microsoft.com/office/drawing/2014/main" id="{FB55EA61-01FC-31EA-4BDB-8F0650C1BB37}"/>
              </a:ext>
            </a:extLst>
          </p:cNvPr>
          <p:cNvSpPr/>
          <p:nvPr/>
        </p:nvSpPr>
        <p:spPr>
          <a:xfrm>
            <a:off x="3441909" y="3665695"/>
            <a:ext cx="22674" cy="3617"/>
          </a:xfrm>
          <a:custGeom>
            <a:avLst/>
            <a:gdLst>
              <a:gd name="connsiteX0" fmla="*/ 30789 w 30788"/>
              <a:gd name="connsiteY0" fmla="*/ 0 h 5220"/>
              <a:gd name="connsiteX1" fmla="*/ 0 w 30788"/>
              <a:gd name="connsiteY1" fmla="*/ 0 h 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88" h="5220">
                <a:moveTo>
                  <a:pt x="30789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2" name="Freeform 161">
            <a:extLst>
              <a:ext uri="{FF2B5EF4-FFF2-40B4-BE49-F238E27FC236}">
                <a16:creationId xmlns:a16="http://schemas.microsoft.com/office/drawing/2014/main" id="{8F1E6AAD-23B6-1980-582F-9B161E827D6A}"/>
              </a:ext>
            </a:extLst>
          </p:cNvPr>
          <p:cNvSpPr/>
          <p:nvPr/>
        </p:nvSpPr>
        <p:spPr>
          <a:xfrm>
            <a:off x="3441909" y="3320614"/>
            <a:ext cx="22674" cy="3617"/>
          </a:xfrm>
          <a:custGeom>
            <a:avLst/>
            <a:gdLst>
              <a:gd name="connsiteX0" fmla="*/ 30789 w 30788"/>
              <a:gd name="connsiteY0" fmla="*/ 0 h 5220"/>
              <a:gd name="connsiteX1" fmla="*/ 0 w 30788"/>
              <a:gd name="connsiteY1" fmla="*/ 0 h 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88" h="5220">
                <a:moveTo>
                  <a:pt x="30789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4" name="Freeform 163">
            <a:extLst>
              <a:ext uri="{FF2B5EF4-FFF2-40B4-BE49-F238E27FC236}">
                <a16:creationId xmlns:a16="http://schemas.microsoft.com/office/drawing/2014/main" id="{97AD8CFB-38F1-1B35-33F3-344556367663}"/>
              </a:ext>
            </a:extLst>
          </p:cNvPr>
          <p:cNvSpPr/>
          <p:nvPr/>
        </p:nvSpPr>
        <p:spPr>
          <a:xfrm>
            <a:off x="3441909" y="2975171"/>
            <a:ext cx="22674" cy="3617"/>
          </a:xfrm>
          <a:custGeom>
            <a:avLst/>
            <a:gdLst>
              <a:gd name="connsiteX0" fmla="*/ 30789 w 30788"/>
              <a:gd name="connsiteY0" fmla="*/ 0 h 5220"/>
              <a:gd name="connsiteX1" fmla="*/ 0 w 30788"/>
              <a:gd name="connsiteY1" fmla="*/ 0 h 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88" h="5220">
                <a:moveTo>
                  <a:pt x="30789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0" name="Freeform 259">
            <a:extLst>
              <a:ext uri="{FF2B5EF4-FFF2-40B4-BE49-F238E27FC236}">
                <a16:creationId xmlns:a16="http://schemas.microsoft.com/office/drawing/2014/main" id="{EF85A72C-0A36-9656-2CE9-796FF4294C1B}"/>
              </a:ext>
            </a:extLst>
          </p:cNvPr>
          <p:cNvSpPr/>
          <p:nvPr/>
        </p:nvSpPr>
        <p:spPr>
          <a:xfrm>
            <a:off x="3464583" y="3665695"/>
            <a:ext cx="2465344" cy="3617"/>
          </a:xfrm>
          <a:custGeom>
            <a:avLst/>
            <a:gdLst>
              <a:gd name="connsiteX0" fmla="*/ 0 w 3347606"/>
              <a:gd name="connsiteY0" fmla="*/ 0 h 5220"/>
              <a:gd name="connsiteX1" fmla="*/ 3347607 w 3347606"/>
              <a:gd name="connsiteY1" fmla="*/ 0 h 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47606" h="5220">
                <a:moveTo>
                  <a:pt x="0" y="0"/>
                </a:moveTo>
                <a:lnTo>
                  <a:pt x="3347607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61" name="Graphic 152">
            <a:extLst>
              <a:ext uri="{FF2B5EF4-FFF2-40B4-BE49-F238E27FC236}">
                <a16:creationId xmlns:a16="http://schemas.microsoft.com/office/drawing/2014/main" id="{D543C716-AD98-3A5A-EB93-46184C4BBFC1}"/>
              </a:ext>
            </a:extLst>
          </p:cNvPr>
          <p:cNvGrpSpPr/>
          <p:nvPr/>
        </p:nvGrpSpPr>
        <p:grpSpPr>
          <a:xfrm>
            <a:off x="3464583" y="3874094"/>
            <a:ext cx="2469187" cy="47617"/>
            <a:chOff x="13071733" y="5073823"/>
            <a:chExt cx="3383613" cy="5220"/>
          </a:xfrm>
        </p:grpSpPr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CB4ACFEA-6816-A09B-28DB-0910897D24D8}"/>
                </a:ext>
              </a:extLst>
            </p:cNvPr>
            <p:cNvSpPr/>
            <p:nvPr/>
          </p:nvSpPr>
          <p:spPr>
            <a:xfrm>
              <a:off x="13071733" y="5073823"/>
              <a:ext cx="10436" cy="5220"/>
            </a:xfrm>
            <a:custGeom>
              <a:avLst/>
              <a:gdLst>
                <a:gd name="connsiteX0" fmla="*/ 0 w 10436"/>
                <a:gd name="connsiteY0" fmla="*/ 0 h 5220"/>
                <a:gd name="connsiteX1" fmla="*/ 10437 w 10436"/>
                <a:gd name="connsiteY1" fmla="*/ 0 h 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5220">
                  <a:moveTo>
                    <a:pt x="0" y="0"/>
                  </a:moveTo>
                  <a:lnTo>
                    <a:pt x="10437" y="0"/>
                  </a:lnTo>
                </a:path>
              </a:pathLst>
            </a:custGeom>
            <a:ln w="9525" cap="flat">
              <a:solidFill>
                <a:srgbClr val="00255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312D2677-542E-7135-0CA5-AC73A08B5A9C}"/>
                </a:ext>
              </a:extLst>
            </p:cNvPr>
            <p:cNvSpPr/>
            <p:nvPr/>
          </p:nvSpPr>
          <p:spPr>
            <a:xfrm>
              <a:off x="13102522" y="5073823"/>
              <a:ext cx="30788" cy="5220"/>
            </a:xfrm>
            <a:custGeom>
              <a:avLst/>
              <a:gdLst>
                <a:gd name="connsiteX0" fmla="*/ 0 w 30788"/>
                <a:gd name="connsiteY0" fmla="*/ 0 h 5220"/>
                <a:gd name="connsiteX1" fmla="*/ 30789 w 30788"/>
                <a:gd name="connsiteY1" fmla="*/ 0 h 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88" h="5220">
                  <a:moveTo>
                    <a:pt x="0" y="0"/>
                  </a:moveTo>
                  <a:lnTo>
                    <a:pt x="30789" y="0"/>
                  </a:lnTo>
                </a:path>
              </a:pathLst>
            </a:custGeom>
            <a:ln w="9525" cap="flat">
              <a:solidFill>
                <a:srgbClr val="002557"/>
              </a:solidFill>
              <a:custDash>
                <a:ds d="0" sp="0"/>
                <a:ds d="300000" sp="300000"/>
              </a:custDash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4988B6F1-4D0B-FA33-9276-A96FEAC5FC8A}"/>
                </a:ext>
              </a:extLst>
            </p:cNvPr>
            <p:cNvSpPr/>
            <p:nvPr/>
          </p:nvSpPr>
          <p:spPr>
            <a:xfrm>
              <a:off x="13143747" y="5073823"/>
              <a:ext cx="3290726" cy="5220"/>
            </a:xfrm>
            <a:custGeom>
              <a:avLst/>
              <a:gdLst>
                <a:gd name="connsiteX0" fmla="*/ 0 w 3290726"/>
                <a:gd name="connsiteY0" fmla="*/ 0 h 5220"/>
                <a:gd name="connsiteX1" fmla="*/ 3290726 w 3290726"/>
                <a:gd name="connsiteY1" fmla="*/ 0 h 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90726" h="5220">
                  <a:moveTo>
                    <a:pt x="0" y="0"/>
                  </a:moveTo>
                  <a:lnTo>
                    <a:pt x="3290726" y="0"/>
                  </a:lnTo>
                </a:path>
              </a:pathLst>
            </a:custGeom>
            <a:ln w="9525" cap="flat">
              <a:solidFill>
                <a:srgbClr val="002557"/>
              </a:solidFill>
              <a:custDash>
                <a:ds d="0" sp="0"/>
                <a:ds d="0" sp="0"/>
                <a:ds d="300000" sp="300000"/>
                <a:ds d="300000" sp="300000"/>
              </a:custDash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B22256D7-47BF-8C8D-556F-F62BAA3942A5}"/>
                </a:ext>
              </a:extLst>
            </p:cNvPr>
            <p:cNvSpPr/>
            <p:nvPr/>
          </p:nvSpPr>
          <p:spPr>
            <a:xfrm>
              <a:off x="16444910" y="5073823"/>
              <a:ext cx="10436" cy="5220"/>
            </a:xfrm>
            <a:custGeom>
              <a:avLst/>
              <a:gdLst>
                <a:gd name="connsiteX0" fmla="*/ 0 w 10436"/>
                <a:gd name="connsiteY0" fmla="*/ 0 h 5220"/>
                <a:gd name="connsiteX1" fmla="*/ 10437 w 10436"/>
                <a:gd name="connsiteY1" fmla="*/ 0 h 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6" h="5220">
                  <a:moveTo>
                    <a:pt x="0" y="0"/>
                  </a:moveTo>
                  <a:lnTo>
                    <a:pt x="10437" y="0"/>
                  </a:lnTo>
                </a:path>
              </a:pathLst>
            </a:custGeom>
            <a:ln w="9525" cap="flat">
              <a:solidFill>
                <a:srgbClr val="00255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74" name="TextBox 273">
            <a:extLst>
              <a:ext uri="{FF2B5EF4-FFF2-40B4-BE49-F238E27FC236}">
                <a16:creationId xmlns:a16="http://schemas.microsoft.com/office/drawing/2014/main" id="{D40CCD3D-541A-3382-8F42-A71A3EF40E8C}"/>
              </a:ext>
            </a:extLst>
          </p:cNvPr>
          <p:cNvSpPr txBox="1"/>
          <p:nvPr/>
        </p:nvSpPr>
        <p:spPr>
          <a:xfrm>
            <a:off x="3178343" y="2893011"/>
            <a:ext cx="3145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DE95C3DD-1AEA-1C6F-3DA2-7F8AC2D9F0BD}"/>
              </a:ext>
            </a:extLst>
          </p:cNvPr>
          <p:cNvSpPr txBox="1"/>
          <p:nvPr/>
        </p:nvSpPr>
        <p:spPr>
          <a:xfrm rot="16200000">
            <a:off x="2560027" y="3585495"/>
            <a:ext cx="13513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srgbClr val="002557"/>
                </a:solidFill>
                <a:latin typeface="Arial" panose="020B0604020202020204" pitchFamily="34" charset="0"/>
              </a:rPr>
              <a:t>Maximum tumor shrinkage (%)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FB563BCE-61AD-8121-0BCE-E5144901930B}"/>
              </a:ext>
            </a:extLst>
          </p:cNvPr>
          <p:cNvSpPr txBox="1"/>
          <p:nvPr/>
        </p:nvSpPr>
        <p:spPr>
          <a:xfrm>
            <a:off x="3221624" y="3235910"/>
            <a:ext cx="27122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49C006CA-CD9B-A0CF-F305-9A58BABCB5E9}"/>
              </a:ext>
            </a:extLst>
          </p:cNvPr>
          <p:cNvSpPr txBox="1"/>
          <p:nvPr/>
        </p:nvSpPr>
        <p:spPr>
          <a:xfrm>
            <a:off x="3264904" y="3582458"/>
            <a:ext cx="2279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F877066F-60B8-468A-3BE3-D54BD5A82FF3}"/>
              </a:ext>
            </a:extLst>
          </p:cNvPr>
          <p:cNvSpPr txBox="1"/>
          <p:nvPr/>
        </p:nvSpPr>
        <p:spPr>
          <a:xfrm>
            <a:off x="3178343" y="3929005"/>
            <a:ext cx="3145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–50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F2E5745B-74FC-6EF3-A6B0-6E32431A8E2B}"/>
              </a:ext>
            </a:extLst>
          </p:cNvPr>
          <p:cNvSpPr txBox="1"/>
          <p:nvPr/>
        </p:nvSpPr>
        <p:spPr>
          <a:xfrm>
            <a:off x="3135061" y="4268258"/>
            <a:ext cx="35779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–100</a:t>
            </a:r>
          </a:p>
        </p:txBody>
      </p:sp>
      <p:sp>
        <p:nvSpPr>
          <p:cNvPr id="283" name="Freeform 282">
            <a:extLst>
              <a:ext uri="{FF2B5EF4-FFF2-40B4-BE49-F238E27FC236}">
                <a16:creationId xmlns:a16="http://schemas.microsoft.com/office/drawing/2014/main" id="{80446E24-E642-53AB-6AD1-A31D75C4F35B}"/>
              </a:ext>
            </a:extLst>
          </p:cNvPr>
          <p:cNvSpPr/>
          <p:nvPr/>
        </p:nvSpPr>
        <p:spPr>
          <a:xfrm>
            <a:off x="579270" y="1221724"/>
            <a:ext cx="3821" cy="1387163"/>
          </a:xfrm>
          <a:custGeom>
            <a:avLst/>
            <a:gdLst>
              <a:gd name="connsiteX0" fmla="*/ 0 w 9398"/>
              <a:gd name="connsiteY0" fmla="*/ 3593481 h 3593481"/>
              <a:gd name="connsiteX1" fmla="*/ 0 w 9398"/>
              <a:gd name="connsiteY1" fmla="*/ 0 h 359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98" h="3593481">
                <a:moveTo>
                  <a:pt x="0" y="3593481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4" name="Freeform 283">
            <a:extLst>
              <a:ext uri="{FF2B5EF4-FFF2-40B4-BE49-F238E27FC236}">
                <a16:creationId xmlns:a16="http://schemas.microsoft.com/office/drawing/2014/main" id="{A5449982-667D-E7D0-2677-CC62E7DEEAC4}"/>
              </a:ext>
            </a:extLst>
          </p:cNvPr>
          <p:cNvSpPr/>
          <p:nvPr/>
        </p:nvSpPr>
        <p:spPr>
          <a:xfrm>
            <a:off x="556728" y="2608888"/>
            <a:ext cx="22543" cy="3629"/>
          </a:xfrm>
          <a:custGeom>
            <a:avLst/>
            <a:gdLst>
              <a:gd name="connsiteX0" fmla="*/ 55450 w 55450"/>
              <a:gd name="connsiteY0" fmla="*/ 0 h 9402"/>
              <a:gd name="connsiteX1" fmla="*/ 0 w 55450"/>
              <a:gd name="connsiteY1" fmla="*/ 0 h 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0" h="9402">
                <a:moveTo>
                  <a:pt x="55450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" name="Freeform 285">
            <a:extLst>
              <a:ext uri="{FF2B5EF4-FFF2-40B4-BE49-F238E27FC236}">
                <a16:creationId xmlns:a16="http://schemas.microsoft.com/office/drawing/2014/main" id="{A28F7497-6EF7-584E-29A4-7E43F1202C9C}"/>
              </a:ext>
            </a:extLst>
          </p:cNvPr>
          <p:cNvSpPr/>
          <p:nvPr/>
        </p:nvSpPr>
        <p:spPr>
          <a:xfrm>
            <a:off x="556728" y="2262279"/>
            <a:ext cx="22543" cy="3629"/>
          </a:xfrm>
          <a:custGeom>
            <a:avLst/>
            <a:gdLst>
              <a:gd name="connsiteX0" fmla="*/ 55450 w 55450"/>
              <a:gd name="connsiteY0" fmla="*/ 0 h 9402"/>
              <a:gd name="connsiteX1" fmla="*/ 0 w 55450"/>
              <a:gd name="connsiteY1" fmla="*/ 0 h 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0" h="9402">
                <a:moveTo>
                  <a:pt x="55450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0" name="Freeform 289">
            <a:extLst>
              <a:ext uri="{FF2B5EF4-FFF2-40B4-BE49-F238E27FC236}">
                <a16:creationId xmlns:a16="http://schemas.microsoft.com/office/drawing/2014/main" id="{897394C1-D783-99CD-A035-21622680730A}"/>
              </a:ext>
            </a:extLst>
          </p:cNvPr>
          <p:cNvSpPr/>
          <p:nvPr/>
        </p:nvSpPr>
        <p:spPr>
          <a:xfrm>
            <a:off x="556728" y="1569061"/>
            <a:ext cx="22543" cy="3629"/>
          </a:xfrm>
          <a:custGeom>
            <a:avLst/>
            <a:gdLst>
              <a:gd name="connsiteX0" fmla="*/ 55450 w 55450"/>
              <a:gd name="connsiteY0" fmla="*/ 0 h 9402"/>
              <a:gd name="connsiteX1" fmla="*/ 0 w 55450"/>
              <a:gd name="connsiteY1" fmla="*/ 0 h 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0" h="9402">
                <a:moveTo>
                  <a:pt x="55450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2" name="Freeform 291">
            <a:extLst>
              <a:ext uri="{FF2B5EF4-FFF2-40B4-BE49-F238E27FC236}">
                <a16:creationId xmlns:a16="http://schemas.microsoft.com/office/drawing/2014/main" id="{FC37D5A1-C4AC-04D6-F6AC-8311BDFBCE96}"/>
              </a:ext>
            </a:extLst>
          </p:cNvPr>
          <p:cNvSpPr/>
          <p:nvPr/>
        </p:nvSpPr>
        <p:spPr>
          <a:xfrm>
            <a:off x="556728" y="1222451"/>
            <a:ext cx="22543" cy="3629"/>
          </a:xfrm>
          <a:custGeom>
            <a:avLst/>
            <a:gdLst>
              <a:gd name="connsiteX0" fmla="*/ 55450 w 55450"/>
              <a:gd name="connsiteY0" fmla="*/ 0 h 9402"/>
              <a:gd name="connsiteX1" fmla="*/ 0 w 55450"/>
              <a:gd name="connsiteY1" fmla="*/ 0 h 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0" h="9402">
                <a:moveTo>
                  <a:pt x="55450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56" name="Graphic 280">
            <a:extLst>
              <a:ext uri="{FF2B5EF4-FFF2-40B4-BE49-F238E27FC236}">
                <a16:creationId xmlns:a16="http://schemas.microsoft.com/office/drawing/2014/main" id="{D17EB8AE-6BD6-3AEB-525A-B4DCC73BABF8}"/>
              </a:ext>
            </a:extLst>
          </p:cNvPr>
          <p:cNvGrpSpPr/>
          <p:nvPr/>
        </p:nvGrpSpPr>
        <p:grpSpPr>
          <a:xfrm>
            <a:off x="578800" y="2123997"/>
            <a:ext cx="2451014" cy="52368"/>
            <a:chOff x="-8253328" y="3256896"/>
            <a:chExt cx="6093862" cy="9402"/>
          </a:xfrm>
        </p:grpSpPr>
        <p:sp>
          <p:nvSpPr>
            <p:cNvPr id="757" name="Freeform 756">
              <a:extLst>
                <a:ext uri="{FF2B5EF4-FFF2-40B4-BE49-F238E27FC236}">
                  <a16:creationId xmlns:a16="http://schemas.microsoft.com/office/drawing/2014/main" id="{AB70DF12-7840-AB56-FDF1-F50D4AA728EA}"/>
                </a:ext>
              </a:extLst>
            </p:cNvPr>
            <p:cNvSpPr/>
            <p:nvPr/>
          </p:nvSpPr>
          <p:spPr>
            <a:xfrm>
              <a:off x="-8253328" y="3256896"/>
              <a:ext cx="18796" cy="9402"/>
            </a:xfrm>
            <a:custGeom>
              <a:avLst/>
              <a:gdLst>
                <a:gd name="connsiteX0" fmla="*/ 0 w 18796"/>
                <a:gd name="connsiteY0" fmla="*/ 0 h 9402"/>
                <a:gd name="connsiteX1" fmla="*/ 18797 w 18796"/>
                <a:gd name="connsiteY1" fmla="*/ 0 h 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96" h="9402">
                  <a:moveTo>
                    <a:pt x="0" y="0"/>
                  </a:moveTo>
                  <a:lnTo>
                    <a:pt x="18797" y="0"/>
                  </a:lnTo>
                </a:path>
              </a:pathLst>
            </a:custGeom>
            <a:ln w="9525" cap="flat">
              <a:solidFill>
                <a:srgbClr val="00255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8" name="Freeform 757">
              <a:extLst>
                <a:ext uri="{FF2B5EF4-FFF2-40B4-BE49-F238E27FC236}">
                  <a16:creationId xmlns:a16="http://schemas.microsoft.com/office/drawing/2014/main" id="{13D27CA7-527E-CC4E-6BB3-C303BF74440C}"/>
                </a:ext>
              </a:extLst>
            </p:cNvPr>
            <p:cNvSpPr/>
            <p:nvPr/>
          </p:nvSpPr>
          <p:spPr>
            <a:xfrm>
              <a:off x="-8197878" y="3256896"/>
              <a:ext cx="55450" cy="9402"/>
            </a:xfrm>
            <a:custGeom>
              <a:avLst/>
              <a:gdLst>
                <a:gd name="connsiteX0" fmla="*/ 0 w 55450"/>
                <a:gd name="connsiteY0" fmla="*/ 0 h 9402"/>
                <a:gd name="connsiteX1" fmla="*/ 55450 w 55450"/>
                <a:gd name="connsiteY1" fmla="*/ 0 h 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450" h="9402">
                  <a:moveTo>
                    <a:pt x="0" y="0"/>
                  </a:moveTo>
                  <a:lnTo>
                    <a:pt x="55450" y="0"/>
                  </a:lnTo>
                </a:path>
              </a:pathLst>
            </a:custGeom>
            <a:ln w="9525" cap="flat">
              <a:solidFill>
                <a:srgbClr val="002557"/>
              </a:solidFill>
              <a:custDash>
                <a:ds d="0" sp="0"/>
                <a:ds d="300000" sp="300000"/>
              </a:custDash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9" name="Freeform 758">
              <a:extLst>
                <a:ext uri="{FF2B5EF4-FFF2-40B4-BE49-F238E27FC236}">
                  <a16:creationId xmlns:a16="http://schemas.microsoft.com/office/drawing/2014/main" id="{23C74215-4CEE-9A0A-6583-77D1DB98B23C}"/>
                </a:ext>
              </a:extLst>
            </p:cNvPr>
            <p:cNvSpPr/>
            <p:nvPr/>
          </p:nvSpPr>
          <p:spPr>
            <a:xfrm>
              <a:off x="-8123631" y="3256896"/>
              <a:ext cx="5926572" cy="9402"/>
            </a:xfrm>
            <a:custGeom>
              <a:avLst/>
              <a:gdLst>
                <a:gd name="connsiteX0" fmla="*/ 0 w 5926572"/>
                <a:gd name="connsiteY0" fmla="*/ 0 h 9402"/>
                <a:gd name="connsiteX1" fmla="*/ 5926572 w 5926572"/>
                <a:gd name="connsiteY1" fmla="*/ 0 h 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6572" h="9402">
                  <a:moveTo>
                    <a:pt x="0" y="0"/>
                  </a:moveTo>
                  <a:lnTo>
                    <a:pt x="5926572" y="0"/>
                  </a:lnTo>
                </a:path>
              </a:pathLst>
            </a:custGeom>
            <a:ln w="9525" cap="flat">
              <a:solidFill>
                <a:srgbClr val="002557"/>
              </a:solidFill>
              <a:custDash>
                <a:ds d="0" sp="0"/>
                <a:ds d="0" sp="0"/>
                <a:ds d="300000" sp="300000"/>
                <a:ds d="300000" sp="300000"/>
              </a:custDash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0" name="Freeform 759">
              <a:extLst>
                <a:ext uri="{FF2B5EF4-FFF2-40B4-BE49-F238E27FC236}">
                  <a16:creationId xmlns:a16="http://schemas.microsoft.com/office/drawing/2014/main" id="{DDB49929-F409-96A3-46B4-D4477F986CAA}"/>
                </a:ext>
              </a:extLst>
            </p:cNvPr>
            <p:cNvSpPr/>
            <p:nvPr/>
          </p:nvSpPr>
          <p:spPr>
            <a:xfrm>
              <a:off x="-2178262" y="3256896"/>
              <a:ext cx="18796" cy="9402"/>
            </a:xfrm>
            <a:custGeom>
              <a:avLst/>
              <a:gdLst>
                <a:gd name="connsiteX0" fmla="*/ 0 w 18796"/>
                <a:gd name="connsiteY0" fmla="*/ 0 h 9402"/>
                <a:gd name="connsiteX1" fmla="*/ 18796 w 18796"/>
                <a:gd name="connsiteY1" fmla="*/ 0 h 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96" h="9402">
                  <a:moveTo>
                    <a:pt x="0" y="0"/>
                  </a:moveTo>
                  <a:lnTo>
                    <a:pt x="18796" y="0"/>
                  </a:lnTo>
                </a:path>
              </a:pathLst>
            </a:custGeom>
            <a:ln w="9525" cap="flat">
              <a:solidFill>
                <a:srgbClr val="00255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88" name="Freeform 287">
            <a:extLst>
              <a:ext uri="{FF2B5EF4-FFF2-40B4-BE49-F238E27FC236}">
                <a16:creationId xmlns:a16="http://schemas.microsoft.com/office/drawing/2014/main" id="{630FE2BB-B875-3EA2-449C-1486BF385DE9}"/>
              </a:ext>
            </a:extLst>
          </p:cNvPr>
          <p:cNvSpPr/>
          <p:nvPr/>
        </p:nvSpPr>
        <p:spPr>
          <a:xfrm>
            <a:off x="556728" y="1915669"/>
            <a:ext cx="22543" cy="3629"/>
          </a:xfrm>
          <a:custGeom>
            <a:avLst/>
            <a:gdLst>
              <a:gd name="connsiteX0" fmla="*/ 55450 w 55450"/>
              <a:gd name="connsiteY0" fmla="*/ 0 h 9402"/>
              <a:gd name="connsiteX1" fmla="*/ 0 w 55450"/>
              <a:gd name="connsiteY1" fmla="*/ 0 h 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0" h="9402">
                <a:moveTo>
                  <a:pt x="55450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2" name="Freeform 541">
            <a:extLst>
              <a:ext uri="{FF2B5EF4-FFF2-40B4-BE49-F238E27FC236}">
                <a16:creationId xmlns:a16="http://schemas.microsoft.com/office/drawing/2014/main" id="{BC0B14E9-502B-C638-1010-3CEAC2842387}"/>
              </a:ext>
            </a:extLst>
          </p:cNvPr>
          <p:cNvSpPr/>
          <p:nvPr/>
        </p:nvSpPr>
        <p:spPr>
          <a:xfrm>
            <a:off x="573935" y="1915668"/>
            <a:ext cx="2455164" cy="6858"/>
          </a:xfrm>
          <a:custGeom>
            <a:avLst/>
            <a:gdLst>
              <a:gd name="connsiteX0" fmla="*/ 0 w 6029014"/>
              <a:gd name="connsiteY0" fmla="*/ 0 h 9402"/>
              <a:gd name="connsiteX1" fmla="*/ 6029014 w 6029014"/>
              <a:gd name="connsiteY1" fmla="*/ 0 h 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29014" h="9402">
                <a:moveTo>
                  <a:pt x="0" y="0"/>
                </a:moveTo>
                <a:lnTo>
                  <a:pt x="6029014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62" name="TextBox 761">
            <a:extLst>
              <a:ext uri="{FF2B5EF4-FFF2-40B4-BE49-F238E27FC236}">
                <a16:creationId xmlns:a16="http://schemas.microsoft.com/office/drawing/2014/main" id="{5FD50398-E68A-005E-AE33-A34A9D4A961C}"/>
              </a:ext>
            </a:extLst>
          </p:cNvPr>
          <p:cNvSpPr txBox="1"/>
          <p:nvPr/>
        </p:nvSpPr>
        <p:spPr>
          <a:xfrm>
            <a:off x="285260" y="1144018"/>
            <a:ext cx="3145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763" name="TextBox 762">
            <a:extLst>
              <a:ext uri="{FF2B5EF4-FFF2-40B4-BE49-F238E27FC236}">
                <a16:creationId xmlns:a16="http://schemas.microsoft.com/office/drawing/2014/main" id="{1F8F94C9-8B5C-9880-7A03-08453F8D4D44}"/>
              </a:ext>
            </a:extLst>
          </p:cNvPr>
          <p:cNvSpPr txBox="1"/>
          <p:nvPr/>
        </p:nvSpPr>
        <p:spPr>
          <a:xfrm rot="16200000">
            <a:off x="-333057" y="1836502"/>
            <a:ext cx="13513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srgbClr val="002557"/>
                </a:solidFill>
                <a:latin typeface="Arial" panose="020B0604020202020204" pitchFamily="34" charset="0"/>
              </a:rPr>
              <a:t>Maximum tumor shrinkage (%)</a:t>
            </a:r>
          </a:p>
        </p:txBody>
      </p:sp>
      <p:sp>
        <p:nvSpPr>
          <p:cNvPr id="764" name="TextBox 763">
            <a:extLst>
              <a:ext uri="{FF2B5EF4-FFF2-40B4-BE49-F238E27FC236}">
                <a16:creationId xmlns:a16="http://schemas.microsoft.com/office/drawing/2014/main" id="{2074ED50-7FBF-EFBF-C3AF-41BE688D0FC0}"/>
              </a:ext>
            </a:extLst>
          </p:cNvPr>
          <p:cNvSpPr txBox="1"/>
          <p:nvPr/>
        </p:nvSpPr>
        <p:spPr>
          <a:xfrm>
            <a:off x="328541" y="1486918"/>
            <a:ext cx="27122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765" name="TextBox 764">
            <a:extLst>
              <a:ext uri="{FF2B5EF4-FFF2-40B4-BE49-F238E27FC236}">
                <a16:creationId xmlns:a16="http://schemas.microsoft.com/office/drawing/2014/main" id="{C97D4768-B7AF-50C9-21D5-C49943E5F593}"/>
              </a:ext>
            </a:extLst>
          </p:cNvPr>
          <p:cNvSpPr txBox="1"/>
          <p:nvPr/>
        </p:nvSpPr>
        <p:spPr>
          <a:xfrm>
            <a:off x="371821" y="1833466"/>
            <a:ext cx="2279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766" name="TextBox 765">
            <a:extLst>
              <a:ext uri="{FF2B5EF4-FFF2-40B4-BE49-F238E27FC236}">
                <a16:creationId xmlns:a16="http://schemas.microsoft.com/office/drawing/2014/main" id="{0B732178-6782-B112-04DC-93A69792C302}"/>
              </a:ext>
            </a:extLst>
          </p:cNvPr>
          <p:cNvSpPr txBox="1"/>
          <p:nvPr/>
        </p:nvSpPr>
        <p:spPr>
          <a:xfrm>
            <a:off x="285260" y="2180013"/>
            <a:ext cx="3145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–50</a:t>
            </a:r>
          </a:p>
        </p:txBody>
      </p:sp>
      <p:sp>
        <p:nvSpPr>
          <p:cNvPr id="767" name="TextBox 766">
            <a:extLst>
              <a:ext uri="{FF2B5EF4-FFF2-40B4-BE49-F238E27FC236}">
                <a16:creationId xmlns:a16="http://schemas.microsoft.com/office/drawing/2014/main" id="{40D1F471-3105-0383-21A1-1FF2F0144377}"/>
              </a:ext>
            </a:extLst>
          </p:cNvPr>
          <p:cNvSpPr txBox="1"/>
          <p:nvPr/>
        </p:nvSpPr>
        <p:spPr>
          <a:xfrm>
            <a:off x="241978" y="2519266"/>
            <a:ext cx="35779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–100</a:t>
            </a:r>
          </a:p>
        </p:txBody>
      </p:sp>
      <p:sp>
        <p:nvSpPr>
          <p:cNvPr id="775" name="Freeform 774">
            <a:extLst>
              <a:ext uri="{FF2B5EF4-FFF2-40B4-BE49-F238E27FC236}">
                <a16:creationId xmlns:a16="http://schemas.microsoft.com/office/drawing/2014/main" id="{9C98BD5A-4BC0-76D4-2821-9D9C045ECFA3}"/>
              </a:ext>
            </a:extLst>
          </p:cNvPr>
          <p:cNvSpPr/>
          <p:nvPr/>
        </p:nvSpPr>
        <p:spPr>
          <a:xfrm>
            <a:off x="583018" y="2960914"/>
            <a:ext cx="3827" cy="1383542"/>
          </a:xfrm>
          <a:custGeom>
            <a:avLst/>
            <a:gdLst>
              <a:gd name="connsiteX0" fmla="*/ 0 w 9398"/>
              <a:gd name="connsiteY0" fmla="*/ 3593481 h 3593481"/>
              <a:gd name="connsiteX1" fmla="*/ 0 w 9398"/>
              <a:gd name="connsiteY1" fmla="*/ 0 h 359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98" h="3593481">
                <a:moveTo>
                  <a:pt x="0" y="3593481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76" name="Freeform 775">
            <a:extLst>
              <a:ext uri="{FF2B5EF4-FFF2-40B4-BE49-F238E27FC236}">
                <a16:creationId xmlns:a16="http://schemas.microsoft.com/office/drawing/2014/main" id="{FB3233D7-1D85-F67D-7075-71F136E6F236}"/>
              </a:ext>
            </a:extLst>
          </p:cNvPr>
          <p:cNvSpPr/>
          <p:nvPr/>
        </p:nvSpPr>
        <p:spPr>
          <a:xfrm>
            <a:off x="560438" y="4344456"/>
            <a:ext cx="22580" cy="3620"/>
          </a:xfrm>
          <a:custGeom>
            <a:avLst/>
            <a:gdLst>
              <a:gd name="connsiteX0" fmla="*/ 55450 w 55450"/>
              <a:gd name="connsiteY0" fmla="*/ 0 h 9402"/>
              <a:gd name="connsiteX1" fmla="*/ 0 w 55450"/>
              <a:gd name="connsiteY1" fmla="*/ 0 h 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0" h="9402">
                <a:moveTo>
                  <a:pt x="55450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78" name="Freeform 777">
            <a:extLst>
              <a:ext uri="{FF2B5EF4-FFF2-40B4-BE49-F238E27FC236}">
                <a16:creationId xmlns:a16="http://schemas.microsoft.com/office/drawing/2014/main" id="{44E6C648-285E-2BF0-B496-D0CCECE8F124}"/>
              </a:ext>
            </a:extLst>
          </p:cNvPr>
          <p:cNvSpPr/>
          <p:nvPr/>
        </p:nvSpPr>
        <p:spPr>
          <a:xfrm>
            <a:off x="560438" y="3998752"/>
            <a:ext cx="22580" cy="3620"/>
          </a:xfrm>
          <a:custGeom>
            <a:avLst/>
            <a:gdLst>
              <a:gd name="connsiteX0" fmla="*/ 55450 w 55450"/>
              <a:gd name="connsiteY0" fmla="*/ 0 h 9402"/>
              <a:gd name="connsiteX1" fmla="*/ 0 w 55450"/>
              <a:gd name="connsiteY1" fmla="*/ 0 h 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0" h="9402">
                <a:moveTo>
                  <a:pt x="55450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80" name="Freeform 779">
            <a:extLst>
              <a:ext uri="{FF2B5EF4-FFF2-40B4-BE49-F238E27FC236}">
                <a16:creationId xmlns:a16="http://schemas.microsoft.com/office/drawing/2014/main" id="{E5BA3430-DD7C-799C-ECB0-D7C4F6DC61E2}"/>
              </a:ext>
            </a:extLst>
          </p:cNvPr>
          <p:cNvSpPr/>
          <p:nvPr/>
        </p:nvSpPr>
        <p:spPr>
          <a:xfrm>
            <a:off x="560438" y="3652685"/>
            <a:ext cx="22580" cy="3620"/>
          </a:xfrm>
          <a:custGeom>
            <a:avLst/>
            <a:gdLst>
              <a:gd name="connsiteX0" fmla="*/ 55450 w 55450"/>
              <a:gd name="connsiteY0" fmla="*/ 0 h 9402"/>
              <a:gd name="connsiteX1" fmla="*/ 0 w 55450"/>
              <a:gd name="connsiteY1" fmla="*/ 0 h 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0" h="9402">
                <a:moveTo>
                  <a:pt x="55450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82" name="Freeform 781">
            <a:extLst>
              <a:ext uri="{FF2B5EF4-FFF2-40B4-BE49-F238E27FC236}">
                <a16:creationId xmlns:a16="http://schemas.microsoft.com/office/drawing/2014/main" id="{2E76E62F-606D-3CB0-B412-C77147C5AD3F}"/>
              </a:ext>
            </a:extLst>
          </p:cNvPr>
          <p:cNvSpPr/>
          <p:nvPr/>
        </p:nvSpPr>
        <p:spPr>
          <a:xfrm>
            <a:off x="560438" y="3307342"/>
            <a:ext cx="22580" cy="3620"/>
          </a:xfrm>
          <a:custGeom>
            <a:avLst/>
            <a:gdLst>
              <a:gd name="connsiteX0" fmla="*/ 55450 w 55450"/>
              <a:gd name="connsiteY0" fmla="*/ 0 h 9402"/>
              <a:gd name="connsiteX1" fmla="*/ 0 w 55450"/>
              <a:gd name="connsiteY1" fmla="*/ 0 h 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0" h="9402">
                <a:moveTo>
                  <a:pt x="55450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84" name="Freeform 783">
            <a:extLst>
              <a:ext uri="{FF2B5EF4-FFF2-40B4-BE49-F238E27FC236}">
                <a16:creationId xmlns:a16="http://schemas.microsoft.com/office/drawing/2014/main" id="{C366396E-EBB0-20AC-C912-D483BACFD5E7}"/>
              </a:ext>
            </a:extLst>
          </p:cNvPr>
          <p:cNvSpPr/>
          <p:nvPr/>
        </p:nvSpPr>
        <p:spPr>
          <a:xfrm>
            <a:off x="560438" y="2961638"/>
            <a:ext cx="22580" cy="3620"/>
          </a:xfrm>
          <a:custGeom>
            <a:avLst/>
            <a:gdLst>
              <a:gd name="connsiteX0" fmla="*/ 55450 w 55450"/>
              <a:gd name="connsiteY0" fmla="*/ 0 h 9402"/>
              <a:gd name="connsiteX1" fmla="*/ 0 w 55450"/>
              <a:gd name="connsiteY1" fmla="*/ 0 h 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0" h="9402">
                <a:moveTo>
                  <a:pt x="55450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1" name="Freeform 790">
            <a:extLst>
              <a:ext uri="{FF2B5EF4-FFF2-40B4-BE49-F238E27FC236}">
                <a16:creationId xmlns:a16="http://schemas.microsoft.com/office/drawing/2014/main" id="{FB5C8120-DEED-0B0A-FB4A-EB504A1865A9}"/>
              </a:ext>
            </a:extLst>
          </p:cNvPr>
          <p:cNvSpPr/>
          <p:nvPr/>
        </p:nvSpPr>
        <p:spPr>
          <a:xfrm>
            <a:off x="583018" y="3652685"/>
            <a:ext cx="2455047" cy="3620"/>
          </a:xfrm>
          <a:custGeom>
            <a:avLst/>
            <a:gdLst>
              <a:gd name="connsiteX0" fmla="*/ 0 w 6029014"/>
              <a:gd name="connsiteY0" fmla="*/ 0 h 9402"/>
              <a:gd name="connsiteX1" fmla="*/ 6029014 w 6029014"/>
              <a:gd name="connsiteY1" fmla="*/ 0 h 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29014" h="9402">
                <a:moveTo>
                  <a:pt x="0" y="0"/>
                </a:moveTo>
                <a:lnTo>
                  <a:pt x="6029014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870" name="Graphic 772">
            <a:extLst>
              <a:ext uri="{FF2B5EF4-FFF2-40B4-BE49-F238E27FC236}">
                <a16:creationId xmlns:a16="http://schemas.microsoft.com/office/drawing/2014/main" id="{7C72591E-3893-F3D3-2CF2-FC00816E7A15}"/>
              </a:ext>
            </a:extLst>
          </p:cNvPr>
          <p:cNvGrpSpPr/>
          <p:nvPr/>
        </p:nvGrpSpPr>
        <p:grpSpPr>
          <a:xfrm>
            <a:off x="584931" y="3860830"/>
            <a:ext cx="2453134" cy="45770"/>
            <a:chOff x="-7192149" y="4475091"/>
            <a:chExt cx="6093862" cy="9402"/>
          </a:xfrm>
        </p:grpSpPr>
        <p:sp>
          <p:nvSpPr>
            <p:cNvPr id="871" name="Freeform 870">
              <a:extLst>
                <a:ext uri="{FF2B5EF4-FFF2-40B4-BE49-F238E27FC236}">
                  <a16:creationId xmlns:a16="http://schemas.microsoft.com/office/drawing/2014/main" id="{2CAA0A9B-1441-846B-1425-68317D68B875}"/>
                </a:ext>
              </a:extLst>
            </p:cNvPr>
            <p:cNvSpPr/>
            <p:nvPr/>
          </p:nvSpPr>
          <p:spPr>
            <a:xfrm>
              <a:off x="-7192149" y="4475091"/>
              <a:ext cx="18796" cy="9402"/>
            </a:xfrm>
            <a:custGeom>
              <a:avLst/>
              <a:gdLst>
                <a:gd name="connsiteX0" fmla="*/ 0 w 18796"/>
                <a:gd name="connsiteY0" fmla="*/ 0 h 9402"/>
                <a:gd name="connsiteX1" fmla="*/ 18797 w 18796"/>
                <a:gd name="connsiteY1" fmla="*/ 0 h 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96" h="9402">
                  <a:moveTo>
                    <a:pt x="0" y="0"/>
                  </a:moveTo>
                  <a:lnTo>
                    <a:pt x="18797" y="0"/>
                  </a:lnTo>
                </a:path>
              </a:pathLst>
            </a:custGeom>
            <a:ln w="9525" cap="flat">
              <a:solidFill>
                <a:srgbClr val="00255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2" name="Freeform 871">
              <a:extLst>
                <a:ext uri="{FF2B5EF4-FFF2-40B4-BE49-F238E27FC236}">
                  <a16:creationId xmlns:a16="http://schemas.microsoft.com/office/drawing/2014/main" id="{5596E80B-B35D-1F93-A1F8-6BE8527866C6}"/>
                </a:ext>
              </a:extLst>
            </p:cNvPr>
            <p:cNvSpPr/>
            <p:nvPr/>
          </p:nvSpPr>
          <p:spPr>
            <a:xfrm>
              <a:off x="-7136699" y="4475091"/>
              <a:ext cx="55450" cy="9402"/>
            </a:xfrm>
            <a:custGeom>
              <a:avLst/>
              <a:gdLst>
                <a:gd name="connsiteX0" fmla="*/ 0 w 55450"/>
                <a:gd name="connsiteY0" fmla="*/ 0 h 9402"/>
                <a:gd name="connsiteX1" fmla="*/ 55450 w 55450"/>
                <a:gd name="connsiteY1" fmla="*/ 0 h 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450" h="9402">
                  <a:moveTo>
                    <a:pt x="0" y="0"/>
                  </a:moveTo>
                  <a:lnTo>
                    <a:pt x="55450" y="0"/>
                  </a:lnTo>
                </a:path>
              </a:pathLst>
            </a:custGeom>
            <a:ln w="9525" cap="flat">
              <a:solidFill>
                <a:srgbClr val="002557"/>
              </a:solidFill>
              <a:custDash>
                <a:ds d="0" sp="0"/>
                <a:ds d="300000" sp="300000"/>
              </a:custDash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3" name="Freeform 872">
              <a:extLst>
                <a:ext uri="{FF2B5EF4-FFF2-40B4-BE49-F238E27FC236}">
                  <a16:creationId xmlns:a16="http://schemas.microsoft.com/office/drawing/2014/main" id="{A3261B5C-A945-9363-C520-4A80EA5D58DC}"/>
                </a:ext>
              </a:extLst>
            </p:cNvPr>
            <p:cNvSpPr/>
            <p:nvPr/>
          </p:nvSpPr>
          <p:spPr>
            <a:xfrm>
              <a:off x="-7062452" y="4475091"/>
              <a:ext cx="5926572" cy="9402"/>
            </a:xfrm>
            <a:custGeom>
              <a:avLst/>
              <a:gdLst>
                <a:gd name="connsiteX0" fmla="*/ 0 w 5926572"/>
                <a:gd name="connsiteY0" fmla="*/ 0 h 9402"/>
                <a:gd name="connsiteX1" fmla="*/ 5926572 w 5926572"/>
                <a:gd name="connsiteY1" fmla="*/ 0 h 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6572" h="9402">
                  <a:moveTo>
                    <a:pt x="0" y="0"/>
                  </a:moveTo>
                  <a:lnTo>
                    <a:pt x="5926572" y="0"/>
                  </a:lnTo>
                </a:path>
              </a:pathLst>
            </a:custGeom>
            <a:ln w="9525" cap="flat">
              <a:solidFill>
                <a:srgbClr val="002557"/>
              </a:solidFill>
              <a:custDash>
                <a:ds d="0" sp="0"/>
                <a:ds d="0" sp="0"/>
                <a:ds d="300000" sp="300000"/>
                <a:ds d="300000" sp="300000"/>
              </a:custDash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4" name="Freeform 873">
              <a:extLst>
                <a:ext uri="{FF2B5EF4-FFF2-40B4-BE49-F238E27FC236}">
                  <a16:creationId xmlns:a16="http://schemas.microsoft.com/office/drawing/2014/main" id="{25F21F79-8537-7CE6-A6FB-7BEE3D8FA7C3}"/>
                </a:ext>
              </a:extLst>
            </p:cNvPr>
            <p:cNvSpPr/>
            <p:nvPr/>
          </p:nvSpPr>
          <p:spPr>
            <a:xfrm>
              <a:off x="-1117083" y="4475091"/>
              <a:ext cx="18796" cy="9402"/>
            </a:xfrm>
            <a:custGeom>
              <a:avLst/>
              <a:gdLst>
                <a:gd name="connsiteX0" fmla="*/ 0 w 18796"/>
                <a:gd name="connsiteY0" fmla="*/ 0 h 9402"/>
                <a:gd name="connsiteX1" fmla="*/ 18796 w 18796"/>
                <a:gd name="connsiteY1" fmla="*/ 0 h 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96" h="9402">
                  <a:moveTo>
                    <a:pt x="0" y="0"/>
                  </a:moveTo>
                  <a:lnTo>
                    <a:pt x="18796" y="0"/>
                  </a:lnTo>
                </a:path>
              </a:pathLst>
            </a:custGeom>
            <a:ln w="9525" cap="flat">
              <a:solidFill>
                <a:srgbClr val="00255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76" name="TextBox 875">
            <a:extLst>
              <a:ext uri="{FF2B5EF4-FFF2-40B4-BE49-F238E27FC236}">
                <a16:creationId xmlns:a16="http://schemas.microsoft.com/office/drawing/2014/main" id="{B85D6C55-DB78-DBFB-18BB-A68C3098DAFE}"/>
              </a:ext>
            </a:extLst>
          </p:cNvPr>
          <p:cNvSpPr txBox="1"/>
          <p:nvPr/>
        </p:nvSpPr>
        <p:spPr>
          <a:xfrm>
            <a:off x="285260" y="2886879"/>
            <a:ext cx="3145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877" name="TextBox 876">
            <a:extLst>
              <a:ext uri="{FF2B5EF4-FFF2-40B4-BE49-F238E27FC236}">
                <a16:creationId xmlns:a16="http://schemas.microsoft.com/office/drawing/2014/main" id="{F5B479A2-1F2A-62BC-14BE-361ABB94F494}"/>
              </a:ext>
            </a:extLst>
          </p:cNvPr>
          <p:cNvSpPr txBox="1"/>
          <p:nvPr/>
        </p:nvSpPr>
        <p:spPr>
          <a:xfrm rot="16200000">
            <a:off x="-333057" y="3579363"/>
            <a:ext cx="13513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srgbClr val="002557"/>
                </a:solidFill>
                <a:latin typeface="Arial" panose="020B0604020202020204" pitchFamily="34" charset="0"/>
              </a:rPr>
              <a:t>Maximum tumor shrinkage (%)</a:t>
            </a:r>
          </a:p>
        </p:txBody>
      </p:sp>
      <p:sp>
        <p:nvSpPr>
          <p:cNvPr id="878" name="TextBox 877">
            <a:extLst>
              <a:ext uri="{FF2B5EF4-FFF2-40B4-BE49-F238E27FC236}">
                <a16:creationId xmlns:a16="http://schemas.microsoft.com/office/drawing/2014/main" id="{9456CB3E-9E8A-9E5D-4AF5-68D05DBC44D1}"/>
              </a:ext>
            </a:extLst>
          </p:cNvPr>
          <p:cNvSpPr txBox="1"/>
          <p:nvPr/>
        </p:nvSpPr>
        <p:spPr>
          <a:xfrm>
            <a:off x="328541" y="3229778"/>
            <a:ext cx="27122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879" name="TextBox 878">
            <a:extLst>
              <a:ext uri="{FF2B5EF4-FFF2-40B4-BE49-F238E27FC236}">
                <a16:creationId xmlns:a16="http://schemas.microsoft.com/office/drawing/2014/main" id="{2B91ABA4-D049-8B41-AF92-8EBB25B8D2BF}"/>
              </a:ext>
            </a:extLst>
          </p:cNvPr>
          <p:cNvSpPr txBox="1"/>
          <p:nvPr/>
        </p:nvSpPr>
        <p:spPr>
          <a:xfrm>
            <a:off x="371821" y="3576326"/>
            <a:ext cx="2279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880" name="TextBox 879">
            <a:extLst>
              <a:ext uri="{FF2B5EF4-FFF2-40B4-BE49-F238E27FC236}">
                <a16:creationId xmlns:a16="http://schemas.microsoft.com/office/drawing/2014/main" id="{48BE3300-328D-7F51-889D-212A483DABE2}"/>
              </a:ext>
            </a:extLst>
          </p:cNvPr>
          <p:cNvSpPr txBox="1"/>
          <p:nvPr/>
        </p:nvSpPr>
        <p:spPr>
          <a:xfrm>
            <a:off x="285260" y="3922873"/>
            <a:ext cx="3145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–50</a:t>
            </a:r>
          </a:p>
        </p:txBody>
      </p:sp>
      <p:sp>
        <p:nvSpPr>
          <p:cNvPr id="881" name="TextBox 880">
            <a:extLst>
              <a:ext uri="{FF2B5EF4-FFF2-40B4-BE49-F238E27FC236}">
                <a16:creationId xmlns:a16="http://schemas.microsoft.com/office/drawing/2014/main" id="{E79BE1B9-1DF1-F00C-BB12-C6D48C91365D}"/>
              </a:ext>
            </a:extLst>
          </p:cNvPr>
          <p:cNvSpPr txBox="1"/>
          <p:nvPr/>
        </p:nvSpPr>
        <p:spPr>
          <a:xfrm>
            <a:off x="241978" y="4262126"/>
            <a:ext cx="35779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–100</a:t>
            </a:r>
          </a:p>
        </p:txBody>
      </p:sp>
      <p:sp>
        <p:nvSpPr>
          <p:cNvPr id="889" name="Freeform 888">
            <a:extLst>
              <a:ext uri="{FF2B5EF4-FFF2-40B4-BE49-F238E27FC236}">
                <a16:creationId xmlns:a16="http://schemas.microsoft.com/office/drawing/2014/main" id="{C663D426-227B-5CE3-57AC-8064FE7BA9E0}"/>
              </a:ext>
            </a:extLst>
          </p:cNvPr>
          <p:cNvSpPr/>
          <p:nvPr/>
        </p:nvSpPr>
        <p:spPr>
          <a:xfrm>
            <a:off x="6420128" y="2972953"/>
            <a:ext cx="3813" cy="1384776"/>
          </a:xfrm>
          <a:custGeom>
            <a:avLst/>
            <a:gdLst>
              <a:gd name="connsiteX0" fmla="*/ 0 w 9398"/>
              <a:gd name="connsiteY0" fmla="*/ 3593481 h 3593481"/>
              <a:gd name="connsiteX1" fmla="*/ 0 w 9398"/>
              <a:gd name="connsiteY1" fmla="*/ 0 h 359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98" h="3593481">
                <a:moveTo>
                  <a:pt x="0" y="3593481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0" name="Freeform 889">
            <a:extLst>
              <a:ext uri="{FF2B5EF4-FFF2-40B4-BE49-F238E27FC236}">
                <a16:creationId xmlns:a16="http://schemas.microsoft.com/office/drawing/2014/main" id="{9DCFFDDC-18A5-AB29-765F-7A955D9EF6D9}"/>
              </a:ext>
            </a:extLst>
          </p:cNvPr>
          <p:cNvSpPr/>
          <p:nvPr/>
        </p:nvSpPr>
        <p:spPr>
          <a:xfrm>
            <a:off x="6397632" y="4357729"/>
            <a:ext cx="22496" cy="3623"/>
          </a:xfrm>
          <a:custGeom>
            <a:avLst/>
            <a:gdLst>
              <a:gd name="connsiteX0" fmla="*/ 55450 w 55450"/>
              <a:gd name="connsiteY0" fmla="*/ 0 h 9402"/>
              <a:gd name="connsiteX1" fmla="*/ 0 w 55450"/>
              <a:gd name="connsiteY1" fmla="*/ 0 h 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0" h="9402">
                <a:moveTo>
                  <a:pt x="55450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2" name="Freeform 891">
            <a:extLst>
              <a:ext uri="{FF2B5EF4-FFF2-40B4-BE49-F238E27FC236}">
                <a16:creationId xmlns:a16="http://schemas.microsoft.com/office/drawing/2014/main" id="{2CED6ACF-C19B-8448-EE97-D2224A26445C}"/>
              </a:ext>
            </a:extLst>
          </p:cNvPr>
          <p:cNvSpPr/>
          <p:nvPr/>
        </p:nvSpPr>
        <p:spPr>
          <a:xfrm>
            <a:off x="6397632" y="4011716"/>
            <a:ext cx="22496" cy="3623"/>
          </a:xfrm>
          <a:custGeom>
            <a:avLst/>
            <a:gdLst>
              <a:gd name="connsiteX0" fmla="*/ 55450 w 55450"/>
              <a:gd name="connsiteY0" fmla="*/ 0 h 9402"/>
              <a:gd name="connsiteX1" fmla="*/ 0 w 55450"/>
              <a:gd name="connsiteY1" fmla="*/ 0 h 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0" h="9402">
                <a:moveTo>
                  <a:pt x="55450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4" name="Freeform 893">
            <a:extLst>
              <a:ext uri="{FF2B5EF4-FFF2-40B4-BE49-F238E27FC236}">
                <a16:creationId xmlns:a16="http://schemas.microsoft.com/office/drawing/2014/main" id="{7716C70A-A7C1-9992-D07B-FB48F8EB6AA6}"/>
              </a:ext>
            </a:extLst>
          </p:cNvPr>
          <p:cNvSpPr/>
          <p:nvPr/>
        </p:nvSpPr>
        <p:spPr>
          <a:xfrm>
            <a:off x="6397632" y="3665341"/>
            <a:ext cx="22496" cy="3623"/>
          </a:xfrm>
          <a:custGeom>
            <a:avLst/>
            <a:gdLst>
              <a:gd name="connsiteX0" fmla="*/ 55450 w 55450"/>
              <a:gd name="connsiteY0" fmla="*/ 0 h 9402"/>
              <a:gd name="connsiteX1" fmla="*/ 0 w 55450"/>
              <a:gd name="connsiteY1" fmla="*/ 0 h 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0" h="9402">
                <a:moveTo>
                  <a:pt x="55450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6" name="Freeform 895">
            <a:extLst>
              <a:ext uri="{FF2B5EF4-FFF2-40B4-BE49-F238E27FC236}">
                <a16:creationId xmlns:a16="http://schemas.microsoft.com/office/drawing/2014/main" id="{AA6E1F55-76D2-BC77-C85D-5159D82D2036}"/>
              </a:ext>
            </a:extLst>
          </p:cNvPr>
          <p:cNvSpPr/>
          <p:nvPr/>
        </p:nvSpPr>
        <p:spPr>
          <a:xfrm>
            <a:off x="6397632" y="3319691"/>
            <a:ext cx="22496" cy="3623"/>
          </a:xfrm>
          <a:custGeom>
            <a:avLst/>
            <a:gdLst>
              <a:gd name="connsiteX0" fmla="*/ 55450 w 55450"/>
              <a:gd name="connsiteY0" fmla="*/ 0 h 9402"/>
              <a:gd name="connsiteX1" fmla="*/ 0 w 55450"/>
              <a:gd name="connsiteY1" fmla="*/ 0 h 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0" h="9402">
                <a:moveTo>
                  <a:pt x="55450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8" name="Freeform 897">
            <a:extLst>
              <a:ext uri="{FF2B5EF4-FFF2-40B4-BE49-F238E27FC236}">
                <a16:creationId xmlns:a16="http://schemas.microsoft.com/office/drawing/2014/main" id="{2D88B7F5-EF54-E344-7986-00F5DFD2A023}"/>
              </a:ext>
            </a:extLst>
          </p:cNvPr>
          <p:cNvSpPr/>
          <p:nvPr/>
        </p:nvSpPr>
        <p:spPr>
          <a:xfrm>
            <a:off x="6397632" y="2973678"/>
            <a:ext cx="22496" cy="3623"/>
          </a:xfrm>
          <a:custGeom>
            <a:avLst/>
            <a:gdLst>
              <a:gd name="connsiteX0" fmla="*/ 55450 w 55450"/>
              <a:gd name="connsiteY0" fmla="*/ 0 h 9402"/>
              <a:gd name="connsiteX1" fmla="*/ 0 w 55450"/>
              <a:gd name="connsiteY1" fmla="*/ 0 h 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0" h="9402">
                <a:moveTo>
                  <a:pt x="55450" y="0"/>
                </a:moveTo>
                <a:lnTo>
                  <a:pt x="0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906" name="Graphic 768">
            <a:extLst>
              <a:ext uri="{FF2B5EF4-FFF2-40B4-BE49-F238E27FC236}">
                <a16:creationId xmlns:a16="http://schemas.microsoft.com/office/drawing/2014/main" id="{4B9DB8A1-F3CC-E41B-B0CC-23BF3398CAB1}"/>
              </a:ext>
            </a:extLst>
          </p:cNvPr>
          <p:cNvGrpSpPr/>
          <p:nvPr/>
        </p:nvGrpSpPr>
        <p:grpSpPr>
          <a:xfrm>
            <a:off x="6422034" y="3873673"/>
            <a:ext cx="2472272" cy="3623"/>
            <a:chOff x="13886443" y="6881465"/>
            <a:chExt cx="6093862" cy="9402"/>
          </a:xfrm>
        </p:grpSpPr>
        <p:sp>
          <p:nvSpPr>
            <p:cNvPr id="907" name="Freeform 906">
              <a:extLst>
                <a:ext uri="{FF2B5EF4-FFF2-40B4-BE49-F238E27FC236}">
                  <a16:creationId xmlns:a16="http://schemas.microsoft.com/office/drawing/2014/main" id="{8E2C4EE0-9A07-EB23-AADE-805468B5E599}"/>
                </a:ext>
              </a:extLst>
            </p:cNvPr>
            <p:cNvSpPr/>
            <p:nvPr/>
          </p:nvSpPr>
          <p:spPr>
            <a:xfrm>
              <a:off x="13886443" y="6881465"/>
              <a:ext cx="18796" cy="9402"/>
            </a:xfrm>
            <a:custGeom>
              <a:avLst/>
              <a:gdLst>
                <a:gd name="connsiteX0" fmla="*/ 0 w 18796"/>
                <a:gd name="connsiteY0" fmla="*/ 0 h 9402"/>
                <a:gd name="connsiteX1" fmla="*/ 18797 w 18796"/>
                <a:gd name="connsiteY1" fmla="*/ 0 h 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96" h="9402">
                  <a:moveTo>
                    <a:pt x="0" y="0"/>
                  </a:moveTo>
                  <a:lnTo>
                    <a:pt x="18797" y="0"/>
                  </a:lnTo>
                </a:path>
              </a:pathLst>
            </a:custGeom>
            <a:ln w="9525" cap="flat">
              <a:solidFill>
                <a:srgbClr val="00255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8" name="Freeform 907">
              <a:extLst>
                <a:ext uri="{FF2B5EF4-FFF2-40B4-BE49-F238E27FC236}">
                  <a16:creationId xmlns:a16="http://schemas.microsoft.com/office/drawing/2014/main" id="{953D47F7-86E5-CDAE-D2EF-1375C324AC7B}"/>
                </a:ext>
              </a:extLst>
            </p:cNvPr>
            <p:cNvSpPr/>
            <p:nvPr/>
          </p:nvSpPr>
          <p:spPr>
            <a:xfrm>
              <a:off x="13941893" y="6881465"/>
              <a:ext cx="55450" cy="9402"/>
            </a:xfrm>
            <a:custGeom>
              <a:avLst/>
              <a:gdLst>
                <a:gd name="connsiteX0" fmla="*/ 0 w 55450"/>
                <a:gd name="connsiteY0" fmla="*/ 0 h 9402"/>
                <a:gd name="connsiteX1" fmla="*/ 55450 w 55450"/>
                <a:gd name="connsiteY1" fmla="*/ 0 h 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450" h="9402">
                  <a:moveTo>
                    <a:pt x="0" y="0"/>
                  </a:moveTo>
                  <a:lnTo>
                    <a:pt x="55450" y="0"/>
                  </a:lnTo>
                </a:path>
              </a:pathLst>
            </a:custGeom>
            <a:ln w="9525" cap="flat">
              <a:solidFill>
                <a:srgbClr val="002557"/>
              </a:solidFill>
              <a:custDash>
                <a:ds d="0" sp="0"/>
                <a:ds d="300000" sp="300000"/>
              </a:custDash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9" name="Freeform 908">
              <a:extLst>
                <a:ext uri="{FF2B5EF4-FFF2-40B4-BE49-F238E27FC236}">
                  <a16:creationId xmlns:a16="http://schemas.microsoft.com/office/drawing/2014/main" id="{655072C7-86BD-4DFA-0E4F-028F89965B22}"/>
                </a:ext>
              </a:extLst>
            </p:cNvPr>
            <p:cNvSpPr/>
            <p:nvPr/>
          </p:nvSpPr>
          <p:spPr>
            <a:xfrm>
              <a:off x="14016140" y="6881465"/>
              <a:ext cx="5926572" cy="9402"/>
            </a:xfrm>
            <a:custGeom>
              <a:avLst/>
              <a:gdLst>
                <a:gd name="connsiteX0" fmla="*/ 0 w 5926572"/>
                <a:gd name="connsiteY0" fmla="*/ 0 h 9402"/>
                <a:gd name="connsiteX1" fmla="*/ 5926572 w 5926572"/>
                <a:gd name="connsiteY1" fmla="*/ 0 h 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6572" h="9402">
                  <a:moveTo>
                    <a:pt x="0" y="0"/>
                  </a:moveTo>
                  <a:lnTo>
                    <a:pt x="5926572" y="0"/>
                  </a:lnTo>
                </a:path>
              </a:pathLst>
            </a:custGeom>
            <a:ln w="9525" cap="flat">
              <a:solidFill>
                <a:srgbClr val="002557"/>
              </a:solidFill>
              <a:custDash>
                <a:ds d="0" sp="0"/>
                <a:ds d="0" sp="0"/>
                <a:ds d="300000" sp="300000"/>
                <a:ds d="300000" sp="300000"/>
              </a:custDash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0" name="Freeform 909">
              <a:extLst>
                <a:ext uri="{FF2B5EF4-FFF2-40B4-BE49-F238E27FC236}">
                  <a16:creationId xmlns:a16="http://schemas.microsoft.com/office/drawing/2014/main" id="{085A6860-C066-75DB-61FD-25C6BF50503A}"/>
                </a:ext>
              </a:extLst>
            </p:cNvPr>
            <p:cNvSpPr/>
            <p:nvPr/>
          </p:nvSpPr>
          <p:spPr>
            <a:xfrm>
              <a:off x="19961509" y="6881465"/>
              <a:ext cx="18796" cy="9402"/>
            </a:xfrm>
            <a:custGeom>
              <a:avLst/>
              <a:gdLst>
                <a:gd name="connsiteX0" fmla="*/ 0 w 18796"/>
                <a:gd name="connsiteY0" fmla="*/ 0 h 9402"/>
                <a:gd name="connsiteX1" fmla="*/ 18796 w 18796"/>
                <a:gd name="connsiteY1" fmla="*/ 0 h 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96" h="9402">
                  <a:moveTo>
                    <a:pt x="0" y="0"/>
                  </a:moveTo>
                  <a:lnTo>
                    <a:pt x="18796" y="0"/>
                  </a:lnTo>
                </a:path>
              </a:pathLst>
            </a:custGeom>
            <a:ln w="9525" cap="flat">
              <a:solidFill>
                <a:srgbClr val="00255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05" name="Freeform 904">
            <a:extLst>
              <a:ext uri="{FF2B5EF4-FFF2-40B4-BE49-F238E27FC236}">
                <a16:creationId xmlns:a16="http://schemas.microsoft.com/office/drawing/2014/main" id="{95CECE9A-AF06-A253-F451-081D3A6013D0}"/>
              </a:ext>
            </a:extLst>
          </p:cNvPr>
          <p:cNvSpPr/>
          <p:nvPr/>
        </p:nvSpPr>
        <p:spPr>
          <a:xfrm>
            <a:off x="6420127" y="3665341"/>
            <a:ext cx="2480924" cy="34289"/>
          </a:xfrm>
          <a:custGeom>
            <a:avLst/>
            <a:gdLst>
              <a:gd name="connsiteX0" fmla="*/ 0 w 6029014"/>
              <a:gd name="connsiteY0" fmla="*/ 0 h 9402"/>
              <a:gd name="connsiteX1" fmla="*/ 6029014 w 6029014"/>
              <a:gd name="connsiteY1" fmla="*/ 0 h 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29014" h="9402">
                <a:moveTo>
                  <a:pt x="0" y="0"/>
                </a:moveTo>
                <a:lnTo>
                  <a:pt x="6029014" y="0"/>
                </a:lnTo>
              </a:path>
            </a:pathLst>
          </a:custGeom>
          <a:ln w="9525" cap="flat">
            <a:solidFill>
              <a:srgbClr val="00255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6" name="TextBox 1025">
            <a:extLst>
              <a:ext uri="{FF2B5EF4-FFF2-40B4-BE49-F238E27FC236}">
                <a16:creationId xmlns:a16="http://schemas.microsoft.com/office/drawing/2014/main" id="{A6D93194-E15D-BE35-6584-7E79797E9891}"/>
              </a:ext>
            </a:extLst>
          </p:cNvPr>
          <p:cNvSpPr txBox="1"/>
          <p:nvPr/>
        </p:nvSpPr>
        <p:spPr>
          <a:xfrm>
            <a:off x="6129088" y="2893012"/>
            <a:ext cx="3145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61ABCEDA-AE0C-E95B-B86A-106D43FBA5F1}"/>
              </a:ext>
            </a:extLst>
          </p:cNvPr>
          <p:cNvSpPr txBox="1"/>
          <p:nvPr/>
        </p:nvSpPr>
        <p:spPr>
          <a:xfrm rot="16200000">
            <a:off x="5510772" y="3585495"/>
            <a:ext cx="13513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srgbClr val="002557"/>
                </a:solidFill>
                <a:latin typeface="Arial" panose="020B0604020202020204" pitchFamily="34" charset="0"/>
              </a:rPr>
              <a:t>Maximum tumor shrinkage (%)</a:t>
            </a:r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92B0EDCA-E753-B602-8F94-BF045C575134}"/>
              </a:ext>
            </a:extLst>
          </p:cNvPr>
          <p:cNvSpPr txBox="1"/>
          <p:nvPr/>
        </p:nvSpPr>
        <p:spPr>
          <a:xfrm>
            <a:off x="6172369" y="3235911"/>
            <a:ext cx="27122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1029" name="TextBox 1028">
            <a:extLst>
              <a:ext uri="{FF2B5EF4-FFF2-40B4-BE49-F238E27FC236}">
                <a16:creationId xmlns:a16="http://schemas.microsoft.com/office/drawing/2014/main" id="{CD24CBAB-5ACF-6EC1-3A72-9C9B89B9C980}"/>
              </a:ext>
            </a:extLst>
          </p:cNvPr>
          <p:cNvSpPr txBox="1"/>
          <p:nvPr/>
        </p:nvSpPr>
        <p:spPr>
          <a:xfrm>
            <a:off x="6215649" y="3582459"/>
            <a:ext cx="2279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01C6B36C-30F3-BF2E-A331-A1B9BC5513C3}"/>
              </a:ext>
            </a:extLst>
          </p:cNvPr>
          <p:cNvSpPr txBox="1"/>
          <p:nvPr/>
        </p:nvSpPr>
        <p:spPr>
          <a:xfrm>
            <a:off x="6129088" y="3929006"/>
            <a:ext cx="3145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–50</a:t>
            </a: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A0E94EA1-F4F9-C6B3-5295-F09E135F5326}"/>
              </a:ext>
            </a:extLst>
          </p:cNvPr>
          <p:cNvSpPr txBox="1"/>
          <p:nvPr/>
        </p:nvSpPr>
        <p:spPr>
          <a:xfrm>
            <a:off x="6085807" y="4268259"/>
            <a:ext cx="35779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–100</a:t>
            </a:r>
          </a:p>
        </p:txBody>
      </p:sp>
      <p:grpSp>
        <p:nvGrpSpPr>
          <p:cNvPr id="882" name="Group 881">
            <a:extLst>
              <a:ext uri="{FF2B5EF4-FFF2-40B4-BE49-F238E27FC236}">
                <a16:creationId xmlns:a16="http://schemas.microsoft.com/office/drawing/2014/main" id="{09A5CF3C-EFDC-CF0D-E598-16B1560AA2C9}"/>
              </a:ext>
            </a:extLst>
          </p:cNvPr>
          <p:cNvGrpSpPr/>
          <p:nvPr/>
        </p:nvGrpSpPr>
        <p:grpSpPr>
          <a:xfrm>
            <a:off x="6397739" y="1221775"/>
            <a:ext cx="2493711" cy="1388675"/>
            <a:chOff x="8530318" y="1629032"/>
            <a:chExt cx="3324948" cy="1851567"/>
          </a:xfrm>
        </p:grpSpPr>
        <p:sp>
          <p:nvSpPr>
            <p:cNvPr id="1033" name="Freeform 1032">
              <a:extLst>
                <a:ext uri="{FF2B5EF4-FFF2-40B4-BE49-F238E27FC236}">
                  <a16:creationId xmlns:a16="http://schemas.microsoft.com/office/drawing/2014/main" id="{34412647-CA54-53F9-0870-7DB148D36D0E}"/>
                </a:ext>
              </a:extLst>
            </p:cNvPr>
            <p:cNvSpPr/>
            <p:nvPr/>
          </p:nvSpPr>
          <p:spPr>
            <a:xfrm>
              <a:off x="8560166" y="1629032"/>
              <a:ext cx="5059" cy="1846735"/>
            </a:xfrm>
            <a:custGeom>
              <a:avLst/>
              <a:gdLst>
                <a:gd name="connsiteX0" fmla="*/ 0 w 9398"/>
                <a:gd name="connsiteY0" fmla="*/ 3593481 h 3593481"/>
                <a:gd name="connsiteX1" fmla="*/ 0 w 9398"/>
                <a:gd name="connsiteY1" fmla="*/ 0 h 359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98" h="3593481">
                  <a:moveTo>
                    <a:pt x="0" y="3593481"/>
                  </a:moveTo>
                  <a:lnTo>
                    <a:pt x="0" y="0"/>
                  </a:lnTo>
                </a:path>
              </a:pathLst>
            </a:custGeom>
            <a:ln w="9525" cap="flat">
              <a:solidFill>
                <a:srgbClr val="00255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4" name="Freeform 1033">
              <a:extLst>
                <a:ext uri="{FF2B5EF4-FFF2-40B4-BE49-F238E27FC236}">
                  <a16:creationId xmlns:a16="http://schemas.microsoft.com/office/drawing/2014/main" id="{AD5CF8D2-377C-FC3D-82E4-75384C88C3F6}"/>
                </a:ext>
              </a:extLst>
            </p:cNvPr>
            <p:cNvSpPr/>
            <p:nvPr/>
          </p:nvSpPr>
          <p:spPr>
            <a:xfrm>
              <a:off x="8530318" y="3475767"/>
              <a:ext cx="29848" cy="4832"/>
            </a:xfrm>
            <a:custGeom>
              <a:avLst/>
              <a:gdLst>
                <a:gd name="connsiteX0" fmla="*/ 55450 w 55450"/>
                <a:gd name="connsiteY0" fmla="*/ 0 h 9402"/>
                <a:gd name="connsiteX1" fmla="*/ 0 w 55450"/>
                <a:gd name="connsiteY1" fmla="*/ 0 h 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450" h="9402">
                  <a:moveTo>
                    <a:pt x="55450" y="0"/>
                  </a:moveTo>
                  <a:lnTo>
                    <a:pt x="0" y="0"/>
                  </a:lnTo>
                </a:path>
              </a:pathLst>
            </a:custGeom>
            <a:ln w="9525" cap="flat">
              <a:solidFill>
                <a:srgbClr val="00255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6" name="Freeform 1035">
              <a:extLst>
                <a:ext uri="{FF2B5EF4-FFF2-40B4-BE49-F238E27FC236}">
                  <a16:creationId xmlns:a16="http://schemas.microsoft.com/office/drawing/2014/main" id="{08E0C1D2-41B6-5896-5F26-75478F58E1EF}"/>
                </a:ext>
              </a:extLst>
            </p:cNvPr>
            <p:cNvSpPr/>
            <p:nvPr/>
          </p:nvSpPr>
          <p:spPr>
            <a:xfrm>
              <a:off x="8530318" y="3014325"/>
              <a:ext cx="29848" cy="4832"/>
            </a:xfrm>
            <a:custGeom>
              <a:avLst/>
              <a:gdLst>
                <a:gd name="connsiteX0" fmla="*/ 55450 w 55450"/>
                <a:gd name="connsiteY0" fmla="*/ 0 h 9402"/>
                <a:gd name="connsiteX1" fmla="*/ 0 w 55450"/>
                <a:gd name="connsiteY1" fmla="*/ 0 h 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450" h="9402">
                  <a:moveTo>
                    <a:pt x="55450" y="0"/>
                  </a:moveTo>
                  <a:lnTo>
                    <a:pt x="0" y="0"/>
                  </a:lnTo>
                </a:path>
              </a:pathLst>
            </a:custGeom>
            <a:ln w="9525" cap="flat">
              <a:solidFill>
                <a:srgbClr val="00255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AAAFCAD1-7CAE-F26A-AEB5-550C40BEFF9B}"/>
                </a:ext>
              </a:extLst>
            </p:cNvPr>
            <p:cNvSpPr/>
            <p:nvPr/>
          </p:nvSpPr>
          <p:spPr>
            <a:xfrm>
              <a:off x="8530318" y="2552883"/>
              <a:ext cx="29848" cy="4832"/>
            </a:xfrm>
            <a:custGeom>
              <a:avLst/>
              <a:gdLst>
                <a:gd name="connsiteX0" fmla="*/ 55450 w 55450"/>
                <a:gd name="connsiteY0" fmla="*/ 0 h 9402"/>
                <a:gd name="connsiteX1" fmla="*/ 0 w 55450"/>
                <a:gd name="connsiteY1" fmla="*/ 0 h 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450" h="9402">
                  <a:moveTo>
                    <a:pt x="55450" y="0"/>
                  </a:moveTo>
                  <a:lnTo>
                    <a:pt x="0" y="0"/>
                  </a:lnTo>
                </a:path>
              </a:pathLst>
            </a:custGeom>
            <a:ln w="9525" cap="flat">
              <a:solidFill>
                <a:srgbClr val="00255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0" name="Freeform 1039">
              <a:extLst>
                <a:ext uri="{FF2B5EF4-FFF2-40B4-BE49-F238E27FC236}">
                  <a16:creationId xmlns:a16="http://schemas.microsoft.com/office/drawing/2014/main" id="{A8597572-A88E-7D16-3747-8E07F14431C3}"/>
                </a:ext>
              </a:extLst>
            </p:cNvPr>
            <p:cNvSpPr/>
            <p:nvPr/>
          </p:nvSpPr>
          <p:spPr>
            <a:xfrm>
              <a:off x="8530318" y="2091441"/>
              <a:ext cx="29848" cy="4832"/>
            </a:xfrm>
            <a:custGeom>
              <a:avLst/>
              <a:gdLst>
                <a:gd name="connsiteX0" fmla="*/ 55450 w 55450"/>
                <a:gd name="connsiteY0" fmla="*/ 0 h 9402"/>
                <a:gd name="connsiteX1" fmla="*/ 0 w 55450"/>
                <a:gd name="connsiteY1" fmla="*/ 0 h 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450" h="9402">
                  <a:moveTo>
                    <a:pt x="55450" y="0"/>
                  </a:moveTo>
                  <a:lnTo>
                    <a:pt x="0" y="0"/>
                  </a:lnTo>
                </a:path>
              </a:pathLst>
            </a:custGeom>
            <a:ln w="9525" cap="flat">
              <a:solidFill>
                <a:srgbClr val="00255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2" name="Freeform 1041">
              <a:extLst>
                <a:ext uri="{FF2B5EF4-FFF2-40B4-BE49-F238E27FC236}">
                  <a16:creationId xmlns:a16="http://schemas.microsoft.com/office/drawing/2014/main" id="{307DCBCC-7CBC-FF98-4834-A5447547277F}"/>
                </a:ext>
              </a:extLst>
            </p:cNvPr>
            <p:cNvSpPr/>
            <p:nvPr/>
          </p:nvSpPr>
          <p:spPr>
            <a:xfrm>
              <a:off x="8530318" y="1629999"/>
              <a:ext cx="29848" cy="4832"/>
            </a:xfrm>
            <a:custGeom>
              <a:avLst/>
              <a:gdLst>
                <a:gd name="connsiteX0" fmla="*/ 55450 w 55450"/>
                <a:gd name="connsiteY0" fmla="*/ 0 h 9402"/>
                <a:gd name="connsiteX1" fmla="*/ 0 w 55450"/>
                <a:gd name="connsiteY1" fmla="*/ 0 h 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450" h="9402">
                  <a:moveTo>
                    <a:pt x="55450" y="0"/>
                  </a:moveTo>
                  <a:lnTo>
                    <a:pt x="0" y="0"/>
                  </a:lnTo>
                </a:path>
              </a:pathLst>
            </a:custGeom>
            <a:ln w="9525" cap="flat">
              <a:solidFill>
                <a:srgbClr val="00255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591" name="Graphic 770">
              <a:extLst>
                <a:ext uri="{FF2B5EF4-FFF2-40B4-BE49-F238E27FC236}">
                  <a16:creationId xmlns:a16="http://schemas.microsoft.com/office/drawing/2014/main" id="{5EDB991C-A866-C9F6-053F-435D2F666C9A}"/>
                </a:ext>
              </a:extLst>
            </p:cNvPr>
            <p:cNvGrpSpPr/>
            <p:nvPr/>
          </p:nvGrpSpPr>
          <p:grpSpPr>
            <a:xfrm>
              <a:off x="8575074" y="2853533"/>
              <a:ext cx="3280192" cy="4832"/>
              <a:chOff x="6304879" y="-1486395"/>
              <a:chExt cx="6093862" cy="9402"/>
            </a:xfrm>
          </p:grpSpPr>
          <p:sp>
            <p:nvSpPr>
              <p:cNvPr id="1592" name="Freeform 1591">
                <a:extLst>
                  <a:ext uri="{FF2B5EF4-FFF2-40B4-BE49-F238E27FC236}">
                    <a16:creationId xmlns:a16="http://schemas.microsoft.com/office/drawing/2014/main" id="{357983E7-35FC-2047-C209-C824659BD4FD}"/>
                  </a:ext>
                </a:extLst>
              </p:cNvPr>
              <p:cNvSpPr/>
              <p:nvPr/>
            </p:nvSpPr>
            <p:spPr>
              <a:xfrm>
                <a:off x="6304879" y="-1486395"/>
                <a:ext cx="18796" cy="9402"/>
              </a:xfrm>
              <a:custGeom>
                <a:avLst/>
                <a:gdLst>
                  <a:gd name="connsiteX0" fmla="*/ 0 w 18796"/>
                  <a:gd name="connsiteY0" fmla="*/ 0 h 9402"/>
                  <a:gd name="connsiteX1" fmla="*/ 18797 w 18796"/>
                  <a:gd name="connsiteY1" fmla="*/ 0 h 9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796" h="9402">
                    <a:moveTo>
                      <a:pt x="0" y="0"/>
                    </a:moveTo>
                    <a:lnTo>
                      <a:pt x="18797" y="0"/>
                    </a:lnTo>
                  </a:path>
                </a:pathLst>
              </a:custGeom>
              <a:ln w="9525" cap="flat">
                <a:solidFill>
                  <a:srgbClr val="0025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93" name="Freeform 1592">
                <a:extLst>
                  <a:ext uri="{FF2B5EF4-FFF2-40B4-BE49-F238E27FC236}">
                    <a16:creationId xmlns:a16="http://schemas.microsoft.com/office/drawing/2014/main" id="{F6F1A1FB-23DB-2B9E-3340-EA78A64B9965}"/>
                  </a:ext>
                </a:extLst>
              </p:cNvPr>
              <p:cNvSpPr/>
              <p:nvPr/>
            </p:nvSpPr>
            <p:spPr>
              <a:xfrm>
                <a:off x="6360329" y="-1486395"/>
                <a:ext cx="55450" cy="9402"/>
              </a:xfrm>
              <a:custGeom>
                <a:avLst/>
                <a:gdLst>
                  <a:gd name="connsiteX0" fmla="*/ 0 w 55450"/>
                  <a:gd name="connsiteY0" fmla="*/ 0 h 9402"/>
                  <a:gd name="connsiteX1" fmla="*/ 55450 w 55450"/>
                  <a:gd name="connsiteY1" fmla="*/ 0 h 9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450" h="9402">
                    <a:moveTo>
                      <a:pt x="0" y="0"/>
                    </a:moveTo>
                    <a:lnTo>
                      <a:pt x="55450" y="0"/>
                    </a:lnTo>
                  </a:path>
                </a:pathLst>
              </a:custGeom>
              <a:ln w="9525" cap="flat">
                <a:solidFill>
                  <a:srgbClr val="002557"/>
                </a:solidFill>
                <a:custDash>
                  <a:ds d="0" sp="0"/>
                  <a:ds d="300000" sp="300000"/>
                </a:custDash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94" name="Freeform 1593">
                <a:extLst>
                  <a:ext uri="{FF2B5EF4-FFF2-40B4-BE49-F238E27FC236}">
                    <a16:creationId xmlns:a16="http://schemas.microsoft.com/office/drawing/2014/main" id="{08A5AF27-4100-4749-E20D-C07B715D7D9C}"/>
                  </a:ext>
                </a:extLst>
              </p:cNvPr>
              <p:cNvSpPr/>
              <p:nvPr/>
            </p:nvSpPr>
            <p:spPr>
              <a:xfrm>
                <a:off x="6434576" y="-1486395"/>
                <a:ext cx="5926572" cy="9402"/>
              </a:xfrm>
              <a:custGeom>
                <a:avLst/>
                <a:gdLst>
                  <a:gd name="connsiteX0" fmla="*/ 0 w 5926572"/>
                  <a:gd name="connsiteY0" fmla="*/ 0 h 9402"/>
                  <a:gd name="connsiteX1" fmla="*/ 5926572 w 5926572"/>
                  <a:gd name="connsiteY1" fmla="*/ 0 h 9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26572" h="9402">
                    <a:moveTo>
                      <a:pt x="0" y="0"/>
                    </a:moveTo>
                    <a:lnTo>
                      <a:pt x="5926572" y="0"/>
                    </a:lnTo>
                  </a:path>
                </a:pathLst>
              </a:custGeom>
              <a:ln w="9525" cap="flat">
                <a:solidFill>
                  <a:srgbClr val="002557"/>
                </a:solidFill>
                <a:custDash>
                  <a:ds d="0" sp="0"/>
                  <a:ds d="0" sp="0"/>
                  <a:ds d="300000" sp="300000"/>
                  <a:ds d="300000" sp="300000"/>
                </a:custDash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95" name="Freeform 1594">
                <a:extLst>
                  <a:ext uri="{FF2B5EF4-FFF2-40B4-BE49-F238E27FC236}">
                    <a16:creationId xmlns:a16="http://schemas.microsoft.com/office/drawing/2014/main" id="{F99A2786-63EF-B193-AA10-C03811BFB76A}"/>
                  </a:ext>
                </a:extLst>
              </p:cNvPr>
              <p:cNvSpPr/>
              <p:nvPr/>
            </p:nvSpPr>
            <p:spPr>
              <a:xfrm>
                <a:off x="12379945" y="-1486395"/>
                <a:ext cx="18796" cy="9402"/>
              </a:xfrm>
              <a:custGeom>
                <a:avLst/>
                <a:gdLst>
                  <a:gd name="connsiteX0" fmla="*/ 0 w 18796"/>
                  <a:gd name="connsiteY0" fmla="*/ 0 h 9402"/>
                  <a:gd name="connsiteX1" fmla="*/ 18796 w 18796"/>
                  <a:gd name="connsiteY1" fmla="*/ 0 h 9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796" h="9402">
                    <a:moveTo>
                      <a:pt x="0" y="0"/>
                    </a:moveTo>
                    <a:lnTo>
                      <a:pt x="18796" y="0"/>
                    </a:lnTo>
                  </a:path>
                </a:pathLst>
              </a:custGeom>
              <a:ln w="9525" cap="flat">
                <a:solidFill>
                  <a:srgbClr val="0025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96" name="Freeform 1595">
              <a:extLst>
                <a:ext uri="{FF2B5EF4-FFF2-40B4-BE49-F238E27FC236}">
                  <a16:creationId xmlns:a16="http://schemas.microsoft.com/office/drawing/2014/main" id="{13EBC1BD-70A8-D339-061F-36CDE8F99D57}"/>
                </a:ext>
              </a:extLst>
            </p:cNvPr>
            <p:cNvSpPr/>
            <p:nvPr/>
          </p:nvSpPr>
          <p:spPr>
            <a:xfrm>
              <a:off x="8560166" y="2552400"/>
              <a:ext cx="3282721" cy="4832"/>
            </a:xfrm>
            <a:custGeom>
              <a:avLst/>
              <a:gdLst>
                <a:gd name="connsiteX0" fmla="*/ 0 w 6098561"/>
                <a:gd name="connsiteY0" fmla="*/ 0 h 9402"/>
                <a:gd name="connsiteX1" fmla="*/ 6098562 w 6098561"/>
                <a:gd name="connsiteY1" fmla="*/ 0 h 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98561" h="9402">
                  <a:moveTo>
                    <a:pt x="0" y="0"/>
                  </a:moveTo>
                  <a:lnTo>
                    <a:pt x="6098562" y="0"/>
                  </a:lnTo>
                </a:path>
              </a:pathLst>
            </a:custGeom>
            <a:ln w="9525" cap="flat">
              <a:solidFill>
                <a:srgbClr val="00255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598" name="TextBox 1597">
            <a:extLst>
              <a:ext uri="{FF2B5EF4-FFF2-40B4-BE49-F238E27FC236}">
                <a16:creationId xmlns:a16="http://schemas.microsoft.com/office/drawing/2014/main" id="{96ABB307-3AB3-1631-B582-530C2D7E6612}"/>
              </a:ext>
            </a:extLst>
          </p:cNvPr>
          <p:cNvSpPr txBox="1"/>
          <p:nvPr/>
        </p:nvSpPr>
        <p:spPr>
          <a:xfrm>
            <a:off x="6129088" y="1146305"/>
            <a:ext cx="3145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1599" name="TextBox 1598">
            <a:extLst>
              <a:ext uri="{FF2B5EF4-FFF2-40B4-BE49-F238E27FC236}">
                <a16:creationId xmlns:a16="http://schemas.microsoft.com/office/drawing/2014/main" id="{D0E6C1A5-8043-9821-611E-72C5646CDD2D}"/>
              </a:ext>
            </a:extLst>
          </p:cNvPr>
          <p:cNvSpPr txBox="1"/>
          <p:nvPr/>
        </p:nvSpPr>
        <p:spPr>
          <a:xfrm rot="16200000">
            <a:off x="5510772" y="1838789"/>
            <a:ext cx="13513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srgbClr val="002557"/>
                </a:solidFill>
                <a:latin typeface="Arial" panose="020B0604020202020204" pitchFamily="34" charset="0"/>
              </a:rPr>
              <a:t>Maximum tumor shrinkage (%)</a:t>
            </a:r>
          </a:p>
        </p:txBody>
      </p:sp>
      <p:sp>
        <p:nvSpPr>
          <p:cNvPr id="1600" name="TextBox 1599">
            <a:extLst>
              <a:ext uri="{FF2B5EF4-FFF2-40B4-BE49-F238E27FC236}">
                <a16:creationId xmlns:a16="http://schemas.microsoft.com/office/drawing/2014/main" id="{5D6FF64B-6EAA-6BBF-D404-14CE1C877301}"/>
              </a:ext>
            </a:extLst>
          </p:cNvPr>
          <p:cNvSpPr txBox="1"/>
          <p:nvPr/>
        </p:nvSpPr>
        <p:spPr>
          <a:xfrm>
            <a:off x="6172369" y="1489204"/>
            <a:ext cx="27122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1601" name="TextBox 1600">
            <a:extLst>
              <a:ext uri="{FF2B5EF4-FFF2-40B4-BE49-F238E27FC236}">
                <a16:creationId xmlns:a16="http://schemas.microsoft.com/office/drawing/2014/main" id="{3779304B-A034-EAD8-3577-CEDA0BA6DBBE}"/>
              </a:ext>
            </a:extLst>
          </p:cNvPr>
          <p:cNvSpPr txBox="1"/>
          <p:nvPr/>
        </p:nvSpPr>
        <p:spPr>
          <a:xfrm>
            <a:off x="6215649" y="1835752"/>
            <a:ext cx="2279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602" name="TextBox 1601">
            <a:extLst>
              <a:ext uri="{FF2B5EF4-FFF2-40B4-BE49-F238E27FC236}">
                <a16:creationId xmlns:a16="http://schemas.microsoft.com/office/drawing/2014/main" id="{07F07EC8-A260-9BA0-DBAD-2D5379935304}"/>
              </a:ext>
            </a:extLst>
          </p:cNvPr>
          <p:cNvSpPr txBox="1"/>
          <p:nvPr/>
        </p:nvSpPr>
        <p:spPr>
          <a:xfrm>
            <a:off x="6129088" y="2182300"/>
            <a:ext cx="3145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–50</a:t>
            </a:r>
          </a:p>
        </p:txBody>
      </p:sp>
      <p:sp>
        <p:nvSpPr>
          <p:cNvPr id="1603" name="TextBox 1602">
            <a:extLst>
              <a:ext uri="{FF2B5EF4-FFF2-40B4-BE49-F238E27FC236}">
                <a16:creationId xmlns:a16="http://schemas.microsoft.com/office/drawing/2014/main" id="{EE3930F0-E938-4FBF-A066-EC58B77DA3B2}"/>
              </a:ext>
            </a:extLst>
          </p:cNvPr>
          <p:cNvSpPr txBox="1"/>
          <p:nvPr/>
        </p:nvSpPr>
        <p:spPr>
          <a:xfrm>
            <a:off x="6085807" y="2521552"/>
            <a:ext cx="35779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–100</a:t>
            </a:r>
          </a:p>
        </p:txBody>
      </p:sp>
    </p:spTree>
    <p:extLst>
      <p:ext uri="{BB962C8B-B14F-4D97-AF65-F5344CB8AC3E}">
        <p14:creationId xmlns:p14="http://schemas.microsoft.com/office/powerpoint/2010/main" val="4181257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943F1-DDE4-CC96-8495-D4D5641F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73843"/>
            <a:ext cx="8229600" cy="411957"/>
          </a:xfrm>
        </p:spPr>
        <p:txBody>
          <a:bodyPr anchor="t">
            <a:normAutofit/>
          </a:bodyPr>
          <a:lstStyle/>
          <a:p>
            <a:r>
              <a:rPr lang="en-US" sz="2100">
                <a:latin typeface="+mn-lt"/>
              </a:rPr>
              <a:t>Curative resection (R0) rate by MSS/MSI and </a:t>
            </a:r>
            <a:r>
              <a:rPr lang="en-US" sz="2100" i="1">
                <a:latin typeface="+mn-lt"/>
              </a:rPr>
              <a:t>RAS/BRAF</a:t>
            </a:r>
            <a:r>
              <a:rPr lang="en-US" sz="2100">
                <a:latin typeface="+mn-lt"/>
              </a:rPr>
              <a:t> status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60D6DE-BEA9-0C64-47EB-B0949518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>
              <a:defRPr/>
            </a:pPr>
            <a:fld id="{BE33F7A0-71F0-446B-9DE8-6D75BE64EE0F}" type="slidenum">
              <a:rPr lang="en-US" sz="600">
                <a:solidFill>
                  <a:prstClr val="white"/>
                </a:solidFill>
                <a:latin typeface="Century Gothic" panose="020F0302020204030204"/>
                <a:cs typeface="Arial" panose="020B0604020202020204" pitchFamily="34" charset="0"/>
              </a:rPr>
              <a:pPr algn="r" defTabSz="685800">
                <a:defRPr/>
              </a:pPr>
              <a:t>22</a:t>
            </a:fld>
            <a:endParaRPr lang="en-US" sz="600">
              <a:solidFill>
                <a:prstClr val="white"/>
              </a:solidFill>
              <a:latin typeface="Century Gothic" panose="020F0302020204030204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9A628CF-74DD-B171-053E-E94E41D64347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251223" y="912219"/>
          <a:ext cx="2728327" cy="2708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8A10C-30FB-C82A-8200-3706D4D8B5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Kentaro Yamazaki, MD, PhD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066C4C-69C9-500F-A665-54E575BC4200}"/>
              </a:ext>
            </a:extLst>
          </p:cNvPr>
          <p:cNvSpPr txBox="1"/>
          <p:nvPr/>
        </p:nvSpPr>
        <p:spPr>
          <a:xfrm>
            <a:off x="814387" y="3221831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600" dirty="0">
                <a:solidFill>
                  <a:prstClr val="white"/>
                </a:solidFill>
                <a:latin typeface="Arial" panose="020B0604020202020204" pitchFamily="34" charset="0"/>
              </a:rPr>
              <a:t>n=287</a:t>
            </a:r>
          </a:p>
        </p:txBody>
      </p:sp>
      <p:sp>
        <p:nvSpPr>
          <p:cNvPr id="12" name="左大かっこ 28">
            <a:extLst>
              <a:ext uri="{FF2B5EF4-FFF2-40B4-BE49-F238E27FC236}">
                <a16:creationId xmlns:a16="http://schemas.microsoft.com/office/drawing/2014/main" id="{69EBD3BF-1CEA-1AD0-04BC-A6C7611F2EBB}"/>
              </a:ext>
            </a:extLst>
          </p:cNvPr>
          <p:cNvSpPr/>
          <p:nvPr/>
        </p:nvSpPr>
        <p:spPr>
          <a:xfrm rot="5400000">
            <a:off x="1112329" y="1728751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defRPr/>
            </a:pPr>
            <a:endParaRPr kumimoji="1" lang="ja-JP" altLang="en-US" sz="619">
              <a:solidFill>
                <a:srgbClr val="34373F"/>
              </a:solidFill>
              <a:latin typeface="Century Gothic" panose="020F0302020204030204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29">
            <a:extLst>
              <a:ext uri="{FF2B5EF4-FFF2-40B4-BE49-F238E27FC236}">
                <a16:creationId xmlns:a16="http://schemas.microsoft.com/office/drawing/2014/main" id="{02B081B0-02BE-57D1-F058-4C68FA581075}"/>
              </a:ext>
            </a:extLst>
          </p:cNvPr>
          <p:cNvSpPr txBox="1"/>
          <p:nvPr/>
        </p:nvSpPr>
        <p:spPr>
          <a:xfrm>
            <a:off x="709961" y="1352785"/>
            <a:ext cx="9040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OR: 1.82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(95% CI</a:t>
            </a:r>
            <a:b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</a:b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1.12–2.99); </a:t>
            </a:r>
            <a:r>
              <a:rPr kumimoji="1" lang="en-US" altLang="ja-JP" sz="675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P=</a:t>
            </a: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0.016</a:t>
            </a:r>
            <a:r>
              <a:rPr kumimoji="1" lang="en-US" altLang="ja-JP" sz="675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a</a:t>
            </a:r>
            <a:endParaRPr kumimoji="1" lang="ja-JP" altLang="en-US" sz="675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4" name="テキスト ボックス 37">
            <a:extLst>
              <a:ext uri="{FF2B5EF4-FFF2-40B4-BE49-F238E27FC236}">
                <a16:creationId xmlns:a16="http://schemas.microsoft.com/office/drawing/2014/main" id="{C5DA04AD-27E9-E2D2-B64C-49F29B2B22D9}"/>
              </a:ext>
            </a:extLst>
          </p:cNvPr>
          <p:cNvSpPr txBox="1"/>
          <p:nvPr/>
        </p:nvSpPr>
        <p:spPr>
          <a:xfrm>
            <a:off x="1385353" y="1347011"/>
            <a:ext cx="9158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OR: 2.09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(95% CI</a:t>
            </a:r>
            <a:b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</a:b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1.25–3.58); </a:t>
            </a:r>
            <a:r>
              <a:rPr kumimoji="1" lang="en-US" altLang="ja-JP" sz="675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P</a:t>
            </a: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=0.007</a:t>
            </a:r>
            <a:r>
              <a:rPr kumimoji="1" lang="en-US" altLang="ja-JP" sz="675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a</a:t>
            </a:r>
            <a:endParaRPr kumimoji="1" lang="ja-JP" altLang="en-US" sz="675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0C59F8-5A46-6850-8E76-44FA94DA9F24}"/>
              </a:ext>
            </a:extLst>
          </p:cNvPr>
          <p:cNvSpPr txBox="1"/>
          <p:nvPr/>
        </p:nvSpPr>
        <p:spPr>
          <a:xfrm>
            <a:off x="513634" y="4429984"/>
            <a:ext cx="47350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endParaRPr lang="en-US" sz="600" kern="0">
              <a:solidFill>
                <a:srgbClr val="002557"/>
              </a:solidFill>
              <a:latin typeface="Arial" panose="020B0604020202020204" pitchFamily="34" charset="0"/>
            </a:endParaRPr>
          </a:p>
          <a:p>
            <a:pPr defTabSz="685800">
              <a:defRPr/>
            </a:pPr>
            <a:r>
              <a:rPr lang="en-US" sz="600" kern="0" baseline="30000" err="1">
                <a:solidFill>
                  <a:srgbClr val="002557"/>
                </a:solidFill>
                <a:latin typeface="Arial" panose="020B0604020202020204" pitchFamily="34" charset="0"/>
              </a:rPr>
              <a:t>a</a:t>
            </a:r>
            <a:r>
              <a:rPr lang="en-US" sz="600" kern="0" err="1">
                <a:solidFill>
                  <a:srgbClr val="002557"/>
                </a:solidFill>
                <a:latin typeface="Arial" panose="020B0604020202020204" pitchFamily="34" charset="0"/>
              </a:rPr>
              <a:t>Fisher’s</a:t>
            </a:r>
            <a:r>
              <a:rPr lang="en-US" sz="600" kern="0">
                <a:solidFill>
                  <a:srgbClr val="002557"/>
                </a:solidFill>
                <a:latin typeface="Arial" panose="020B0604020202020204" pitchFamily="34" charset="0"/>
              </a:rPr>
              <a:t> exact test </a:t>
            </a:r>
            <a:r>
              <a:rPr lang="en-US" sz="600" i="1" kern="0">
                <a:solidFill>
                  <a:srgbClr val="002557"/>
                </a:solidFill>
                <a:latin typeface="Arial" panose="020B0604020202020204" pitchFamily="34" charset="0"/>
              </a:rPr>
              <a:t>P</a:t>
            </a:r>
            <a:r>
              <a:rPr lang="en-US" sz="600" kern="0">
                <a:solidFill>
                  <a:srgbClr val="002557"/>
                </a:solidFill>
                <a:latin typeface="Arial" panose="020B0604020202020204" pitchFamily="34" charset="0"/>
              </a:rPr>
              <a:t>-value</a:t>
            </a:r>
          </a:p>
        </p:txBody>
      </p:sp>
      <p:sp>
        <p:nvSpPr>
          <p:cNvPr id="17" name="左大かっこ 28">
            <a:extLst>
              <a:ext uri="{FF2B5EF4-FFF2-40B4-BE49-F238E27FC236}">
                <a16:creationId xmlns:a16="http://schemas.microsoft.com/office/drawing/2014/main" id="{7FCE21FA-2CB1-EA21-9B5B-2A23E0CE8A7B}"/>
              </a:ext>
            </a:extLst>
          </p:cNvPr>
          <p:cNvSpPr/>
          <p:nvPr/>
        </p:nvSpPr>
        <p:spPr>
          <a:xfrm rot="5400000">
            <a:off x="1805305" y="1728751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defRPr/>
            </a:pPr>
            <a:endParaRPr kumimoji="1" lang="ja-JP" altLang="en-US" sz="619">
              <a:solidFill>
                <a:srgbClr val="34373F"/>
              </a:solidFill>
              <a:latin typeface="Century Gothic" panose="020F0302020204030204"/>
              <a:ea typeface="メイリオ" panose="020B0604030504040204" pitchFamily="50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AF0362-1DE0-3151-7579-C1A801259E36}"/>
              </a:ext>
            </a:extLst>
          </p:cNvPr>
          <p:cNvSpPr txBox="1"/>
          <p:nvPr/>
        </p:nvSpPr>
        <p:spPr>
          <a:xfrm>
            <a:off x="2137986" y="3410523"/>
            <a:ext cx="785458" cy="4385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MSI-H and/or </a:t>
            </a:r>
            <a:r>
              <a:rPr lang="en-US" sz="750" b="1" i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RAS/BRAF </a:t>
            </a: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</a:p>
        </p:txBody>
      </p:sp>
      <p:sp>
        <p:nvSpPr>
          <p:cNvPr id="21" name="テキスト ボックス 37">
            <a:extLst>
              <a:ext uri="{FF2B5EF4-FFF2-40B4-BE49-F238E27FC236}">
                <a16:creationId xmlns:a16="http://schemas.microsoft.com/office/drawing/2014/main" id="{BC8738FC-F34E-11E9-C015-F7EE64B24BCC}"/>
              </a:ext>
            </a:extLst>
          </p:cNvPr>
          <p:cNvSpPr txBox="1"/>
          <p:nvPr/>
        </p:nvSpPr>
        <p:spPr>
          <a:xfrm>
            <a:off x="2041691" y="1337937"/>
            <a:ext cx="9040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OR: 0.62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(95% CI</a:t>
            </a:r>
            <a:b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</a:b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0.14–2.63); </a:t>
            </a:r>
            <a:r>
              <a:rPr kumimoji="1" lang="en-US" altLang="ja-JP" sz="675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P=</a:t>
            </a: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0.718</a:t>
            </a:r>
            <a:r>
              <a:rPr kumimoji="1" lang="en-US" altLang="ja-JP" sz="675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a</a:t>
            </a:r>
            <a:endParaRPr kumimoji="1" lang="ja-JP" altLang="en-US" sz="675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2" name="左大かっこ 28">
            <a:extLst>
              <a:ext uri="{FF2B5EF4-FFF2-40B4-BE49-F238E27FC236}">
                <a16:creationId xmlns:a16="http://schemas.microsoft.com/office/drawing/2014/main" id="{BE5B8EAB-7BF6-517B-7598-EF843CAA1692}"/>
              </a:ext>
            </a:extLst>
          </p:cNvPr>
          <p:cNvSpPr/>
          <p:nvPr/>
        </p:nvSpPr>
        <p:spPr>
          <a:xfrm rot="5400000">
            <a:off x="2470572" y="1712802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defRPr/>
            </a:pPr>
            <a:endParaRPr kumimoji="1" lang="ja-JP" altLang="en-US" sz="619">
              <a:solidFill>
                <a:srgbClr val="34373F"/>
              </a:solidFill>
              <a:latin typeface="Century Gothic" panose="020F0302020204030204"/>
              <a:ea typeface="メイリオ" panose="020B0604030504040204" pitchFamily="50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DDDB21-131C-08B9-5F6E-D0E737AC5CE2}"/>
              </a:ext>
            </a:extLst>
          </p:cNvPr>
          <p:cNvSpPr txBox="1"/>
          <p:nvPr/>
        </p:nvSpPr>
        <p:spPr>
          <a:xfrm>
            <a:off x="1116646" y="3221831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600">
                <a:solidFill>
                  <a:prstClr val="white"/>
                </a:solidFill>
                <a:latin typeface="Arial" panose="020B0604020202020204" pitchFamily="34" charset="0"/>
              </a:rPr>
              <a:t>n=267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3551BA-3BEB-549C-8814-3F4A5987AB98}"/>
              </a:ext>
            </a:extLst>
          </p:cNvPr>
          <p:cNvSpPr txBox="1"/>
          <p:nvPr/>
        </p:nvSpPr>
        <p:spPr>
          <a:xfrm>
            <a:off x="1507363" y="3221831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600">
                <a:solidFill>
                  <a:prstClr val="white"/>
                </a:solidFill>
                <a:latin typeface="Arial" panose="020B0604020202020204" pitchFamily="34" charset="0"/>
              </a:rPr>
              <a:t>n=256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895EDE-2F07-759F-6231-59F8D4A80D37}"/>
              </a:ext>
            </a:extLst>
          </p:cNvPr>
          <p:cNvSpPr txBox="1"/>
          <p:nvPr/>
        </p:nvSpPr>
        <p:spPr>
          <a:xfrm>
            <a:off x="1816766" y="3221831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600">
                <a:solidFill>
                  <a:prstClr val="white"/>
                </a:solidFill>
                <a:latin typeface="Arial" panose="020B0604020202020204" pitchFamily="34" charset="0"/>
              </a:rPr>
              <a:t>n=241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883D9D-FD8A-94B9-756D-E798B96E5CC8}"/>
              </a:ext>
            </a:extLst>
          </p:cNvPr>
          <p:cNvSpPr txBox="1"/>
          <p:nvPr/>
        </p:nvSpPr>
        <p:spPr>
          <a:xfrm>
            <a:off x="2228914" y="3221831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600">
                <a:solidFill>
                  <a:prstClr val="white"/>
                </a:solidFill>
                <a:latin typeface="Arial" panose="020B0604020202020204" pitchFamily="34" charset="0"/>
              </a:rPr>
              <a:t>n=31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99BD68-42C6-35CF-BF50-895D30856734}"/>
              </a:ext>
            </a:extLst>
          </p:cNvPr>
          <p:cNvSpPr txBox="1"/>
          <p:nvPr/>
        </p:nvSpPr>
        <p:spPr>
          <a:xfrm>
            <a:off x="2528792" y="3221831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600">
                <a:solidFill>
                  <a:prstClr val="white"/>
                </a:solidFill>
                <a:latin typeface="Arial" panose="020B0604020202020204" pitchFamily="34" charset="0"/>
              </a:rPr>
              <a:t>n=26</a:t>
            </a:r>
          </a:p>
        </p:txBody>
      </p:sp>
      <p:sp>
        <p:nvSpPr>
          <p:cNvPr id="28" name="左大かっこ 28">
            <a:extLst>
              <a:ext uri="{FF2B5EF4-FFF2-40B4-BE49-F238E27FC236}">
                <a16:creationId xmlns:a16="http://schemas.microsoft.com/office/drawing/2014/main" id="{6770847C-5987-BF0A-B50D-C687C0E9B756}"/>
              </a:ext>
            </a:extLst>
          </p:cNvPr>
          <p:cNvSpPr/>
          <p:nvPr/>
        </p:nvSpPr>
        <p:spPr>
          <a:xfrm rot="16200000">
            <a:off x="2155780" y="3523256"/>
            <a:ext cx="68378" cy="689256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defRPr/>
            </a:pPr>
            <a:endParaRPr kumimoji="1" lang="ja-JP" altLang="en-US" sz="619">
              <a:solidFill>
                <a:srgbClr val="34373F"/>
              </a:solidFill>
              <a:latin typeface="Century Gothic" panose="020F0302020204030204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43">
            <a:extLst>
              <a:ext uri="{FF2B5EF4-FFF2-40B4-BE49-F238E27FC236}">
                <a16:creationId xmlns:a16="http://schemas.microsoft.com/office/drawing/2014/main" id="{28EE9BC0-624F-812A-57CE-3F9E38844437}"/>
              </a:ext>
            </a:extLst>
          </p:cNvPr>
          <p:cNvSpPr txBox="1"/>
          <p:nvPr/>
        </p:nvSpPr>
        <p:spPr>
          <a:xfrm>
            <a:off x="1473275" y="3915671"/>
            <a:ext cx="1414462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210" fontAlgn="ctr">
              <a:defRPr/>
            </a:pPr>
            <a:r>
              <a:rPr lang="en-US" altLang="ja-JP" sz="675" b="1">
                <a:solidFill>
                  <a:srgbClr val="00255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Interaction </a:t>
            </a:r>
            <a:r>
              <a:rPr lang="en-US" altLang="ja-JP" sz="675" b="1" i="1">
                <a:solidFill>
                  <a:srgbClr val="00255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</a:t>
            </a:r>
            <a:r>
              <a:rPr lang="en-US" altLang="ja-JP" sz="675" b="1">
                <a:solidFill>
                  <a:srgbClr val="00255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=0.120</a:t>
            </a:r>
            <a:endParaRPr kumimoji="1" lang="en-US" altLang="ja-JP" sz="675" b="1">
              <a:solidFill>
                <a:srgbClr val="00255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30" name="Content Placeholder 7">
            <a:extLst>
              <a:ext uri="{FF2B5EF4-FFF2-40B4-BE49-F238E27FC236}">
                <a16:creationId xmlns:a16="http://schemas.microsoft.com/office/drawing/2014/main" id="{2AC60DAF-7038-441C-F3A0-796EC81B0E05}"/>
              </a:ext>
            </a:extLst>
          </p:cNvPr>
          <p:cNvGraphicFramePr>
            <a:graphicFrameLocks/>
          </p:cNvGraphicFramePr>
          <p:nvPr/>
        </p:nvGraphicFramePr>
        <p:xfrm>
          <a:off x="3021006" y="911168"/>
          <a:ext cx="2728327" cy="2708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5847A316-7B73-B42C-A81B-A1C489BA4339}"/>
              </a:ext>
            </a:extLst>
          </p:cNvPr>
          <p:cNvSpPr txBox="1"/>
          <p:nvPr/>
        </p:nvSpPr>
        <p:spPr>
          <a:xfrm>
            <a:off x="3591314" y="3220780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600">
                <a:solidFill>
                  <a:prstClr val="white"/>
                </a:solidFill>
                <a:latin typeface="Arial" panose="020B0604020202020204" pitchFamily="34" charset="0"/>
              </a:rPr>
              <a:t>n=78</a:t>
            </a:r>
          </a:p>
        </p:txBody>
      </p:sp>
      <p:sp>
        <p:nvSpPr>
          <p:cNvPr id="32" name="左大かっこ 28">
            <a:extLst>
              <a:ext uri="{FF2B5EF4-FFF2-40B4-BE49-F238E27FC236}">
                <a16:creationId xmlns:a16="http://schemas.microsoft.com/office/drawing/2014/main" id="{2E389A0F-2C55-C66F-42C3-0AD0034D027E}"/>
              </a:ext>
            </a:extLst>
          </p:cNvPr>
          <p:cNvSpPr/>
          <p:nvPr/>
        </p:nvSpPr>
        <p:spPr>
          <a:xfrm rot="5400000">
            <a:off x="3848284" y="2226757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defRPr/>
            </a:pPr>
            <a:endParaRPr kumimoji="1" lang="ja-JP" altLang="en-US" sz="619">
              <a:solidFill>
                <a:srgbClr val="34373F"/>
              </a:solidFill>
              <a:latin typeface="Century Gothic" panose="020F0302020204030204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29">
            <a:extLst>
              <a:ext uri="{FF2B5EF4-FFF2-40B4-BE49-F238E27FC236}">
                <a16:creationId xmlns:a16="http://schemas.microsoft.com/office/drawing/2014/main" id="{114F2D58-A12D-338C-1839-33DDDA622A9D}"/>
              </a:ext>
            </a:extLst>
          </p:cNvPr>
          <p:cNvSpPr txBox="1"/>
          <p:nvPr/>
        </p:nvSpPr>
        <p:spPr>
          <a:xfrm>
            <a:off x="3405992" y="1853028"/>
            <a:ext cx="9580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OR: 1.19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(95% CI</a:t>
            </a:r>
            <a:b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</a:b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0.44–3.21);</a:t>
            </a:r>
            <a:b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</a:br>
            <a:r>
              <a:rPr kumimoji="1" lang="en-US" altLang="ja-JP" sz="675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P=</a:t>
            </a: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0.805</a:t>
            </a:r>
            <a:r>
              <a:rPr kumimoji="1" lang="en-US" altLang="ja-JP" sz="675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a</a:t>
            </a:r>
            <a:endParaRPr kumimoji="1" lang="ja-JP" altLang="en-US" sz="675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34" name="テキスト ボックス 37">
            <a:extLst>
              <a:ext uri="{FF2B5EF4-FFF2-40B4-BE49-F238E27FC236}">
                <a16:creationId xmlns:a16="http://schemas.microsoft.com/office/drawing/2014/main" id="{993573C2-236A-72C6-9ED4-6469312705D3}"/>
              </a:ext>
            </a:extLst>
          </p:cNvPr>
          <p:cNvSpPr txBox="1"/>
          <p:nvPr/>
        </p:nvSpPr>
        <p:spPr>
          <a:xfrm>
            <a:off x="4149786" y="1617144"/>
            <a:ext cx="9040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OR: 1.18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(95% CI</a:t>
            </a:r>
            <a:b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</a:b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0.35–3.84); </a:t>
            </a:r>
            <a:r>
              <a:rPr kumimoji="1" lang="en-US" altLang="ja-JP" sz="675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P</a:t>
            </a: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&gt;0.999</a:t>
            </a:r>
            <a:r>
              <a:rPr kumimoji="1" lang="en-US" altLang="ja-JP" sz="675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a</a:t>
            </a:r>
            <a:endParaRPr kumimoji="1" lang="ja-JP" altLang="en-US" sz="675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35" name="左大かっこ 28">
            <a:extLst>
              <a:ext uri="{FF2B5EF4-FFF2-40B4-BE49-F238E27FC236}">
                <a16:creationId xmlns:a16="http://schemas.microsoft.com/office/drawing/2014/main" id="{CC567B66-B818-1468-8097-65AF5FAB7B85}"/>
              </a:ext>
            </a:extLst>
          </p:cNvPr>
          <p:cNvSpPr/>
          <p:nvPr/>
        </p:nvSpPr>
        <p:spPr>
          <a:xfrm rot="5400000">
            <a:off x="4562692" y="1998318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defRPr/>
            </a:pPr>
            <a:endParaRPr kumimoji="1" lang="ja-JP" altLang="en-US" sz="619">
              <a:solidFill>
                <a:srgbClr val="34373F"/>
              </a:solidFill>
              <a:latin typeface="Century Gothic" panose="020F0302020204030204"/>
              <a:ea typeface="メイリオ" panose="020B0604030504040204" pitchFamily="50" charset="-12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4A4A46-DF6F-974D-4BD2-79075C474A64}"/>
              </a:ext>
            </a:extLst>
          </p:cNvPr>
          <p:cNvSpPr txBox="1"/>
          <p:nvPr/>
        </p:nvSpPr>
        <p:spPr>
          <a:xfrm>
            <a:off x="4907916" y="3409471"/>
            <a:ext cx="784480" cy="4385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MSI-H and/or </a:t>
            </a:r>
            <a:r>
              <a:rPr lang="en-US" sz="750" b="1" i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RAS/BRAF </a:t>
            </a: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</a:p>
        </p:txBody>
      </p:sp>
      <p:sp>
        <p:nvSpPr>
          <p:cNvPr id="39" name="左大かっこ 28">
            <a:extLst>
              <a:ext uri="{FF2B5EF4-FFF2-40B4-BE49-F238E27FC236}">
                <a16:creationId xmlns:a16="http://schemas.microsoft.com/office/drawing/2014/main" id="{BC1A9D24-91DE-31E3-0DDC-C09B042BFB06}"/>
              </a:ext>
            </a:extLst>
          </p:cNvPr>
          <p:cNvSpPr/>
          <p:nvPr/>
        </p:nvSpPr>
        <p:spPr>
          <a:xfrm rot="5400000">
            <a:off x="5242246" y="2484759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defRPr/>
            </a:pPr>
            <a:endParaRPr kumimoji="1" lang="ja-JP" altLang="en-US" sz="619">
              <a:solidFill>
                <a:srgbClr val="34373F"/>
              </a:solidFill>
              <a:latin typeface="Century Gothic" panose="020F0302020204030204"/>
              <a:ea typeface="メイリオ" panose="020B0604030504040204" pitchFamily="50" charset="-12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719A24-7FDE-6D83-A2B0-2C615A1FA509}"/>
              </a:ext>
            </a:extLst>
          </p:cNvPr>
          <p:cNvSpPr txBox="1"/>
          <p:nvPr/>
        </p:nvSpPr>
        <p:spPr>
          <a:xfrm>
            <a:off x="3915004" y="3220780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600">
                <a:solidFill>
                  <a:prstClr val="white"/>
                </a:solidFill>
                <a:latin typeface="Arial" panose="020B0604020202020204" pitchFamily="34" charset="0"/>
              </a:rPr>
              <a:t>n=91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30732E-DFFD-76A5-6CC4-87DD844B91A3}"/>
              </a:ext>
            </a:extLst>
          </p:cNvPr>
          <p:cNvSpPr txBox="1"/>
          <p:nvPr/>
        </p:nvSpPr>
        <p:spPr>
          <a:xfrm>
            <a:off x="4298578" y="3220780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600">
                <a:solidFill>
                  <a:prstClr val="white"/>
                </a:solidFill>
                <a:latin typeface="Arial" panose="020B0604020202020204" pitchFamily="34" charset="0"/>
              </a:rPr>
              <a:t>n=41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7996DA-DE07-8EAF-E46A-8CF2BAA2C324}"/>
              </a:ext>
            </a:extLst>
          </p:cNvPr>
          <p:cNvSpPr txBox="1"/>
          <p:nvPr/>
        </p:nvSpPr>
        <p:spPr>
          <a:xfrm>
            <a:off x="4600837" y="3220780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600">
                <a:solidFill>
                  <a:prstClr val="white"/>
                </a:solidFill>
                <a:latin typeface="Arial" panose="020B0604020202020204" pitchFamily="34" charset="0"/>
              </a:rPr>
              <a:t>n=55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94B9EE-C384-2981-6476-B30FAD44860E}"/>
              </a:ext>
            </a:extLst>
          </p:cNvPr>
          <p:cNvSpPr txBox="1"/>
          <p:nvPr/>
        </p:nvSpPr>
        <p:spPr>
          <a:xfrm>
            <a:off x="4998697" y="3220780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600">
                <a:solidFill>
                  <a:prstClr val="white"/>
                </a:solidFill>
                <a:latin typeface="Arial" panose="020B0604020202020204" pitchFamily="34" charset="0"/>
              </a:rPr>
              <a:t>n=37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0F9194-F403-601B-FA81-32C0D52EE505}"/>
              </a:ext>
            </a:extLst>
          </p:cNvPr>
          <p:cNvSpPr txBox="1"/>
          <p:nvPr/>
        </p:nvSpPr>
        <p:spPr>
          <a:xfrm>
            <a:off x="5304888" y="3220780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600">
                <a:solidFill>
                  <a:prstClr val="white"/>
                </a:solidFill>
                <a:latin typeface="Arial" panose="020B0604020202020204" pitchFamily="34" charset="0"/>
              </a:rPr>
              <a:t>n=36</a:t>
            </a:r>
          </a:p>
        </p:txBody>
      </p:sp>
      <p:sp>
        <p:nvSpPr>
          <p:cNvPr id="45" name="左大かっこ 28">
            <a:extLst>
              <a:ext uri="{FF2B5EF4-FFF2-40B4-BE49-F238E27FC236}">
                <a16:creationId xmlns:a16="http://schemas.microsoft.com/office/drawing/2014/main" id="{4728AEE7-F79F-7281-AC06-528D5C94CD79}"/>
              </a:ext>
            </a:extLst>
          </p:cNvPr>
          <p:cNvSpPr/>
          <p:nvPr/>
        </p:nvSpPr>
        <p:spPr>
          <a:xfrm rot="16200000">
            <a:off x="4925563" y="3523256"/>
            <a:ext cx="68378" cy="689256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defRPr/>
            </a:pPr>
            <a:endParaRPr kumimoji="1" lang="ja-JP" altLang="en-US" sz="619">
              <a:solidFill>
                <a:srgbClr val="34373F"/>
              </a:solidFill>
              <a:latin typeface="Century Gothic" panose="020F0302020204030204"/>
              <a:ea typeface="メイリオ" panose="020B0604030504040204" pitchFamily="50" charset="-128"/>
            </a:endParaRPr>
          </a:p>
        </p:txBody>
      </p:sp>
      <p:sp>
        <p:nvSpPr>
          <p:cNvPr id="46" name="テキスト ボックス 43">
            <a:extLst>
              <a:ext uri="{FF2B5EF4-FFF2-40B4-BE49-F238E27FC236}">
                <a16:creationId xmlns:a16="http://schemas.microsoft.com/office/drawing/2014/main" id="{57F2666F-35FE-F138-5C36-F163B7D1BBE0}"/>
              </a:ext>
            </a:extLst>
          </p:cNvPr>
          <p:cNvSpPr txBox="1"/>
          <p:nvPr/>
        </p:nvSpPr>
        <p:spPr>
          <a:xfrm>
            <a:off x="4251033" y="3915671"/>
            <a:ext cx="1414462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210" fontAlgn="ctr">
              <a:defRPr/>
            </a:pPr>
            <a:r>
              <a:rPr lang="en-US" altLang="ja-JP" sz="675" b="1">
                <a:solidFill>
                  <a:srgbClr val="00255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Interaction </a:t>
            </a:r>
            <a:r>
              <a:rPr lang="en-US" altLang="ja-JP" sz="675" b="1" i="1">
                <a:solidFill>
                  <a:srgbClr val="00255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</a:t>
            </a:r>
            <a:r>
              <a:rPr lang="en-US" altLang="ja-JP" sz="675" b="1">
                <a:solidFill>
                  <a:srgbClr val="00255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=0.827</a:t>
            </a:r>
            <a:endParaRPr kumimoji="1" lang="en-US" altLang="ja-JP" sz="675" b="1">
              <a:solidFill>
                <a:srgbClr val="00255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47" name="Content Placeholder 7">
            <a:extLst>
              <a:ext uri="{FF2B5EF4-FFF2-40B4-BE49-F238E27FC236}">
                <a16:creationId xmlns:a16="http://schemas.microsoft.com/office/drawing/2014/main" id="{897AAA5E-A3D5-40C8-117D-95D8E9CAFBA8}"/>
              </a:ext>
            </a:extLst>
          </p:cNvPr>
          <p:cNvGraphicFramePr>
            <a:graphicFrameLocks/>
          </p:cNvGraphicFramePr>
          <p:nvPr/>
        </p:nvGraphicFramePr>
        <p:xfrm>
          <a:off x="5892940" y="919363"/>
          <a:ext cx="2728327" cy="2708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E39D7279-5E5A-B999-9832-06641F99DC40}"/>
              </a:ext>
            </a:extLst>
          </p:cNvPr>
          <p:cNvSpPr txBox="1"/>
          <p:nvPr/>
        </p:nvSpPr>
        <p:spPr>
          <a:xfrm>
            <a:off x="6448961" y="3228975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600">
                <a:solidFill>
                  <a:prstClr val="white"/>
                </a:solidFill>
                <a:latin typeface="Arial" panose="020B0604020202020204" pitchFamily="34" charset="0"/>
              </a:rPr>
              <a:t>n=368</a:t>
            </a:r>
          </a:p>
        </p:txBody>
      </p:sp>
      <p:sp>
        <p:nvSpPr>
          <p:cNvPr id="49" name="左大かっこ 28">
            <a:extLst>
              <a:ext uri="{FF2B5EF4-FFF2-40B4-BE49-F238E27FC236}">
                <a16:creationId xmlns:a16="http://schemas.microsoft.com/office/drawing/2014/main" id="{E766BEAD-813F-3A68-8D26-EC84CC07BE8F}"/>
              </a:ext>
            </a:extLst>
          </p:cNvPr>
          <p:cNvSpPr/>
          <p:nvPr/>
        </p:nvSpPr>
        <p:spPr>
          <a:xfrm rot="5400000">
            <a:off x="6747963" y="1896038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defRPr/>
            </a:pPr>
            <a:endParaRPr kumimoji="1" lang="ja-JP" altLang="en-US" sz="619">
              <a:solidFill>
                <a:srgbClr val="34373F"/>
              </a:solidFill>
              <a:latin typeface="Century Gothic" panose="020F0302020204030204"/>
              <a:ea typeface="メイリオ" panose="020B0604030504040204" pitchFamily="50" charset="-128"/>
            </a:endParaRPr>
          </a:p>
        </p:txBody>
      </p:sp>
      <p:sp>
        <p:nvSpPr>
          <p:cNvPr id="50" name="テキスト ボックス 29">
            <a:extLst>
              <a:ext uri="{FF2B5EF4-FFF2-40B4-BE49-F238E27FC236}">
                <a16:creationId xmlns:a16="http://schemas.microsoft.com/office/drawing/2014/main" id="{79E1506E-9A74-4489-E080-71BAD7FEEBA1}"/>
              </a:ext>
            </a:extLst>
          </p:cNvPr>
          <p:cNvSpPr txBox="1"/>
          <p:nvPr/>
        </p:nvSpPr>
        <p:spPr>
          <a:xfrm>
            <a:off x="6323413" y="1517747"/>
            <a:ext cx="937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OR: 1.71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(95% CI</a:t>
            </a:r>
            <a:b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</a:b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1.11–2.66); </a:t>
            </a:r>
            <a:r>
              <a:rPr kumimoji="1" lang="en-US" altLang="ja-JP" sz="675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P=</a:t>
            </a: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0.017</a:t>
            </a:r>
            <a:r>
              <a:rPr kumimoji="1" lang="en-US" altLang="ja-JP" sz="675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a</a:t>
            </a:r>
            <a:endParaRPr kumimoji="1" lang="ja-JP" altLang="en-US" sz="675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51" name="テキスト ボックス 37">
            <a:extLst>
              <a:ext uri="{FF2B5EF4-FFF2-40B4-BE49-F238E27FC236}">
                <a16:creationId xmlns:a16="http://schemas.microsoft.com/office/drawing/2014/main" id="{E1FC8657-0F64-3E27-74D8-72EB3C7D285A}"/>
              </a:ext>
            </a:extLst>
          </p:cNvPr>
          <p:cNvSpPr txBox="1"/>
          <p:nvPr/>
        </p:nvSpPr>
        <p:spPr>
          <a:xfrm>
            <a:off x="6999457" y="1416780"/>
            <a:ext cx="9652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OR: 1.91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(95% CI</a:t>
            </a:r>
            <a:b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</a:b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1.19–3.09);</a:t>
            </a:r>
            <a:b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</a:br>
            <a:r>
              <a:rPr kumimoji="1" lang="en-US" altLang="ja-JP" sz="675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P</a:t>
            </a: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=0.010</a:t>
            </a:r>
            <a:r>
              <a:rPr kumimoji="1" lang="en-US" altLang="ja-JP" sz="675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a</a:t>
            </a:r>
            <a:endParaRPr kumimoji="1" lang="ja-JP" altLang="en-US" sz="675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52" name="左大かっこ 28">
            <a:extLst>
              <a:ext uri="{FF2B5EF4-FFF2-40B4-BE49-F238E27FC236}">
                <a16:creationId xmlns:a16="http://schemas.microsoft.com/office/drawing/2014/main" id="{E92CDC0F-BC2C-CCD2-D0AD-F8467F7F8D8A}"/>
              </a:ext>
            </a:extLst>
          </p:cNvPr>
          <p:cNvSpPr/>
          <p:nvPr/>
        </p:nvSpPr>
        <p:spPr>
          <a:xfrm rot="5400000">
            <a:off x="7455227" y="1785893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defRPr/>
            </a:pPr>
            <a:endParaRPr kumimoji="1" lang="ja-JP" altLang="en-US" sz="619">
              <a:solidFill>
                <a:srgbClr val="34373F"/>
              </a:solidFill>
              <a:latin typeface="Century Gothic" panose="020F0302020204030204"/>
              <a:ea typeface="メイリオ" panose="020B0604030504040204" pitchFamily="50" charset="-12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75EDF2-2564-B066-2EC1-073EF0F70C8E}"/>
              </a:ext>
            </a:extLst>
          </p:cNvPr>
          <p:cNvSpPr txBox="1"/>
          <p:nvPr/>
        </p:nvSpPr>
        <p:spPr>
          <a:xfrm>
            <a:off x="7785741" y="3417667"/>
            <a:ext cx="815286" cy="4385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MSI-H and/or </a:t>
            </a:r>
            <a:r>
              <a:rPr lang="en-US" sz="750" b="1" i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RAS/BRAF </a:t>
            </a: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</a:p>
        </p:txBody>
      </p:sp>
      <p:sp>
        <p:nvSpPr>
          <p:cNvPr id="55" name="テキスト ボックス 37">
            <a:extLst>
              <a:ext uri="{FF2B5EF4-FFF2-40B4-BE49-F238E27FC236}">
                <a16:creationId xmlns:a16="http://schemas.microsoft.com/office/drawing/2014/main" id="{0320DF57-F744-04FE-A141-1D4ABFAE5264}"/>
              </a:ext>
            </a:extLst>
          </p:cNvPr>
          <p:cNvSpPr txBox="1"/>
          <p:nvPr/>
        </p:nvSpPr>
        <p:spPr>
          <a:xfrm>
            <a:off x="7678558" y="1942778"/>
            <a:ext cx="9652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OR: 0.95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(95% CI</a:t>
            </a:r>
            <a:b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</a:b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0.31–2.94);</a:t>
            </a:r>
            <a:b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</a:br>
            <a:r>
              <a:rPr kumimoji="1" lang="en-US" altLang="ja-JP" sz="675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P&gt;</a:t>
            </a: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0.999</a:t>
            </a:r>
            <a:r>
              <a:rPr kumimoji="1" lang="en-US" altLang="ja-JP" sz="675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a</a:t>
            </a:r>
            <a:endParaRPr kumimoji="1" lang="ja-JP" altLang="en-US" sz="675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56" name="左大かっこ 28">
            <a:extLst>
              <a:ext uri="{FF2B5EF4-FFF2-40B4-BE49-F238E27FC236}">
                <a16:creationId xmlns:a16="http://schemas.microsoft.com/office/drawing/2014/main" id="{2A596646-49F1-81DD-F979-C42049F17D91}"/>
              </a:ext>
            </a:extLst>
          </p:cNvPr>
          <p:cNvSpPr/>
          <p:nvPr/>
        </p:nvSpPr>
        <p:spPr>
          <a:xfrm rot="5400000">
            <a:off x="8127637" y="2317028"/>
            <a:ext cx="64163" cy="293434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defRPr/>
            </a:pPr>
            <a:endParaRPr kumimoji="1" lang="ja-JP" altLang="en-US" sz="619">
              <a:solidFill>
                <a:srgbClr val="34373F"/>
              </a:solidFill>
              <a:latin typeface="Century Gothic" panose="020F0302020204030204"/>
              <a:ea typeface="メイリオ" panose="020B0604030504040204" pitchFamily="50" charset="-12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00890EE-CF5D-98D1-70BF-C38D14D77161}"/>
              </a:ext>
            </a:extLst>
          </p:cNvPr>
          <p:cNvSpPr txBox="1"/>
          <p:nvPr/>
        </p:nvSpPr>
        <p:spPr>
          <a:xfrm>
            <a:off x="6758364" y="3228975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600">
                <a:solidFill>
                  <a:prstClr val="white"/>
                </a:solidFill>
                <a:latin typeface="Arial" panose="020B0604020202020204" pitchFamily="34" charset="0"/>
              </a:rPr>
              <a:t>n=365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365DEA8-815E-D125-657F-92A0D1F1830A}"/>
              </a:ext>
            </a:extLst>
          </p:cNvPr>
          <p:cNvSpPr txBox="1"/>
          <p:nvPr/>
        </p:nvSpPr>
        <p:spPr>
          <a:xfrm>
            <a:off x="7141937" y="3228975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600">
                <a:solidFill>
                  <a:prstClr val="white"/>
                </a:solidFill>
                <a:latin typeface="Arial" panose="020B0604020202020204" pitchFamily="34" charset="0"/>
              </a:rPr>
              <a:t>n=299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0AEBEF5-3207-151E-DC64-AD2DAC2B0BE6}"/>
              </a:ext>
            </a:extLst>
          </p:cNvPr>
          <p:cNvSpPr txBox="1"/>
          <p:nvPr/>
        </p:nvSpPr>
        <p:spPr>
          <a:xfrm>
            <a:off x="7451340" y="3228975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600">
                <a:solidFill>
                  <a:prstClr val="white"/>
                </a:solidFill>
                <a:latin typeface="Arial" panose="020B0604020202020204" pitchFamily="34" charset="0"/>
              </a:rPr>
              <a:t>n=299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F92C24-6A66-78C6-2A6C-5E3238B4577D}"/>
              </a:ext>
            </a:extLst>
          </p:cNvPr>
          <p:cNvSpPr txBox="1"/>
          <p:nvPr/>
        </p:nvSpPr>
        <p:spPr>
          <a:xfrm>
            <a:off x="7856344" y="3228975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600">
                <a:solidFill>
                  <a:prstClr val="white"/>
                </a:solidFill>
                <a:latin typeface="Arial" panose="020B0604020202020204" pitchFamily="34" charset="0"/>
              </a:rPr>
              <a:t>n=69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5815DB4-A131-7DE2-F88D-A9869DDD02BA}"/>
              </a:ext>
            </a:extLst>
          </p:cNvPr>
          <p:cNvSpPr txBox="1"/>
          <p:nvPr/>
        </p:nvSpPr>
        <p:spPr>
          <a:xfrm>
            <a:off x="8175991" y="3228975"/>
            <a:ext cx="359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600">
                <a:solidFill>
                  <a:prstClr val="white"/>
                </a:solidFill>
                <a:latin typeface="Arial" panose="020B0604020202020204" pitchFamily="34" charset="0"/>
              </a:rPr>
              <a:t>n=66</a:t>
            </a:r>
          </a:p>
        </p:txBody>
      </p:sp>
      <p:sp>
        <p:nvSpPr>
          <p:cNvPr id="62" name="左大かっこ 28">
            <a:extLst>
              <a:ext uri="{FF2B5EF4-FFF2-40B4-BE49-F238E27FC236}">
                <a16:creationId xmlns:a16="http://schemas.microsoft.com/office/drawing/2014/main" id="{F6301EB8-76A3-E283-5386-386AEDB48D09}"/>
              </a:ext>
            </a:extLst>
          </p:cNvPr>
          <p:cNvSpPr/>
          <p:nvPr/>
        </p:nvSpPr>
        <p:spPr>
          <a:xfrm rot="16200000">
            <a:off x="7797498" y="3523256"/>
            <a:ext cx="68378" cy="689256"/>
          </a:xfrm>
          <a:prstGeom prst="leftBracket">
            <a:avLst/>
          </a:prstGeom>
          <a:ln w="9525">
            <a:solidFill>
              <a:srgbClr val="0025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defRPr/>
            </a:pPr>
            <a:endParaRPr kumimoji="1" lang="ja-JP" altLang="en-US" sz="619">
              <a:solidFill>
                <a:srgbClr val="34373F"/>
              </a:solidFill>
              <a:latin typeface="Century Gothic" panose="020F0302020204030204"/>
              <a:ea typeface="メイリオ" panose="020B0604030504040204" pitchFamily="50" charset="-128"/>
            </a:endParaRPr>
          </a:p>
        </p:txBody>
      </p:sp>
      <p:sp>
        <p:nvSpPr>
          <p:cNvPr id="63" name="テキスト ボックス 43">
            <a:extLst>
              <a:ext uri="{FF2B5EF4-FFF2-40B4-BE49-F238E27FC236}">
                <a16:creationId xmlns:a16="http://schemas.microsoft.com/office/drawing/2014/main" id="{7A0C8468-79EF-4809-219C-15618C118705}"/>
              </a:ext>
            </a:extLst>
          </p:cNvPr>
          <p:cNvSpPr txBox="1"/>
          <p:nvPr/>
        </p:nvSpPr>
        <p:spPr>
          <a:xfrm>
            <a:off x="7122967" y="3915671"/>
            <a:ext cx="1414462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210" fontAlgn="ctr">
              <a:defRPr/>
            </a:pPr>
            <a:r>
              <a:rPr lang="en-US" altLang="ja-JP" sz="675" b="1">
                <a:solidFill>
                  <a:srgbClr val="00255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Interaction </a:t>
            </a:r>
            <a:r>
              <a:rPr lang="en-US" altLang="ja-JP" sz="675" b="1" i="1">
                <a:solidFill>
                  <a:srgbClr val="00255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</a:t>
            </a:r>
            <a:r>
              <a:rPr lang="en-US" altLang="ja-JP" sz="675" b="1">
                <a:solidFill>
                  <a:srgbClr val="00255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=0.258</a:t>
            </a:r>
            <a:endParaRPr kumimoji="1" lang="en-US" altLang="ja-JP" sz="675" b="1">
              <a:solidFill>
                <a:srgbClr val="00255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D93A769-1E26-1F4B-50B5-7BD2308ACA8F}"/>
              </a:ext>
            </a:extLst>
          </p:cNvPr>
          <p:cNvGrpSpPr/>
          <p:nvPr/>
        </p:nvGrpSpPr>
        <p:grpSpPr>
          <a:xfrm>
            <a:off x="2489246" y="4277525"/>
            <a:ext cx="4195769" cy="389044"/>
            <a:chOff x="3262506" y="5476875"/>
            <a:chExt cx="5594358" cy="61765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8D65DC-3BFE-0620-1C7F-5824C878D140}"/>
                </a:ext>
              </a:extLst>
            </p:cNvPr>
            <p:cNvSpPr/>
            <p:nvPr/>
          </p:nvSpPr>
          <p:spPr>
            <a:xfrm>
              <a:off x="3564610" y="5590326"/>
              <a:ext cx="278970" cy="18598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entury Gothic" panose="020F03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8C0DF3-9DCA-41BE-4662-3B6A7ADA2B27}"/>
                </a:ext>
              </a:extLst>
            </p:cNvPr>
            <p:cNvSpPr txBox="1"/>
            <p:nvPr/>
          </p:nvSpPr>
          <p:spPr>
            <a:xfrm>
              <a:off x="3843581" y="5544817"/>
              <a:ext cx="2112117" cy="348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825" b="1">
                  <a:solidFill>
                    <a:srgbClr val="002557"/>
                  </a:solidFill>
                  <a:latin typeface="Arial" panose="020B0604020202020204" pitchFamily="34" charset="0"/>
                </a:rPr>
                <a:t>Panitumumab + mFOLFOX6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B29878-468D-1238-0369-802F6B4E8B7E}"/>
                </a:ext>
              </a:extLst>
            </p:cNvPr>
            <p:cNvSpPr/>
            <p:nvPr/>
          </p:nvSpPr>
          <p:spPr>
            <a:xfrm>
              <a:off x="6467959" y="5590326"/>
              <a:ext cx="278970" cy="18598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entury Gothic" panose="020F030202020403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0BAB1C-AAED-FB38-9FFB-CCFC4D75B83C}"/>
                </a:ext>
              </a:extLst>
            </p:cNvPr>
            <p:cNvSpPr txBox="1"/>
            <p:nvPr/>
          </p:nvSpPr>
          <p:spPr>
            <a:xfrm>
              <a:off x="6746930" y="5544817"/>
              <a:ext cx="2052165" cy="549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825" b="1">
                  <a:solidFill>
                    <a:srgbClr val="002557"/>
                  </a:solidFill>
                  <a:latin typeface="Arial" panose="020B0604020202020204" pitchFamily="34" charset="0"/>
                </a:rPr>
                <a:t>Bevacizumab + mFOLFOX6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A95690D-8E7F-0F0A-5AB4-B2BBAC555657}"/>
                </a:ext>
              </a:extLst>
            </p:cNvPr>
            <p:cNvSpPr/>
            <p:nvPr/>
          </p:nvSpPr>
          <p:spPr>
            <a:xfrm>
              <a:off x="3262506" y="5476875"/>
              <a:ext cx="5594358" cy="403122"/>
            </a:xfrm>
            <a:prstGeom prst="rect">
              <a:avLst/>
            </a:prstGeom>
            <a:noFill/>
            <a:ln w="6350">
              <a:solidFill>
                <a:srgbClr val="0025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entury Gothic" panose="020F0302020204030204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3E27A88-A658-9400-7F4E-D4419C6474E7}"/>
              </a:ext>
            </a:extLst>
          </p:cNvPr>
          <p:cNvSpPr txBox="1"/>
          <p:nvPr/>
        </p:nvSpPr>
        <p:spPr>
          <a:xfrm>
            <a:off x="4191390" y="3409472"/>
            <a:ext cx="815286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MSS/MSI-L and </a:t>
            </a:r>
            <a:r>
              <a:rPr lang="en-US" sz="750" b="1" i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RAS/BRAF </a:t>
            </a: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27EDA8-94FF-FFF3-0A45-E12C52073F68}"/>
              </a:ext>
            </a:extLst>
          </p:cNvPr>
          <p:cNvSpPr txBox="1"/>
          <p:nvPr/>
        </p:nvSpPr>
        <p:spPr>
          <a:xfrm>
            <a:off x="1421607" y="3410523"/>
            <a:ext cx="815286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MSS/MSI-L and </a:t>
            </a:r>
            <a:r>
              <a:rPr lang="en-US" sz="750" b="1" i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RAS/BRAF </a:t>
            </a: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33B6A8-DB21-8AF5-4D31-E2D419F90284}"/>
              </a:ext>
            </a:extLst>
          </p:cNvPr>
          <p:cNvSpPr txBox="1"/>
          <p:nvPr/>
        </p:nvSpPr>
        <p:spPr>
          <a:xfrm>
            <a:off x="7063325" y="3417667"/>
            <a:ext cx="815286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MSS/MSI-L and </a:t>
            </a:r>
            <a:r>
              <a:rPr lang="en-US" sz="750" b="1" i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RAS/BRAF </a:t>
            </a: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4" name="テキスト ボックス 37">
            <a:extLst>
              <a:ext uri="{FF2B5EF4-FFF2-40B4-BE49-F238E27FC236}">
                <a16:creationId xmlns:a16="http://schemas.microsoft.com/office/drawing/2014/main" id="{A156AD97-1033-3F3D-C59E-CCA98928C5E8}"/>
              </a:ext>
            </a:extLst>
          </p:cNvPr>
          <p:cNvSpPr txBox="1"/>
          <p:nvPr/>
        </p:nvSpPr>
        <p:spPr>
          <a:xfrm>
            <a:off x="4814524" y="2105992"/>
            <a:ext cx="9580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OR: 1.50</a:t>
            </a:r>
          </a:p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(95% CI</a:t>
            </a:r>
            <a:b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</a:b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0.23–11.9);</a:t>
            </a:r>
            <a:b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</a:br>
            <a:r>
              <a:rPr kumimoji="1" lang="en-US" altLang="ja-JP" sz="675" i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P</a:t>
            </a:r>
            <a:r>
              <a:rPr kumimoji="1" lang="en-US" altLang="ja-JP" sz="675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&gt;0.999</a:t>
            </a:r>
            <a:r>
              <a:rPr kumimoji="1" lang="en-US" altLang="ja-JP" sz="675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a</a:t>
            </a:r>
            <a:endParaRPr kumimoji="1" lang="ja-JP" altLang="en-US" sz="675" baseline="3000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12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EAB85-85A7-4C15-B4FA-ACEC6BA9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73843"/>
            <a:ext cx="8229600" cy="384886"/>
          </a:xfrm>
        </p:spPr>
        <p:txBody>
          <a:bodyPr anchor="t">
            <a:normAutofit/>
          </a:bodyPr>
          <a:lstStyle/>
          <a:p>
            <a:r>
              <a:rPr lang="en-US" sz="210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40946-E485-4B75-B3A3-7B2FC31D77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" y="861761"/>
            <a:ext cx="8229600" cy="3639091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In patients with MSS/MSI-L and </a:t>
            </a:r>
            <a:r>
              <a:rPr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RAS/BRAF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WT mCRC, OS was significantly longer with panitumumab than with bevacizumab in left-sided tumors but not in right-sided tumors:</a:t>
            </a:r>
          </a:p>
          <a:p>
            <a:pPr marL="466725" lvl="2" indent="-208360">
              <a:spcAft>
                <a:spcPts val="225"/>
              </a:spcAft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Left-sided: </a:t>
            </a:r>
            <a:r>
              <a:rPr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40.6 vs 34.8 months; HR, 0.79 (95% CI, 0.64–0.97); </a:t>
            </a:r>
            <a:r>
              <a:rPr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=0.022</a:t>
            </a:r>
          </a:p>
          <a:p>
            <a:pPr marL="466725" lvl="2" indent="-208360">
              <a:spcAft>
                <a:spcPts val="225"/>
              </a:spcAft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Right-sided: </a:t>
            </a:r>
            <a:r>
              <a:rPr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37.9 vs 30.9 months; HR, 0.94 (95% CI, 0.60–1.48); </a:t>
            </a:r>
            <a:r>
              <a:rPr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=0.780</a:t>
            </a:r>
          </a:p>
          <a:p>
            <a:pPr>
              <a:spcAft>
                <a:spcPts val="450"/>
              </a:spcAft>
              <a:buClr>
                <a:srgbClr val="23A17C"/>
              </a:buClr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For patients with MSI-H and/or </a:t>
            </a:r>
            <a:r>
              <a:rPr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RAS/BRAF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mutations, OS was similar or inferior with panitumumab vs bevacizumab, regardless of tumor sidedness</a:t>
            </a:r>
          </a:p>
          <a:p>
            <a:pPr>
              <a:spcAft>
                <a:spcPts val="450"/>
              </a:spcAft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RR and R0 rates were significantly higher with panitumumab vs bevacizumab in patients with left-sided MSS/MSI-L and </a:t>
            </a:r>
            <a:r>
              <a:rPr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RAS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BRAF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WT mCRC</a:t>
            </a:r>
          </a:p>
          <a:p>
            <a:pPr lvl="1">
              <a:spcAft>
                <a:spcPts val="450"/>
              </a:spcAft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Left-sided RR: 83.2% vs 66.4%; OR 2.51 (95% CI, 1.65–3.85); </a:t>
            </a:r>
            <a:r>
              <a:rPr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&lt;0.001</a:t>
            </a:r>
          </a:p>
          <a:p>
            <a:pPr lvl="1">
              <a:spcAft>
                <a:spcPts val="450"/>
              </a:spcAft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Left-sided R0: 18.8% vs 10.0%; OR 2.09 (95% CI, 1.25–3.58); </a:t>
            </a:r>
            <a:r>
              <a:rPr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=0.007 </a:t>
            </a:r>
          </a:p>
          <a:p>
            <a:pPr marL="260747" lvl="1" indent="-260747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These results support panitumumab + mFOLFOX6 as first-line therapy for patients with left-sided mCRC with MSS/MSI-L and </a:t>
            </a:r>
            <a:r>
              <a:rPr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RAS/BRAF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  <a:p>
            <a:pPr>
              <a:spcAft>
                <a:spcPts val="450"/>
              </a:spcAft>
            </a:pP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50"/>
              </a:spcAft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5FBA0A-F777-C63E-26DE-885BC30AED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Kentaro Yamazaki, MD, PhD</a:t>
            </a:r>
          </a:p>
        </p:txBody>
      </p:sp>
    </p:spTree>
    <p:extLst>
      <p:ext uri="{BB962C8B-B14F-4D97-AF65-F5344CB8AC3E}">
        <p14:creationId xmlns:p14="http://schemas.microsoft.com/office/powerpoint/2010/main" val="3498157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BFA59D7-DC73-44C0-9264-6F338BFC5531}"/>
              </a:ext>
            </a:extLst>
          </p:cNvPr>
          <p:cNvSpPr txBox="1"/>
          <p:nvPr/>
        </p:nvSpPr>
        <p:spPr>
          <a:xfrm>
            <a:off x="1158935" y="1160734"/>
            <a:ext cx="6826129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Intermittierende oder kontinuierliche Gabe von Panitumumab plus FOLFIRI (FOLFIRI/PANI) zur Erstlinientherapie von Patient:innen mit metastasiertem Kolorektalkarzinom (</a:t>
            </a:r>
            <a:r>
              <a:rPr lang="de-DE" sz="2000" i="1" dirty="0">
                <a:solidFill>
                  <a:schemeClr val="accent1">
                    <a:lumMod val="75000"/>
                  </a:schemeClr>
                </a:solidFill>
              </a:rPr>
              <a:t>RAS/BRAF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-Wildtyp): </a:t>
            </a:r>
            <a:br>
              <a:rPr lang="de-DE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Ein Update zu Überleben und Verträglichkeit und vorläufige Ergebnisse zu genomischen Alterationen aus der IMPROVE-Studie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324D7CB-10A1-69F7-E1BA-B46F4DE4CA80}"/>
              </a:ext>
            </a:extLst>
          </p:cNvPr>
          <p:cNvSpPr txBox="1"/>
          <p:nvPr/>
        </p:nvSpPr>
        <p:spPr>
          <a:xfrm>
            <a:off x="1528190" y="3447347"/>
            <a:ext cx="6389922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it-IT" sz="1400" b="1" dirty="0"/>
              <a:t>Antonio Avallone</a:t>
            </a:r>
            <a:r>
              <a:rPr lang="it-IT" sz="1400" dirty="0"/>
              <a:t>, Francesco Giuliani, Guglielmo Nasti, Vincenzo Montesarchio, Giuseppe Santabarbara, Silvana Leo, Umberto </a:t>
            </a:r>
            <a:r>
              <a:rPr lang="it-IT" sz="1400" dirty="0" err="1"/>
              <a:t>Malapelle</a:t>
            </a:r>
            <a:r>
              <a:rPr lang="it-IT" sz="1400" dirty="0"/>
              <a:t>, Alfonso De Stefano, Gerardo Rosati, Ivan Lolli, Emiliano Tamburini, Alfredo Colombo, Daniele Santini, Lucrezia Silvestro, Alessandra Leone, Carlo Vitagliano, Giancarlo Troncone, Alberto Sobrero, Diana Giannarelli, Alfredo </a:t>
            </a:r>
            <a:r>
              <a:rPr lang="it-IT" sz="1400" dirty="0" err="1"/>
              <a:t>Budillon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defRPr/>
            </a:pPr>
            <a:endParaRPr lang="de-AT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 defTabSz="685800">
              <a:defRPr/>
            </a:pPr>
            <a:r>
              <a:rPr lang="de-AT" sz="1400" dirty="0">
                <a:solidFill>
                  <a:schemeClr val="accent1">
                    <a:lumMod val="75000"/>
                  </a:schemeClr>
                </a:solidFill>
              </a:rPr>
              <a:t>Abstract 3571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7582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08978-98B2-44E9-8C99-8AF141BC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4028"/>
            <a:ext cx="8229600" cy="589293"/>
          </a:xfrm>
        </p:spPr>
        <p:txBody>
          <a:bodyPr/>
          <a:lstStyle/>
          <a:p>
            <a:r>
              <a:rPr lang="de-AT" sz="2000" dirty="0"/>
              <a:t>IMPROVE</a:t>
            </a:r>
            <a:r>
              <a:rPr lang="de-AT" sz="2000" b="0" dirty="0"/>
              <a:t> - Studiendesign</a:t>
            </a:r>
            <a:endParaRPr lang="de-DE" sz="2000" b="0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3DC2DAF-BE0E-45B6-BE20-073C4D083F94}"/>
              </a:ext>
            </a:extLst>
          </p:cNvPr>
          <p:cNvSpPr txBox="1">
            <a:spLocks/>
          </p:cNvSpPr>
          <p:nvPr/>
        </p:nvSpPr>
        <p:spPr>
          <a:xfrm>
            <a:off x="386974" y="3758486"/>
            <a:ext cx="7939613" cy="819114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0" fontAlgn="base" hangingPunct="0">
              <a:spcBef>
                <a:spcPts val="450"/>
              </a:spcBef>
              <a:spcAft>
                <a:spcPts val="450"/>
              </a:spcAft>
              <a:buClr>
                <a:srgbClr val="037FC4"/>
              </a:buClr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57213" indent="-214313" algn="l" defTabSz="342900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37FC4"/>
              </a:buClr>
              <a:buFont typeface="Arial" charset="0"/>
              <a:buChar char="–"/>
              <a:defRPr sz="135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857250" indent="-171450" algn="l" defTabSz="34290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37FC4"/>
              </a:buClr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200150" indent="-171450" algn="l" defTabSz="34290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37FC4"/>
              </a:buClr>
              <a:buFont typeface="Arial" charset="0"/>
              <a:buChar char="–"/>
              <a:defRPr sz="105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543050" indent="-171450" algn="l" defTabSz="34290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37FC4"/>
              </a:buClr>
              <a:buFont typeface="Arial" charset="0"/>
              <a:buChar char="»"/>
              <a:defRPr sz="105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1050" b="1" dirty="0">
                <a:solidFill>
                  <a:srgbClr val="000000"/>
                </a:solidFill>
              </a:rPr>
              <a:t>Primärer Endpunkt: PFS</a:t>
            </a:r>
            <a:r>
              <a:rPr lang="de-DE" sz="1050" b="1" baseline="-25000" dirty="0">
                <a:solidFill>
                  <a:srgbClr val="000000"/>
                </a:solidFill>
              </a:rPr>
              <a:t>OT</a:t>
            </a:r>
            <a:r>
              <a:rPr lang="de-DE" sz="1050" b="1" dirty="0">
                <a:solidFill>
                  <a:srgbClr val="000000"/>
                </a:solidFill>
              </a:rPr>
              <a:t> (Progression während der Therapie,) zum Zeitpunkt 1 Jahr</a:t>
            </a:r>
            <a:endParaRPr lang="de-DE" sz="105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de-DE" sz="1050" b="1" dirty="0">
                <a:solidFill>
                  <a:srgbClr val="000000"/>
                </a:solidFill>
              </a:rPr>
              <a:t>Sekundäre Endpunkte</a:t>
            </a:r>
            <a:r>
              <a:rPr lang="de-DE" sz="1050" dirty="0">
                <a:solidFill>
                  <a:srgbClr val="000000"/>
                </a:solidFill>
              </a:rPr>
              <a:t>: OS</a:t>
            </a:r>
          </a:p>
          <a:p>
            <a:pPr>
              <a:spcBef>
                <a:spcPts val="0"/>
              </a:spcBef>
            </a:pPr>
            <a:r>
              <a:rPr lang="de-DE" sz="1050" b="1" dirty="0">
                <a:solidFill>
                  <a:srgbClr val="000000"/>
                </a:solidFill>
              </a:rPr>
              <a:t>Explorative Endpunkte: </a:t>
            </a:r>
            <a:r>
              <a:rPr lang="de-DE" sz="1050" dirty="0">
                <a:solidFill>
                  <a:srgbClr val="000000"/>
                </a:solidFill>
              </a:rPr>
              <a:t>Verträglichkeit, </a:t>
            </a:r>
            <a:r>
              <a:rPr lang="de-DE" sz="1050" dirty="0" err="1">
                <a:solidFill>
                  <a:srgbClr val="000000"/>
                </a:solidFill>
              </a:rPr>
              <a:t>HRQoL</a:t>
            </a:r>
            <a:r>
              <a:rPr lang="de-DE" sz="1050" dirty="0">
                <a:solidFill>
                  <a:srgbClr val="000000"/>
                </a:solidFill>
              </a:rPr>
              <a:t>, ORR, </a:t>
            </a:r>
            <a:r>
              <a:rPr lang="de-DE" sz="1050" dirty="0" err="1">
                <a:solidFill>
                  <a:srgbClr val="000000"/>
                </a:solidFill>
              </a:rPr>
              <a:t>DoR</a:t>
            </a:r>
            <a:r>
              <a:rPr lang="de-DE" sz="1050" dirty="0">
                <a:solidFill>
                  <a:srgbClr val="000000"/>
                </a:solidFill>
              </a:rPr>
              <a:t>, ETS, </a:t>
            </a:r>
            <a:r>
              <a:rPr lang="de-DE" sz="1050" dirty="0" err="1">
                <a:solidFill>
                  <a:srgbClr val="000000"/>
                </a:solidFill>
              </a:rPr>
              <a:t>DpR</a:t>
            </a:r>
            <a:r>
              <a:rPr lang="de-DE" sz="1050" dirty="0">
                <a:solidFill>
                  <a:srgbClr val="000000"/>
                </a:solidFill>
              </a:rPr>
              <a:t>, genetische Alterationen, Liquid </a:t>
            </a:r>
            <a:r>
              <a:rPr lang="de-DE" sz="1050" dirty="0" err="1">
                <a:solidFill>
                  <a:srgbClr val="000000"/>
                </a:solidFill>
              </a:rPr>
              <a:t>Biopsy</a:t>
            </a:r>
            <a:endParaRPr lang="de-DE" sz="1050" dirty="0">
              <a:solidFill>
                <a:srgbClr val="000000"/>
              </a:solidFill>
            </a:endParaRPr>
          </a:p>
        </p:txBody>
      </p:sp>
      <p:sp>
        <p:nvSpPr>
          <p:cNvPr id="15" name="TextBox 59">
            <a:extLst>
              <a:ext uri="{FF2B5EF4-FFF2-40B4-BE49-F238E27FC236}">
                <a16:creationId xmlns:a16="http://schemas.microsoft.com/office/drawing/2014/main" id="{63E77C78-1447-4578-B4A9-121E75B4A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89" y="1119994"/>
            <a:ext cx="647645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rgbClr val="037FC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37FC4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37FC4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37FC4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37FC4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37FC4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37FC4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37FC4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37FC4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de-DE" altLang="en-US" sz="1050" b="1" kern="0" dirty="0">
                <a:solidFill>
                  <a:srgbClr val="000000"/>
                </a:solidFill>
              </a:rPr>
              <a:t>IMPROVE: </a:t>
            </a:r>
            <a:r>
              <a:rPr lang="de-DE" altLang="en-US" sz="1050" kern="0" dirty="0">
                <a:solidFill>
                  <a:srgbClr val="000000"/>
                </a:solidFill>
              </a:rPr>
              <a:t>Randomisierte (nicht-vergleichende), offene, multizentrische Phase-II Studie (</a:t>
            </a:r>
            <a:r>
              <a:rPr lang="it-IT" sz="1050" dirty="0">
                <a:solidFill>
                  <a:srgbClr val="002557"/>
                </a:solidFill>
              </a:rPr>
              <a:t>NCT04425239</a:t>
            </a:r>
            <a:r>
              <a:rPr lang="de-DE" altLang="en-US" sz="1050" kern="0" dirty="0">
                <a:solidFill>
                  <a:srgbClr val="000000"/>
                </a:solidFill>
              </a:rPr>
              <a:t>) </a:t>
            </a:r>
            <a:endParaRPr lang="de-DE" sz="800" kern="0" dirty="0">
              <a:solidFill>
                <a:srgbClr val="000000"/>
              </a:solidFill>
            </a:endParaRPr>
          </a:p>
        </p:txBody>
      </p:sp>
      <p:pic>
        <p:nvPicPr>
          <p:cNvPr id="26" name="Graphic 25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03382117-19E3-4237-97D7-2711A1684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5600" y="489252"/>
            <a:ext cx="405000" cy="405000"/>
          </a:xfrm>
          <a:prstGeom prst="rect">
            <a:avLst/>
          </a:prstGeom>
        </p:spPr>
      </p:pic>
      <p:sp>
        <p:nvSpPr>
          <p:cNvPr id="50" name="Rettangolo arrotondato 21">
            <a:extLst>
              <a:ext uri="{FF2B5EF4-FFF2-40B4-BE49-F238E27FC236}">
                <a16:creationId xmlns:a16="http://schemas.microsoft.com/office/drawing/2014/main" id="{9D225D01-68F2-6D45-677D-8EE6892C0911}"/>
              </a:ext>
            </a:extLst>
          </p:cNvPr>
          <p:cNvSpPr/>
          <p:nvPr/>
        </p:nvSpPr>
        <p:spPr>
          <a:xfrm>
            <a:off x="3766823" y="1850181"/>
            <a:ext cx="1578453" cy="401601"/>
          </a:xfrm>
          <a:prstGeom prst="roundRect">
            <a:avLst/>
          </a:prstGeom>
          <a:solidFill>
            <a:srgbClr val="0063C3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338"/>
              </a:spcAft>
              <a:defRPr/>
            </a:pPr>
            <a:r>
              <a:rPr lang="it-IT" sz="800" dirty="0">
                <a:latin typeface="+mj-lt"/>
              </a:rPr>
              <a:t>FOLFIRI + </a:t>
            </a:r>
            <a:r>
              <a:rPr lang="it-IT" sz="800" dirty="0" err="1">
                <a:latin typeface="+mj-lt"/>
              </a:rPr>
              <a:t>Panitumumab</a:t>
            </a:r>
            <a:r>
              <a:rPr lang="it-IT" sz="800" baseline="30000" dirty="0" err="1">
                <a:latin typeface="+mj-lt"/>
              </a:rPr>
              <a:t>b</a:t>
            </a:r>
            <a:endParaRPr lang="it-IT" sz="800" i="1" baseline="30000" dirty="0">
              <a:latin typeface="+mj-lt"/>
            </a:endParaRPr>
          </a:p>
        </p:txBody>
      </p:sp>
      <p:sp>
        <p:nvSpPr>
          <p:cNvPr id="51" name="Rettangolo arrotondato 25">
            <a:extLst>
              <a:ext uri="{FF2B5EF4-FFF2-40B4-BE49-F238E27FC236}">
                <a16:creationId xmlns:a16="http://schemas.microsoft.com/office/drawing/2014/main" id="{3798EA76-D170-373C-71FA-9B2995D22998}"/>
              </a:ext>
            </a:extLst>
          </p:cNvPr>
          <p:cNvSpPr/>
          <p:nvPr/>
        </p:nvSpPr>
        <p:spPr>
          <a:xfrm>
            <a:off x="3758145" y="2528534"/>
            <a:ext cx="882026" cy="594316"/>
          </a:xfrm>
          <a:prstGeom prst="roundRect">
            <a:avLst/>
          </a:prstGeom>
          <a:solidFill>
            <a:srgbClr val="0063C3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338"/>
              </a:spcAft>
              <a:defRPr/>
            </a:pPr>
            <a:r>
              <a:rPr lang="it-IT" sz="800" dirty="0">
                <a:latin typeface="+mj-lt"/>
              </a:rPr>
              <a:t>FOLFIRI + </a:t>
            </a:r>
            <a:r>
              <a:rPr lang="it-IT" sz="800" dirty="0" err="1">
                <a:latin typeface="+mj-lt"/>
              </a:rPr>
              <a:t>Panitumumab</a:t>
            </a:r>
            <a:endParaRPr lang="it-IT" sz="800" i="1" baseline="30000" dirty="0"/>
          </a:p>
          <a:p>
            <a:pPr algn="ctr">
              <a:defRPr/>
            </a:pPr>
            <a:r>
              <a:rPr lang="it-IT" sz="800" i="1" dirty="0">
                <a:latin typeface="+mj-lt"/>
              </a:rPr>
              <a:t>Bis </a:t>
            </a:r>
            <a:r>
              <a:rPr lang="it-IT" sz="800" i="1" dirty="0" err="1">
                <a:latin typeface="+mj-lt"/>
              </a:rPr>
              <a:t>zu</a:t>
            </a:r>
            <a:r>
              <a:rPr lang="it-IT" sz="800" i="1" dirty="0">
                <a:latin typeface="+mj-lt"/>
              </a:rPr>
              <a:t> 8 </a:t>
            </a:r>
            <a:r>
              <a:rPr lang="it-IT" sz="800" i="1" dirty="0" err="1">
                <a:latin typeface="+mj-lt"/>
              </a:rPr>
              <a:t>Zyklen</a:t>
            </a:r>
            <a:r>
              <a:rPr lang="it-IT" sz="800" baseline="30000" dirty="0" err="1"/>
              <a:t>b</a:t>
            </a:r>
            <a:endParaRPr lang="it-IT" sz="800" i="1" baseline="30000" dirty="0"/>
          </a:p>
        </p:txBody>
      </p:sp>
      <p:sp>
        <p:nvSpPr>
          <p:cNvPr id="52" name="Rettangolo arrotondato 27">
            <a:extLst>
              <a:ext uri="{FF2B5EF4-FFF2-40B4-BE49-F238E27FC236}">
                <a16:creationId xmlns:a16="http://schemas.microsoft.com/office/drawing/2014/main" id="{B1387002-E89D-E28F-01B2-15E232AA12A6}"/>
              </a:ext>
            </a:extLst>
          </p:cNvPr>
          <p:cNvSpPr/>
          <p:nvPr/>
        </p:nvSpPr>
        <p:spPr>
          <a:xfrm rot="16200000">
            <a:off x="4879005" y="2346777"/>
            <a:ext cx="1283243" cy="30608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800" dirty="0" err="1">
                <a:latin typeface="+mj-lt"/>
              </a:rPr>
              <a:t>PROGRESSION</a:t>
            </a:r>
            <a:r>
              <a:rPr lang="it-IT" sz="800" baseline="30000" dirty="0" err="1">
                <a:latin typeface="+mj-lt"/>
              </a:rPr>
              <a:t>a</a:t>
            </a:r>
            <a:endParaRPr lang="it-IT" sz="1100" baseline="30000" dirty="0">
              <a:latin typeface="+mj-lt"/>
            </a:endParaRPr>
          </a:p>
        </p:txBody>
      </p:sp>
      <p:sp>
        <p:nvSpPr>
          <p:cNvPr id="53" name="Rettangolo arrotondato 21">
            <a:extLst>
              <a:ext uri="{FF2B5EF4-FFF2-40B4-BE49-F238E27FC236}">
                <a16:creationId xmlns:a16="http://schemas.microsoft.com/office/drawing/2014/main" id="{FDCBBD79-D273-EF1A-7C95-A80A2F1476A0}"/>
              </a:ext>
            </a:extLst>
          </p:cNvPr>
          <p:cNvSpPr/>
          <p:nvPr/>
        </p:nvSpPr>
        <p:spPr>
          <a:xfrm>
            <a:off x="5704354" y="1843639"/>
            <a:ext cx="1569774" cy="3935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338"/>
              </a:spcAft>
              <a:defRPr/>
            </a:pPr>
            <a:r>
              <a:rPr lang="it-IT" sz="800" dirty="0" err="1">
                <a:solidFill>
                  <a:schemeClr val="tx1"/>
                </a:solidFill>
                <a:latin typeface="+mj-lt"/>
              </a:rPr>
              <a:t>Zweitlinientherapie</a:t>
            </a:r>
            <a:endParaRPr lang="it-IT" sz="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5" name="Connettore 2 29">
            <a:extLst>
              <a:ext uri="{FF2B5EF4-FFF2-40B4-BE49-F238E27FC236}">
                <a16:creationId xmlns:a16="http://schemas.microsoft.com/office/drawing/2014/main" id="{A3949BE9-A4D7-EAC1-F271-F2754027EBED}"/>
              </a:ext>
            </a:extLst>
          </p:cNvPr>
          <p:cNvCxnSpPr>
            <a:cxnSpLocks/>
          </p:cNvCxnSpPr>
          <p:nvPr/>
        </p:nvCxnSpPr>
        <p:spPr>
          <a:xfrm>
            <a:off x="7690054" y="2816566"/>
            <a:ext cx="339063" cy="1026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tangolo arrotondato 12">
            <a:extLst>
              <a:ext uri="{FF2B5EF4-FFF2-40B4-BE49-F238E27FC236}">
                <a16:creationId xmlns:a16="http://schemas.microsoft.com/office/drawing/2014/main" id="{E8A86DCD-6208-50B3-085C-65416E8ECD94}"/>
              </a:ext>
            </a:extLst>
          </p:cNvPr>
          <p:cNvSpPr/>
          <p:nvPr/>
        </p:nvSpPr>
        <p:spPr>
          <a:xfrm>
            <a:off x="4662479" y="2533957"/>
            <a:ext cx="674118" cy="594317"/>
          </a:xfrm>
          <a:prstGeom prst="roundRect">
            <a:avLst/>
          </a:prstGeom>
          <a:solidFill>
            <a:srgbClr val="BFD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700" dirty="0">
              <a:solidFill>
                <a:srgbClr val="002060"/>
              </a:solidFill>
            </a:endParaRPr>
          </a:p>
        </p:txBody>
      </p:sp>
      <p:sp>
        <p:nvSpPr>
          <p:cNvPr id="62" name="Rettangolo 15">
            <a:extLst>
              <a:ext uri="{FF2B5EF4-FFF2-40B4-BE49-F238E27FC236}">
                <a16:creationId xmlns:a16="http://schemas.microsoft.com/office/drawing/2014/main" id="{33F1A7A9-1960-CA5C-71BD-1EBFA2FE83C3}"/>
              </a:ext>
            </a:extLst>
          </p:cNvPr>
          <p:cNvSpPr/>
          <p:nvPr/>
        </p:nvSpPr>
        <p:spPr>
          <a:xfrm>
            <a:off x="4579422" y="2590327"/>
            <a:ext cx="837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800" i="1" dirty="0" err="1"/>
              <a:t>Therapie-freies</a:t>
            </a:r>
            <a:r>
              <a:rPr lang="it-IT" sz="800" i="1" dirty="0"/>
              <a:t> </a:t>
            </a:r>
            <a:br>
              <a:rPr lang="it-IT" sz="800" i="1" dirty="0"/>
            </a:br>
            <a:r>
              <a:rPr lang="it-IT" sz="800" i="1" dirty="0" err="1"/>
              <a:t>Intervall</a:t>
            </a:r>
            <a:endParaRPr lang="it-IT" sz="800" i="1" dirty="0"/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C9ECC924-F1EE-490D-6FCC-94B20BF31CF8}"/>
              </a:ext>
            </a:extLst>
          </p:cNvPr>
          <p:cNvGrpSpPr/>
          <p:nvPr/>
        </p:nvGrpSpPr>
        <p:grpSpPr>
          <a:xfrm>
            <a:off x="8023436" y="2519407"/>
            <a:ext cx="933996" cy="594317"/>
            <a:chOff x="7927559" y="1754333"/>
            <a:chExt cx="933996" cy="594317"/>
          </a:xfrm>
        </p:grpSpPr>
        <p:sp>
          <p:nvSpPr>
            <p:cNvPr id="82" name="Rettangolo arrotondato 12">
              <a:extLst>
                <a:ext uri="{FF2B5EF4-FFF2-40B4-BE49-F238E27FC236}">
                  <a16:creationId xmlns:a16="http://schemas.microsoft.com/office/drawing/2014/main" id="{4D75D5C5-4218-F1E1-9FF2-2073F2D65736}"/>
                </a:ext>
              </a:extLst>
            </p:cNvPr>
            <p:cNvSpPr/>
            <p:nvPr/>
          </p:nvSpPr>
          <p:spPr>
            <a:xfrm>
              <a:off x="7999441" y="1754333"/>
              <a:ext cx="790232" cy="59431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700" dirty="0">
                <a:solidFill>
                  <a:srgbClr val="002060"/>
                </a:solidFill>
              </a:endParaRPr>
            </a:p>
          </p:txBody>
        </p:sp>
        <p:sp>
          <p:nvSpPr>
            <p:cNvPr id="68" name="Rettangolo 37">
              <a:extLst>
                <a:ext uri="{FF2B5EF4-FFF2-40B4-BE49-F238E27FC236}">
                  <a16:creationId xmlns:a16="http://schemas.microsoft.com/office/drawing/2014/main" id="{4818CEDE-C9F0-7B3E-02DD-75FC381F0B93}"/>
                </a:ext>
              </a:extLst>
            </p:cNvPr>
            <p:cNvSpPr/>
            <p:nvPr/>
          </p:nvSpPr>
          <p:spPr>
            <a:xfrm>
              <a:off x="7927559" y="1805123"/>
              <a:ext cx="933996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800" i="1" dirty="0">
                  <a:solidFill>
                    <a:schemeClr val="bg1"/>
                  </a:solidFill>
                </a:rPr>
                <a:t>Bis </a:t>
              </a:r>
              <a:r>
                <a:rPr lang="it-IT" sz="800" i="1" dirty="0" err="1">
                  <a:solidFill>
                    <a:schemeClr val="bg1"/>
                  </a:solidFill>
                </a:rPr>
                <a:t>Progression</a:t>
              </a:r>
              <a:r>
                <a:rPr lang="it-IT" sz="800" i="1" dirty="0">
                  <a:solidFill>
                    <a:schemeClr val="bg1"/>
                  </a:solidFill>
                </a:rPr>
                <a:t> </a:t>
              </a:r>
              <a:r>
                <a:rPr lang="it-IT" sz="800" i="1" dirty="0" err="1">
                  <a:solidFill>
                    <a:schemeClr val="bg1"/>
                  </a:solidFill>
                </a:rPr>
                <a:t>während</a:t>
              </a:r>
              <a:r>
                <a:rPr lang="it-IT" sz="800" i="1" dirty="0">
                  <a:solidFill>
                    <a:schemeClr val="bg1"/>
                  </a:solidFill>
                </a:rPr>
                <a:t> </a:t>
              </a:r>
              <a:r>
                <a:rPr lang="it-IT" sz="800" i="1" dirty="0" err="1">
                  <a:solidFill>
                    <a:schemeClr val="bg1"/>
                  </a:solidFill>
                </a:rPr>
                <a:t>der</a:t>
              </a:r>
              <a:r>
                <a:rPr lang="it-IT" sz="800" i="1" dirty="0">
                  <a:solidFill>
                    <a:schemeClr val="bg1"/>
                  </a:solidFill>
                </a:rPr>
                <a:t> </a:t>
              </a:r>
              <a:r>
                <a:rPr lang="it-IT" sz="800" i="1" dirty="0" err="1">
                  <a:solidFill>
                    <a:schemeClr val="bg1"/>
                  </a:solidFill>
                </a:rPr>
                <a:t>Therapie</a:t>
              </a:r>
              <a:endParaRPr lang="it-IT" sz="800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2" name="Rettangolo arrotondato 27">
            <a:extLst>
              <a:ext uri="{FF2B5EF4-FFF2-40B4-BE49-F238E27FC236}">
                <a16:creationId xmlns:a16="http://schemas.microsoft.com/office/drawing/2014/main" id="{E38F4250-0FA5-82C1-60B1-4960FB5F2085}"/>
              </a:ext>
            </a:extLst>
          </p:cNvPr>
          <p:cNvSpPr/>
          <p:nvPr/>
        </p:nvSpPr>
        <p:spPr>
          <a:xfrm rot="16200000">
            <a:off x="6800333" y="2332218"/>
            <a:ext cx="1283243" cy="30608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800" dirty="0" err="1">
                <a:latin typeface="+mj-lt"/>
              </a:rPr>
              <a:t>PROGRESSION</a:t>
            </a:r>
            <a:r>
              <a:rPr lang="it-IT" sz="800" baseline="30000" dirty="0" err="1">
                <a:latin typeface="+mj-lt"/>
              </a:rPr>
              <a:t>a</a:t>
            </a:r>
            <a:endParaRPr lang="it-IT" sz="1100" baseline="30000" dirty="0">
              <a:latin typeface="+mj-lt"/>
            </a:endParaRPr>
          </a:p>
        </p:txBody>
      </p:sp>
      <p:sp>
        <p:nvSpPr>
          <p:cNvPr id="77" name="AutoShape 61">
            <a:extLst>
              <a:ext uri="{FF2B5EF4-FFF2-40B4-BE49-F238E27FC236}">
                <a16:creationId xmlns:a16="http://schemas.microsoft.com/office/drawing/2014/main" id="{48788F8B-309E-F369-B173-2920F13BAAAF}"/>
              </a:ext>
            </a:extLst>
          </p:cNvPr>
          <p:cNvSpPr>
            <a:spLocks noChangeArrowheads="1"/>
          </p:cNvSpPr>
          <p:nvPr/>
        </p:nvSpPr>
        <p:spPr bwMode="auto">
          <a:xfrm rot="19342697">
            <a:off x="3368045" y="1984218"/>
            <a:ext cx="351234" cy="202165"/>
          </a:xfrm>
          <a:prstGeom prst="rightArrow">
            <a:avLst>
              <a:gd name="adj1" fmla="val 50000"/>
              <a:gd name="adj2" fmla="val 39226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3429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GB" sz="3000" kern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78" name="AutoShape 61">
            <a:extLst>
              <a:ext uri="{FF2B5EF4-FFF2-40B4-BE49-F238E27FC236}">
                <a16:creationId xmlns:a16="http://schemas.microsoft.com/office/drawing/2014/main" id="{250824D4-8143-661E-9BD5-C4EF863AA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245" y="2351950"/>
            <a:ext cx="1308685" cy="222381"/>
          </a:xfrm>
          <a:prstGeom prst="rightArrow">
            <a:avLst>
              <a:gd name="adj1" fmla="val 50000"/>
              <a:gd name="adj2" fmla="val 39226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3429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GB" sz="3000" kern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79" name="Oval 62">
            <a:extLst>
              <a:ext uri="{FF2B5EF4-FFF2-40B4-BE49-F238E27FC236}">
                <a16:creationId xmlns:a16="http://schemas.microsoft.com/office/drawing/2014/main" id="{CA39BF2E-E756-38BA-679E-35FE62790E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492" y="2242372"/>
            <a:ext cx="432000" cy="432000"/>
          </a:xfrm>
          <a:prstGeom prst="ellipse">
            <a:avLst/>
          </a:prstGeom>
          <a:solidFill>
            <a:srgbClr val="0070C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GB" sz="1050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R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GB" sz="1050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1:1</a:t>
            </a:r>
          </a:p>
        </p:txBody>
      </p:sp>
      <p:sp>
        <p:nvSpPr>
          <p:cNvPr id="80" name="AutoShape 61">
            <a:extLst>
              <a:ext uri="{FF2B5EF4-FFF2-40B4-BE49-F238E27FC236}">
                <a16:creationId xmlns:a16="http://schemas.microsoft.com/office/drawing/2014/main" id="{2B1326A9-4F86-AF3A-DABC-338341A53069}"/>
              </a:ext>
            </a:extLst>
          </p:cNvPr>
          <p:cNvSpPr>
            <a:spLocks noChangeArrowheads="1"/>
          </p:cNvSpPr>
          <p:nvPr/>
        </p:nvSpPr>
        <p:spPr bwMode="auto">
          <a:xfrm rot="2257303" flipV="1">
            <a:off x="3365790" y="2757611"/>
            <a:ext cx="351234" cy="202165"/>
          </a:xfrm>
          <a:prstGeom prst="rightArrow">
            <a:avLst>
              <a:gd name="adj1" fmla="val 50000"/>
              <a:gd name="adj2" fmla="val 39226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3429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GB" sz="3000" kern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81" name="TextBox 20">
            <a:extLst>
              <a:ext uri="{FF2B5EF4-FFF2-40B4-BE49-F238E27FC236}">
                <a16:creationId xmlns:a16="http://schemas.microsoft.com/office/drawing/2014/main" id="{55572EF6-F3C9-42BC-3852-F3DB3EB99973}"/>
              </a:ext>
            </a:extLst>
          </p:cNvPr>
          <p:cNvSpPr txBox="1"/>
          <p:nvPr/>
        </p:nvSpPr>
        <p:spPr>
          <a:xfrm>
            <a:off x="1594945" y="2714534"/>
            <a:ext cx="2287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rgbClr val="000000"/>
                </a:solidFill>
                <a:latin typeface="Arial"/>
              </a:rPr>
              <a:t>Stratifizierungsfaktoren: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AT" sz="800" dirty="0">
                <a:solidFill>
                  <a:srgbClr val="000000"/>
                </a:solidFill>
                <a:latin typeface="Arial"/>
              </a:rPr>
              <a:t>Performance Status (PS) 0-1 vs. 2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AT" sz="800" dirty="0">
                <a:solidFill>
                  <a:srgbClr val="000000"/>
                </a:solidFill>
                <a:latin typeface="Arial"/>
              </a:rPr>
              <a:t>Tumorlokalisation (rechts vs. Links)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AT" sz="800" dirty="0">
                <a:solidFill>
                  <a:srgbClr val="000000"/>
                </a:solidFill>
                <a:latin typeface="Arial"/>
              </a:rPr>
              <a:t>Anzahl </a:t>
            </a:r>
            <a:r>
              <a:rPr lang="de-AT" sz="800" dirty="0" err="1">
                <a:solidFill>
                  <a:srgbClr val="000000"/>
                </a:solidFill>
                <a:latin typeface="Arial"/>
              </a:rPr>
              <a:t>Metastasenlokalisation</a:t>
            </a:r>
            <a:r>
              <a:rPr lang="de-AT" sz="800" dirty="0">
                <a:solidFill>
                  <a:srgbClr val="000000"/>
                </a:solidFill>
                <a:latin typeface="Arial"/>
              </a:rPr>
              <a:t> (1 </a:t>
            </a:r>
            <a:r>
              <a:rPr lang="de-AT" sz="800" dirty="0" err="1">
                <a:solidFill>
                  <a:srgbClr val="000000"/>
                </a:solidFill>
                <a:latin typeface="Arial"/>
              </a:rPr>
              <a:t>vs</a:t>
            </a:r>
            <a:r>
              <a:rPr lang="de-AT" sz="800" dirty="0">
                <a:solidFill>
                  <a:srgbClr val="000000"/>
                </a:solidFill>
                <a:latin typeface="Arial"/>
              </a:rPr>
              <a:t> &gt;1)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AT" sz="800" dirty="0">
                <a:solidFill>
                  <a:srgbClr val="000000"/>
                </a:solidFill>
                <a:latin typeface="Arial"/>
              </a:rPr>
              <a:t>Vorherige adjuvante Chemotherapie </a:t>
            </a:r>
            <a:br>
              <a:rPr lang="de-AT" sz="800" dirty="0">
                <a:solidFill>
                  <a:srgbClr val="000000"/>
                </a:solidFill>
                <a:latin typeface="Arial"/>
              </a:rPr>
            </a:br>
            <a:r>
              <a:rPr lang="de-AT" sz="800" dirty="0">
                <a:solidFill>
                  <a:srgbClr val="000000"/>
                </a:solidFill>
                <a:latin typeface="Arial"/>
              </a:rPr>
              <a:t>(ja </a:t>
            </a:r>
            <a:r>
              <a:rPr lang="de-AT" sz="800" dirty="0" err="1">
                <a:solidFill>
                  <a:srgbClr val="000000"/>
                </a:solidFill>
                <a:latin typeface="Arial"/>
              </a:rPr>
              <a:t>vs</a:t>
            </a:r>
            <a:r>
              <a:rPr lang="de-AT" sz="800" dirty="0">
                <a:solidFill>
                  <a:srgbClr val="000000"/>
                </a:solidFill>
                <a:latin typeface="Arial"/>
              </a:rPr>
              <a:t> nein)</a:t>
            </a:r>
          </a:p>
        </p:txBody>
      </p:sp>
      <p:sp>
        <p:nvSpPr>
          <p:cNvPr id="84" name="Rettangolo 7">
            <a:extLst>
              <a:ext uri="{FF2B5EF4-FFF2-40B4-BE49-F238E27FC236}">
                <a16:creationId xmlns:a16="http://schemas.microsoft.com/office/drawing/2014/main" id="{4CC7E81A-3709-6E28-83FC-791D89A45EDA}"/>
              </a:ext>
            </a:extLst>
          </p:cNvPr>
          <p:cNvSpPr/>
          <p:nvPr/>
        </p:nvSpPr>
        <p:spPr>
          <a:xfrm>
            <a:off x="3682213" y="3201392"/>
            <a:ext cx="19183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38"/>
              </a:spcAft>
              <a:defRPr/>
            </a:pPr>
            <a:r>
              <a:rPr lang="it-IT" sz="1050" dirty="0" err="1"/>
              <a:t>Intermittierende</a:t>
            </a:r>
            <a:r>
              <a:rPr lang="it-IT" sz="1050" dirty="0"/>
              <a:t> </a:t>
            </a:r>
            <a:r>
              <a:rPr lang="it-IT" sz="1050" dirty="0" err="1"/>
              <a:t>Therapie</a:t>
            </a:r>
            <a:endParaRPr lang="it-IT" sz="1050" dirty="0"/>
          </a:p>
        </p:txBody>
      </p:sp>
      <p:sp>
        <p:nvSpPr>
          <p:cNvPr id="85" name="Rounded Rectangle 21">
            <a:extLst>
              <a:ext uri="{FF2B5EF4-FFF2-40B4-BE49-F238E27FC236}">
                <a16:creationId xmlns:a16="http://schemas.microsoft.com/office/drawing/2014/main" id="{8AEAA3DF-E302-5B03-21BE-0A7566F1A126}"/>
              </a:ext>
            </a:extLst>
          </p:cNvPr>
          <p:cNvSpPr/>
          <p:nvPr/>
        </p:nvSpPr>
        <p:spPr bwMode="auto">
          <a:xfrm>
            <a:off x="254377" y="1775756"/>
            <a:ext cx="1361010" cy="1487302"/>
          </a:xfrm>
          <a:prstGeom prst="roundRect">
            <a:avLst/>
          </a:prstGeom>
          <a:solidFill>
            <a:srgbClr val="0063C3"/>
          </a:solidFill>
          <a:ln w="31750" cap="rnd" cmpd="sng">
            <a:noFill/>
            <a:prstDash val="solid"/>
            <a:round/>
            <a:headEnd/>
            <a:tailEnd/>
          </a:ln>
        </p:spPr>
        <p:txBody>
          <a:bodyPr lIns="27000" rIns="27000" anchor="ctr"/>
          <a:lstStyle/>
          <a:p>
            <a:pPr marL="128588" indent="-128588" defTabSz="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800" i="1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RAS/BRAF</a:t>
            </a:r>
            <a:r>
              <a:rPr lang="de-DE" sz="800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-WT </a:t>
            </a:r>
            <a:r>
              <a:rPr lang="de-DE" sz="800" kern="0" dirty="0" err="1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mCRC</a:t>
            </a:r>
            <a:endParaRPr lang="de-DE" sz="800" kern="0" dirty="0">
              <a:solidFill>
                <a:srgbClr val="FFFFFF"/>
              </a:solidFill>
              <a:latin typeface="Arial"/>
              <a:ea typeface="ＭＳ Ｐゴシック" pitchFamily="34" charset="-128"/>
            </a:endParaRPr>
          </a:p>
          <a:p>
            <a:pPr marL="128588" indent="-128588" defTabSz="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800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Nicht </a:t>
            </a:r>
            <a:r>
              <a:rPr lang="de-DE" sz="800" kern="0" dirty="0" err="1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resektable</a:t>
            </a:r>
            <a:r>
              <a:rPr lang="de-DE" sz="800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 Erkrankung</a:t>
            </a:r>
          </a:p>
          <a:p>
            <a:pPr marL="128588" indent="-128588" defTabSz="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800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Keine vorherige Chemotherapie im metastasierten Setting</a:t>
            </a:r>
          </a:p>
          <a:p>
            <a:pPr marL="128588" indent="-128588" defTabSz="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800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ECOG PS 0-2</a:t>
            </a:r>
            <a:br>
              <a:rPr lang="de-DE" sz="800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</a:br>
            <a:endParaRPr lang="en-GB" sz="800" kern="0" dirty="0">
              <a:solidFill>
                <a:srgbClr val="FFFFFF"/>
              </a:solidFill>
              <a:latin typeface="Arial"/>
              <a:ea typeface="ＭＳ Ｐゴシック" pitchFamily="34" charset="-128"/>
            </a:endParaRPr>
          </a:p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n= 137</a:t>
            </a:r>
            <a:endParaRPr lang="en-GB" sz="600" kern="0" dirty="0">
              <a:solidFill>
                <a:srgbClr val="FFFFFF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F9E95453-6246-B45B-52F7-A10347B7AE92}"/>
              </a:ext>
            </a:extLst>
          </p:cNvPr>
          <p:cNvSpPr txBox="1"/>
          <p:nvPr/>
        </p:nvSpPr>
        <p:spPr>
          <a:xfrm>
            <a:off x="407087" y="4550663"/>
            <a:ext cx="8329826" cy="497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500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Avallone</a:t>
            </a:r>
            <a:r>
              <a:rPr lang="de-AT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et al., ASCO 2023 Annual Meeting, Abstract 3571</a:t>
            </a:r>
            <a:endParaRPr lang="en-US" sz="500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endParaRPr lang="it-IT" sz="560" baseline="30000" dirty="0">
              <a:solidFill>
                <a:srgbClr val="0025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560" baseline="30000" dirty="0" err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560" dirty="0" err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  <a:r>
              <a:rPr lang="it-IT" sz="560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bis </a:t>
            </a:r>
            <a:r>
              <a:rPr lang="it-IT" sz="560" dirty="0" err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it-IT" sz="560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60" dirty="0" err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it-IT" sz="560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60" dirty="0" err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tolerablen</a:t>
            </a:r>
            <a:r>
              <a:rPr lang="it-IT" sz="560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60" dirty="0" err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Nebenwirkungen</a:t>
            </a:r>
            <a:r>
              <a:rPr lang="it-IT" sz="560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60" dirty="0" err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it-IT" sz="560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560" dirty="0" err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Entzug</a:t>
            </a:r>
            <a:r>
              <a:rPr lang="it-IT" sz="560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60" dirty="0" err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it-IT" sz="560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60" dirty="0" err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Einverständnisses</a:t>
            </a:r>
            <a:r>
              <a:rPr lang="it-IT" sz="560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,; </a:t>
            </a:r>
            <a:r>
              <a:rPr lang="it-IT" sz="560" baseline="30000" dirty="0" err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it-IT" sz="560" dirty="0" err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Irinotecan</a:t>
            </a:r>
            <a:r>
              <a:rPr lang="it-IT" sz="560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180 mg/m</a:t>
            </a:r>
            <a:r>
              <a:rPr lang="it-IT" sz="560" baseline="30000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560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560" dirty="0" err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Folinsäure</a:t>
            </a:r>
            <a:r>
              <a:rPr lang="it-IT" sz="560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 mg/m</a:t>
            </a:r>
            <a:r>
              <a:rPr lang="it-IT" sz="560" baseline="30000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560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5-FU </a:t>
            </a:r>
            <a:r>
              <a:rPr lang="it-IT" sz="560" dirty="0" err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Bolus</a:t>
            </a:r>
            <a:r>
              <a:rPr lang="it-IT" sz="560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400 mg/m</a:t>
            </a:r>
            <a:r>
              <a:rPr lang="it-IT" sz="560" baseline="30000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560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60" dirty="0" err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gefolgt</a:t>
            </a:r>
            <a:r>
              <a:rPr lang="it-IT" sz="560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von 2400 mg/m</a:t>
            </a:r>
            <a:r>
              <a:rPr lang="it-IT" sz="560" baseline="30000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it-IT" sz="560" dirty="0" err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kontinuierlicher</a:t>
            </a:r>
            <a:r>
              <a:rPr lang="it-IT" sz="560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60" dirty="0" err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Infusion</a:t>
            </a:r>
            <a:r>
              <a:rPr lang="it-IT" sz="560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60" dirty="0" err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it-IT" sz="560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46h plus  </a:t>
            </a:r>
            <a:r>
              <a:rPr lang="it-IT" sz="560" dirty="0" err="1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Panitumumab</a:t>
            </a:r>
            <a:r>
              <a:rPr lang="it-IT" sz="560" dirty="0">
                <a:solidFill>
                  <a:srgbClr val="00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mg/kg an Tag 1, q2w; </a:t>
            </a:r>
            <a:r>
              <a:rPr lang="de-DE" sz="100" dirty="0"/>
              <a:t>; </a:t>
            </a:r>
            <a:r>
              <a:rPr lang="de-de" sz="600" dirty="0" err="1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DoR</a:t>
            </a:r>
            <a:r>
              <a:rPr lang="de-de" sz="6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: Dauer des Ansprechens; HRQOL: gesundheitsbezogene Lebensqualität;; ORR: objektive Ansprechrate; OS: Gesamtüberleben; PFS: progressionsfreies Überleben; PFSOT: progressionsfreies Überleben während der Therapie; </a:t>
            </a:r>
            <a:r>
              <a:rPr lang="en-US" sz="600" dirty="0">
                <a:latin typeface="Arial"/>
              </a:rPr>
              <a:t>PRO: patient-reported outcome</a:t>
            </a:r>
            <a:r>
              <a:rPr lang="de-de" sz="6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; </a:t>
            </a:r>
            <a:r>
              <a:rPr lang="de-de" sz="600" dirty="0" err="1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DoR</a:t>
            </a:r>
            <a:r>
              <a:rPr lang="de-de" sz="6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: Ansprechdauer; ETS: frühe Tumorschrumpfung, </a:t>
            </a:r>
            <a:r>
              <a:rPr lang="de-de" sz="600" dirty="0" err="1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DpR</a:t>
            </a:r>
            <a:r>
              <a:rPr lang="de-de" sz="6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: Ansprechtiefe.</a:t>
            </a:r>
            <a:endParaRPr lang="de-DE" sz="560" dirty="0"/>
          </a:p>
        </p:txBody>
      </p:sp>
      <p:sp>
        <p:nvSpPr>
          <p:cNvPr id="91" name="Rettangolo arrotondato 25">
            <a:extLst>
              <a:ext uri="{FF2B5EF4-FFF2-40B4-BE49-F238E27FC236}">
                <a16:creationId xmlns:a16="http://schemas.microsoft.com/office/drawing/2014/main" id="{9C797DFF-E813-C133-F5F6-B10E35166ED9}"/>
              </a:ext>
            </a:extLst>
          </p:cNvPr>
          <p:cNvSpPr/>
          <p:nvPr/>
        </p:nvSpPr>
        <p:spPr>
          <a:xfrm>
            <a:off x="5694176" y="2523980"/>
            <a:ext cx="917084" cy="594316"/>
          </a:xfrm>
          <a:prstGeom prst="roundRect">
            <a:avLst/>
          </a:prstGeom>
          <a:solidFill>
            <a:srgbClr val="0063C3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338"/>
              </a:spcAft>
              <a:defRPr/>
            </a:pPr>
            <a:r>
              <a:rPr lang="it-IT" sz="800" dirty="0">
                <a:latin typeface="+mj-lt"/>
              </a:rPr>
              <a:t>FOLFIRI + </a:t>
            </a:r>
            <a:r>
              <a:rPr lang="it-IT" sz="800" dirty="0" err="1">
                <a:latin typeface="+mj-lt"/>
              </a:rPr>
              <a:t>Panitumumab</a:t>
            </a:r>
            <a:endParaRPr lang="it-IT" sz="800" i="1" baseline="30000" dirty="0"/>
          </a:p>
          <a:p>
            <a:pPr algn="ctr">
              <a:defRPr/>
            </a:pPr>
            <a:r>
              <a:rPr lang="it-IT" sz="800" i="1" dirty="0">
                <a:latin typeface="+mj-lt"/>
              </a:rPr>
              <a:t>Bis </a:t>
            </a:r>
            <a:r>
              <a:rPr lang="it-IT" sz="800" i="1" dirty="0" err="1">
                <a:latin typeface="+mj-lt"/>
              </a:rPr>
              <a:t>zu</a:t>
            </a:r>
            <a:r>
              <a:rPr lang="it-IT" sz="800" i="1" dirty="0">
                <a:latin typeface="+mj-lt"/>
              </a:rPr>
              <a:t> 8 </a:t>
            </a:r>
            <a:r>
              <a:rPr lang="it-IT" sz="800" i="1" dirty="0" err="1">
                <a:latin typeface="+mj-lt"/>
              </a:rPr>
              <a:t>Zyklen</a:t>
            </a:r>
            <a:r>
              <a:rPr lang="it-IT" sz="800" baseline="30000" dirty="0" err="1"/>
              <a:t>b</a:t>
            </a:r>
            <a:endParaRPr lang="it-IT" sz="800" i="1" baseline="30000" dirty="0"/>
          </a:p>
        </p:txBody>
      </p:sp>
      <p:sp>
        <p:nvSpPr>
          <p:cNvPr id="92" name="Rettangolo arrotondato 12">
            <a:extLst>
              <a:ext uri="{FF2B5EF4-FFF2-40B4-BE49-F238E27FC236}">
                <a16:creationId xmlns:a16="http://schemas.microsoft.com/office/drawing/2014/main" id="{4A10DA92-B649-8AD6-CB28-26F0702C2913}"/>
              </a:ext>
            </a:extLst>
          </p:cNvPr>
          <p:cNvSpPr/>
          <p:nvPr/>
        </p:nvSpPr>
        <p:spPr>
          <a:xfrm>
            <a:off x="6627544" y="2529403"/>
            <a:ext cx="645083" cy="594317"/>
          </a:xfrm>
          <a:prstGeom prst="roundRect">
            <a:avLst/>
          </a:prstGeom>
          <a:solidFill>
            <a:srgbClr val="BFD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700" dirty="0">
              <a:solidFill>
                <a:srgbClr val="002060"/>
              </a:solidFill>
            </a:endParaRPr>
          </a:p>
        </p:txBody>
      </p:sp>
      <p:sp>
        <p:nvSpPr>
          <p:cNvPr id="93" name="Rettangolo 15">
            <a:extLst>
              <a:ext uri="{FF2B5EF4-FFF2-40B4-BE49-F238E27FC236}">
                <a16:creationId xmlns:a16="http://schemas.microsoft.com/office/drawing/2014/main" id="{CF66FCEF-0EB4-25B3-F0DE-CB09A0434DF5}"/>
              </a:ext>
            </a:extLst>
          </p:cNvPr>
          <p:cNvSpPr/>
          <p:nvPr/>
        </p:nvSpPr>
        <p:spPr>
          <a:xfrm>
            <a:off x="6515453" y="2585773"/>
            <a:ext cx="837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800" i="1" dirty="0" err="1"/>
              <a:t>Therapie-freies</a:t>
            </a:r>
            <a:r>
              <a:rPr lang="it-IT" sz="800" i="1" dirty="0"/>
              <a:t> </a:t>
            </a:r>
            <a:br>
              <a:rPr lang="it-IT" sz="800" i="1" dirty="0"/>
            </a:br>
            <a:r>
              <a:rPr lang="it-IT" sz="800" i="1" dirty="0" err="1"/>
              <a:t>Intervall</a:t>
            </a:r>
            <a:endParaRPr lang="it-IT" sz="800" i="1" dirty="0"/>
          </a:p>
        </p:txBody>
      </p:sp>
    </p:spTree>
    <p:extLst>
      <p:ext uri="{BB962C8B-B14F-4D97-AF65-F5344CB8AC3E}">
        <p14:creationId xmlns:p14="http://schemas.microsoft.com/office/powerpoint/2010/main" val="1569458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87C0B-F375-43F7-B7A7-B6CFD0A5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sz="2000" dirty="0"/>
            </a:br>
            <a:r>
              <a:rPr lang="de-AT" sz="2000" dirty="0"/>
              <a:t>IMPROVE: </a:t>
            </a:r>
            <a:r>
              <a:rPr lang="de-AT" sz="2000" b="0" dirty="0"/>
              <a:t>Update zu Überleben und Verträglichkeit</a:t>
            </a:r>
            <a:endParaRPr lang="de-DE" sz="1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AC48B4-5AAB-49F4-9521-259D513FC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0" y="1106351"/>
            <a:ext cx="8359119" cy="767419"/>
          </a:xfrm>
        </p:spPr>
        <p:txBody>
          <a:bodyPr/>
          <a:lstStyle/>
          <a:p>
            <a:pPr marL="0" indent="0">
              <a:buNone/>
            </a:pPr>
            <a:r>
              <a:rPr lang="de-DE" sz="1400" b="1" dirty="0"/>
              <a:t>Hintergrund: </a:t>
            </a:r>
          </a:p>
          <a:p>
            <a:pPr marL="0" indent="0">
              <a:buNone/>
            </a:pPr>
            <a:r>
              <a:rPr lang="de-DE" sz="1200" dirty="0"/>
              <a:t>Eine früheren Analyse der IMPROVE-Studie konnte zeigen: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1050" dirty="0"/>
              <a:t>primäre Endpunkt erreicht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1050" dirty="0"/>
              <a:t>reduzierte kutane Nebenwirkungen im intermittierenden Arm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de-DE" sz="12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74759C4-E1CC-494A-A944-896DCA282AF4}"/>
              </a:ext>
            </a:extLst>
          </p:cNvPr>
          <p:cNvSpPr txBox="1"/>
          <p:nvPr/>
        </p:nvSpPr>
        <p:spPr>
          <a:xfrm>
            <a:off x="281742" y="2277529"/>
            <a:ext cx="8582442" cy="24134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170"/>
            <a:r>
              <a:rPr lang="de-DE" sz="1400" b="1" kern="0" dirty="0">
                <a:latin typeface="Arial"/>
              </a:rPr>
              <a:t>Methoden:</a:t>
            </a:r>
          </a:p>
          <a:p>
            <a:pPr marL="171450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b="1" kern="0" dirty="0">
                <a:latin typeface="Arial"/>
                <a:sym typeface="Symbol" panose="05050102010706020507" pitchFamily="18" charset="2"/>
              </a:rPr>
              <a:t>Aktualisierte Analyse zu Effektivität und Verträglichkeit:</a:t>
            </a: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latin typeface="Arial"/>
                <a:sym typeface="Symbol" panose="05050102010706020507" pitchFamily="18" charset="2"/>
              </a:rPr>
              <a:t>Analyse des PFS</a:t>
            </a:r>
            <a:r>
              <a:rPr lang="de-DE" sz="1200" kern="0" baseline="-25000" dirty="0">
                <a:latin typeface="Arial"/>
                <a:sym typeface="Symbol" panose="05050102010706020507" pitchFamily="18" charset="2"/>
              </a:rPr>
              <a:t>OT</a:t>
            </a:r>
            <a:r>
              <a:rPr lang="de-DE" sz="1200" kern="0" dirty="0">
                <a:latin typeface="Arial"/>
                <a:sym typeface="Symbol" panose="05050102010706020507" pitchFamily="18" charset="2"/>
              </a:rPr>
              <a:t> (Primärer Endpunkt) und der Verträglichkeit nach zusätzlichen 9 Monaten Nachbeobachtung</a:t>
            </a: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latin typeface="Arial"/>
                <a:sym typeface="Symbol" panose="05050102010706020507" pitchFamily="18" charset="2"/>
              </a:rPr>
              <a:t>Analyse von OS, Belastung durch Hauttoxizität (Skin Toxicity Burden, STB) </a:t>
            </a: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latin typeface="Arial"/>
                <a:sym typeface="Symbol" panose="05050102010706020507" pitchFamily="18" charset="2"/>
              </a:rPr>
              <a:t>Präliminäre Daten zu genomischen Alterationen (GA) bei 46 Patienten mit PD</a:t>
            </a:r>
          </a:p>
          <a:p>
            <a:pPr marL="171450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b="1" kern="0" dirty="0">
                <a:latin typeface="Arial"/>
                <a:sym typeface="Symbol" panose="05050102010706020507" pitchFamily="18" charset="2"/>
              </a:rPr>
              <a:t>Analyseparameter:</a:t>
            </a: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latin typeface="Arial"/>
                <a:sym typeface="Symbol" panose="05050102010706020507" pitchFamily="18" charset="2"/>
              </a:rPr>
              <a:t>STB-Score: Häufigkeit und Ausprägung von Hauttoxizitäten (Summe aller Grade, über alle Therapiezyklen)</a:t>
            </a: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latin typeface="Arial"/>
                <a:sym typeface="Symbol" panose="05050102010706020507" pitchFamily="18" charset="2"/>
              </a:rPr>
              <a:t>GA: NGS-Analysen von </a:t>
            </a:r>
            <a:r>
              <a:rPr lang="de-DE" sz="1200" kern="0" dirty="0" err="1">
                <a:latin typeface="Arial"/>
                <a:sym typeface="Symbol" panose="05050102010706020507" pitchFamily="18" charset="2"/>
              </a:rPr>
              <a:t>ctDNA</a:t>
            </a:r>
            <a:r>
              <a:rPr lang="de-DE" sz="1200" kern="0" dirty="0">
                <a:latin typeface="Arial"/>
                <a:sym typeface="Symbol" panose="05050102010706020507" pitchFamily="18" charset="2"/>
              </a:rPr>
              <a:t> aus Plasmaproben (Baseline und Progression), mit besonderem Fokus auf </a:t>
            </a:r>
            <a:r>
              <a:rPr lang="de-DE" sz="1200" i="1" kern="0" dirty="0">
                <a:latin typeface="Arial"/>
                <a:sym typeface="Symbol" panose="05050102010706020507" pitchFamily="18" charset="2"/>
              </a:rPr>
              <a:t>RAS-</a:t>
            </a:r>
            <a:r>
              <a:rPr lang="de-DE" sz="1200" kern="0" dirty="0">
                <a:latin typeface="Arial"/>
                <a:sym typeface="Symbol" panose="05050102010706020507" pitchFamily="18" charset="2"/>
              </a:rPr>
              <a:t>, </a:t>
            </a:r>
            <a:r>
              <a:rPr lang="de-DE" sz="1200" i="1" kern="0" dirty="0">
                <a:latin typeface="Arial"/>
                <a:sym typeface="Symbol" panose="05050102010706020507" pitchFamily="18" charset="2"/>
              </a:rPr>
              <a:t>BRAF-</a:t>
            </a:r>
            <a:r>
              <a:rPr lang="de-DE" sz="1200" kern="0" dirty="0">
                <a:latin typeface="Arial"/>
                <a:sym typeface="Symbol" panose="05050102010706020507" pitchFamily="18" charset="2"/>
              </a:rPr>
              <a:t> und PI3K-Mutationen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6CF412D-96DB-D42A-E146-364FC811BDB1}"/>
              </a:ext>
            </a:extLst>
          </p:cNvPr>
          <p:cNvSpPr txBox="1"/>
          <p:nvPr/>
        </p:nvSpPr>
        <p:spPr>
          <a:xfrm>
            <a:off x="316718" y="4820335"/>
            <a:ext cx="84240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500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Avallone</a:t>
            </a:r>
            <a:r>
              <a:rPr lang="de-AT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et al., ASCO 2023 Annual Meeting, Abstract 3571</a:t>
            </a:r>
            <a:br>
              <a:rPr lang="de-AT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de-DE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OS: Gesamtüberleben, </a:t>
            </a:r>
            <a:r>
              <a:rPr lang="de-DE" sz="500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ctDNA</a:t>
            </a:r>
            <a:r>
              <a:rPr lang="de-DE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: zirkulierende Tumor-DNA, </a:t>
            </a:r>
            <a:r>
              <a:rPr lang="de-de" sz="500" b="1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PFS</a:t>
            </a:r>
            <a:r>
              <a:rPr lang="de-de" sz="500" b="1" baseline="-250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OT</a:t>
            </a:r>
            <a:r>
              <a:rPr lang="de-de" sz="5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: progressionsfreies Überleben während der Therapie; STB: Skin </a:t>
            </a:r>
            <a:r>
              <a:rPr lang="de-de" sz="500" dirty="0" err="1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Toxicity</a:t>
            </a:r>
            <a:r>
              <a:rPr lang="de-de" sz="5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</a:t>
            </a:r>
            <a:r>
              <a:rPr lang="de-de" sz="500" dirty="0" err="1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Burden</a:t>
            </a:r>
            <a:r>
              <a:rPr lang="de-de" sz="5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, Belastung durch Hauttoxizität, GA: genomische Alterationen, NGS: </a:t>
            </a:r>
            <a:r>
              <a:rPr lang="de-de" sz="500" dirty="0" err="1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next</a:t>
            </a:r>
            <a:r>
              <a:rPr lang="de-de" sz="5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</a:t>
            </a:r>
            <a:r>
              <a:rPr lang="de-de" sz="500" dirty="0" err="1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generation</a:t>
            </a:r>
            <a:r>
              <a:rPr lang="de-de" sz="5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</a:t>
            </a:r>
            <a:r>
              <a:rPr lang="de-de" sz="500" dirty="0" err="1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sequencing</a:t>
            </a:r>
            <a:r>
              <a:rPr lang="de-de" sz="5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; PD: Progression</a:t>
            </a:r>
            <a:endParaRPr lang="en-US" sz="500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744662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F015317B-C922-F3B2-E4BF-B89E8AE6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9" y="372055"/>
            <a:ext cx="8433180" cy="460195"/>
          </a:xfrm>
        </p:spPr>
        <p:txBody>
          <a:bodyPr/>
          <a:lstStyle/>
          <a:p>
            <a:br>
              <a:rPr lang="de-DE" sz="2000" dirty="0"/>
            </a:br>
            <a:b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lang="de-AT" sz="2000" dirty="0"/>
              <a:t>IMPROVE: </a:t>
            </a:r>
            <a:r>
              <a:rPr lang="de-AT" sz="2000" b="0" dirty="0"/>
              <a:t>Update zu Überleben und Verträglichkeit</a:t>
            </a:r>
            <a:endParaRPr lang="de-DE" sz="1400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98C50E7-EA92-20BB-21C8-340F528C3548}"/>
              </a:ext>
            </a:extLst>
          </p:cNvPr>
          <p:cNvSpPr txBox="1">
            <a:spLocks/>
          </p:cNvSpPr>
          <p:nvPr/>
        </p:nvSpPr>
        <p:spPr>
          <a:xfrm>
            <a:off x="314546" y="1026403"/>
            <a:ext cx="8359119" cy="416465"/>
          </a:xfrm>
          <a:prstGeom prst="rect">
            <a:avLst/>
          </a:prstGeom>
        </p:spPr>
        <p:txBody>
          <a:bodyPr/>
          <a:lstStyle>
            <a:lvl1pPr marL="237745" indent="-237745" algn="l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4639" indent="-23774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</a:defRPr>
            </a:lvl2pPr>
            <a:lvl3pPr marL="779531" indent="-23774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2133">
                <a:solidFill>
                  <a:schemeClr val="accent1"/>
                </a:solidFill>
                <a:latin typeface="+mn-lt"/>
              </a:defRPr>
            </a:lvl3pPr>
            <a:lvl4pPr marL="1314418" indent="-285744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  <a:defRPr sz="2133">
                <a:solidFill>
                  <a:schemeClr val="tx1"/>
                </a:solidFill>
                <a:latin typeface="+mn-lt"/>
              </a:defRPr>
            </a:lvl5pPr>
            <a:lvl6pPr marL="1885904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sz="1400" b="1" kern="0" dirty="0">
                <a:latin typeface="Arial"/>
              </a:rPr>
              <a:t>Ergebnisse: </a:t>
            </a:r>
            <a:r>
              <a:rPr lang="de-DE" sz="1400" kern="0" dirty="0">
                <a:latin typeface="Arial"/>
              </a:rPr>
              <a:t>Aktualisierte Analyse zur Effektivität</a:t>
            </a:r>
            <a:endParaRPr lang="de-DE" sz="1200" kern="0" dirty="0">
              <a:latin typeface="Arial"/>
              <a:sym typeface="Symbol" panose="05050102010706020507" pitchFamily="18" charset="2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0564994-35DB-A1CE-1852-7EFC3AFA3B99}"/>
              </a:ext>
            </a:extLst>
          </p:cNvPr>
          <p:cNvSpPr txBox="1"/>
          <p:nvPr/>
        </p:nvSpPr>
        <p:spPr>
          <a:xfrm>
            <a:off x="316718" y="4887416"/>
            <a:ext cx="581925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500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Avallone</a:t>
            </a:r>
            <a:r>
              <a:rPr lang="de-AT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et al., ASCO 2023 Annual Meeting, Abstract 3571</a:t>
            </a:r>
            <a:br>
              <a:rPr lang="de-AT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de-AT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</a:t>
            </a:r>
            <a:r>
              <a:rPr lang="de-DE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OS: medianes Gesamtüberleben, ORR: Ansprechraten; </a:t>
            </a:r>
            <a:r>
              <a:rPr lang="de-DE" sz="500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</a:t>
            </a:r>
            <a:r>
              <a:rPr lang="de-de" sz="500" b="1" dirty="0" err="1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PFS</a:t>
            </a:r>
            <a:r>
              <a:rPr lang="de-de" sz="500" b="1" baseline="-25000" dirty="0" err="1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OT</a:t>
            </a:r>
            <a:r>
              <a:rPr lang="de-de" sz="5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: medianes progressionsfreies Überleben während der Therapie; </a:t>
            </a:r>
            <a:r>
              <a:rPr lang="de-de" sz="500" dirty="0" err="1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mFU</a:t>
            </a:r>
            <a:r>
              <a:rPr lang="de-de" sz="5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: mediane Nachbeobachtungszeit, KI: Konfidenzintervall</a:t>
            </a:r>
            <a:endParaRPr lang="de-DE" sz="500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indent="0"/>
            <a:endParaRPr lang="en-US" sz="500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D529053A-5976-11F7-ADD4-BB084A302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433976"/>
              </p:ext>
            </p:extLst>
          </p:nvPr>
        </p:nvGraphicFramePr>
        <p:xfrm>
          <a:off x="1524000" y="1564078"/>
          <a:ext cx="6096000" cy="2994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557">
                  <a:extLst>
                    <a:ext uri="{9D8B030D-6E8A-4147-A177-3AD203B41FA5}">
                      <a16:colId xmlns:a16="http://schemas.microsoft.com/office/drawing/2014/main" val="2106945216"/>
                    </a:ext>
                  </a:extLst>
                </a:gridCol>
                <a:gridCol w="1953718">
                  <a:extLst>
                    <a:ext uri="{9D8B030D-6E8A-4147-A177-3AD203B41FA5}">
                      <a16:colId xmlns:a16="http://schemas.microsoft.com/office/drawing/2014/main" val="213433016"/>
                    </a:ext>
                  </a:extLst>
                </a:gridCol>
                <a:gridCol w="1943725">
                  <a:extLst>
                    <a:ext uri="{9D8B030D-6E8A-4147-A177-3AD203B41FA5}">
                      <a16:colId xmlns:a16="http://schemas.microsoft.com/office/drawing/2014/main" val="4284062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Arm A</a:t>
                      </a:r>
                    </a:p>
                    <a:p>
                      <a:pPr algn="ctr"/>
                      <a:r>
                        <a:rPr lang="de-DE" sz="800" dirty="0"/>
                        <a:t>Kontinuierliche Therapie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Arm B</a:t>
                      </a:r>
                    </a:p>
                    <a:p>
                      <a:pPr algn="ctr"/>
                      <a:r>
                        <a:rPr lang="de-DE" sz="800" dirty="0"/>
                        <a:t>Intermittierende Therapie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420194"/>
                  </a:ext>
                </a:extLst>
              </a:tr>
              <a:tr h="213672">
                <a:tc>
                  <a:txBody>
                    <a:bodyPr/>
                    <a:lstStyle/>
                    <a:p>
                      <a:r>
                        <a:rPr lang="de-DE" sz="800" dirty="0"/>
                        <a:t>Patienten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561466"/>
                  </a:ext>
                </a:extLst>
              </a:tr>
              <a:tr h="224852">
                <a:tc>
                  <a:txBody>
                    <a:bodyPr/>
                    <a:lstStyle/>
                    <a:p>
                      <a:r>
                        <a:rPr lang="de-DE" sz="800" dirty="0"/>
                        <a:t>Mediane Zyklenzahl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76807"/>
                  </a:ext>
                </a:extLst>
              </a:tr>
              <a:tr h="334781">
                <a:tc>
                  <a:txBody>
                    <a:bodyPr/>
                    <a:lstStyle/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24/53 Patienten (45%) ohne PD mit </a:t>
                      </a:r>
                      <a:br>
                        <a:rPr lang="de-DE" sz="800" dirty="0"/>
                      </a:br>
                      <a:r>
                        <a:rPr lang="de-DE" sz="800" u="sng" dirty="0"/>
                        <a:t>&gt;</a:t>
                      </a:r>
                      <a:r>
                        <a:rPr lang="de-DE" sz="800" dirty="0"/>
                        <a:t> 2 Runden von 8x FOLFIRI/Panitumumab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258067"/>
                  </a:ext>
                </a:extLst>
              </a:tr>
              <a:tr h="244340">
                <a:tc>
                  <a:txBody>
                    <a:bodyPr/>
                    <a:lstStyle/>
                    <a:p>
                      <a:r>
                        <a:rPr lang="de-DE" sz="800" dirty="0"/>
                        <a:t>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/>
                        <a:t>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718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800" b="1" dirty="0" err="1"/>
                        <a:t>mPFS</a:t>
                      </a:r>
                      <a:r>
                        <a:rPr lang="de-DE" sz="800" b="1" baseline="-25000" dirty="0" err="1"/>
                        <a:t>OT</a:t>
                      </a:r>
                      <a:r>
                        <a:rPr lang="de-DE" sz="800" b="1" baseline="-25000" dirty="0"/>
                        <a:t> </a:t>
                      </a:r>
                    </a:p>
                    <a:p>
                      <a:r>
                        <a:rPr lang="de-DE" sz="800" b="0" baseline="0" dirty="0"/>
                        <a:t>(</a:t>
                      </a:r>
                      <a:r>
                        <a:rPr lang="de-DE" sz="800" b="0" baseline="0" dirty="0" err="1"/>
                        <a:t>mFU</a:t>
                      </a:r>
                      <a:r>
                        <a:rPr lang="de-DE" sz="800" b="0" baseline="0" dirty="0"/>
                        <a:t>: 28 Monate, 77% Ereignisse)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/>
                        <a:t>11,4 Monate </a:t>
                      </a:r>
                    </a:p>
                    <a:p>
                      <a:pPr algn="ctr"/>
                      <a:r>
                        <a:rPr lang="it-IT" sz="800" dirty="0"/>
                        <a:t>(95% KI: 9,1-13,7)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/>
                        <a:t>18,1 Monate</a:t>
                      </a:r>
                    </a:p>
                    <a:p>
                      <a:pPr algn="ctr"/>
                      <a:r>
                        <a:rPr lang="it-IT" sz="800" dirty="0"/>
                        <a:t>(95% KI: 6,8-29,3)</a:t>
                      </a:r>
                      <a:endParaRPr lang="de-D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518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800" dirty="0"/>
                        <a:t>PFS</a:t>
                      </a:r>
                      <a:r>
                        <a:rPr lang="de-DE" sz="800" baseline="-25000" dirty="0"/>
                        <a:t>OT  </a:t>
                      </a:r>
                      <a:r>
                        <a:rPr lang="de-DE" sz="800" b="1" dirty="0"/>
                        <a:t>linksseitiger</a:t>
                      </a:r>
                      <a:r>
                        <a:rPr lang="de-DE" sz="800" dirty="0"/>
                        <a:t> Primarius</a:t>
                      </a:r>
                    </a:p>
                    <a:p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/>
                        <a:t>11,7 Monate </a:t>
                      </a:r>
                      <a:br>
                        <a:rPr lang="it-IT" sz="800" dirty="0"/>
                      </a:br>
                      <a:r>
                        <a:rPr lang="it-IT" sz="800" dirty="0"/>
                        <a:t>(95% KI: 9,1-14,3)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/>
                        <a:t>23,9 Monate </a:t>
                      </a:r>
                      <a:br>
                        <a:rPr lang="it-IT" sz="800" dirty="0"/>
                      </a:br>
                      <a:r>
                        <a:rPr lang="it-IT" sz="800" dirty="0"/>
                        <a:t>(95% KI: 15,0-32,9)</a:t>
                      </a:r>
                      <a:endParaRPr lang="de-D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61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800" dirty="0"/>
                        <a:t>PFS</a:t>
                      </a:r>
                      <a:r>
                        <a:rPr lang="de-DE" sz="800" baseline="-25000" dirty="0"/>
                        <a:t>OT  </a:t>
                      </a:r>
                      <a:r>
                        <a:rPr lang="de-DE" sz="800" dirty="0"/>
                        <a:t>rechtsseitiger Primarius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/>
                        <a:t>10,7 Monate </a:t>
                      </a:r>
                      <a:br>
                        <a:rPr lang="it-IT" sz="800" dirty="0"/>
                      </a:br>
                      <a:r>
                        <a:rPr lang="it-IT" sz="800" dirty="0"/>
                        <a:t>(95% KI: 7,3-14,1)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/>
                        <a:t>7,9 Monate </a:t>
                      </a:r>
                    </a:p>
                    <a:p>
                      <a:pPr algn="ctr"/>
                      <a:r>
                        <a:rPr lang="it-IT" sz="800" dirty="0"/>
                        <a:t>(95% KI: 5,7-10,1)</a:t>
                      </a:r>
                      <a:endParaRPr lang="de-D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827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800" dirty="0" err="1"/>
                        <a:t>mOS</a:t>
                      </a:r>
                      <a:endParaRPr lang="de-DE" sz="800" dirty="0"/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aseline="0" dirty="0"/>
                        <a:t>(46% Ereignisse)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/>
                        <a:t>31,0 Monate </a:t>
                      </a:r>
                      <a:br>
                        <a:rPr lang="it-IT" sz="800" dirty="0"/>
                      </a:br>
                      <a:r>
                        <a:rPr lang="it-IT" sz="800" dirty="0"/>
                        <a:t>(95% KI: 24,7-37,2)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/>
                        <a:t>32,2 Monate </a:t>
                      </a:r>
                    </a:p>
                    <a:p>
                      <a:pPr algn="ctr"/>
                      <a:r>
                        <a:rPr lang="it-IT" sz="800" dirty="0"/>
                        <a:t>(95% KI: 23,6-40,8)</a:t>
                      </a:r>
                      <a:endParaRPr lang="de-DE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853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985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87C0B-F375-43F7-B7A7-B6CFD0A5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000" dirty="0"/>
              <a:t>IMPROVE: </a:t>
            </a:r>
            <a:r>
              <a:rPr lang="de-AT" sz="2000" b="0" dirty="0"/>
              <a:t>Update zu Überleben und Verträglichkeit</a:t>
            </a:r>
            <a:endParaRPr lang="de-DE" sz="14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74759C4-E1CC-494A-A944-896DCA282AF4}"/>
              </a:ext>
            </a:extLst>
          </p:cNvPr>
          <p:cNvSpPr txBox="1"/>
          <p:nvPr/>
        </p:nvSpPr>
        <p:spPr>
          <a:xfrm>
            <a:off x="360000" y="1067519"/>
            <a:ext cx="8424000" cy="32983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170">
              <a:spcBef>
                <a:spcPts val="720"/>
              </a:spcBef>
            </a:pPr>
            <a:r>
              <a:rPr lang="de-DE" sz="1400" b="1" kern="0" dirty="0"/>
              <a:t>Ergebnisse: Aktualisierte Analyse zur Verträglichkeit</a:t>
            </a:r>
            <a:br>
              <a:rPr lang="de-DE" sz="1400" b="1" kern="0" dirty="0"/>
            </a:br>
            <a:r>
              <a:rPr lang="de-DE" sz="1200" kern="0" dirty="0"/>
              <a:t>(</a:t>
            </a: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kontinuierliche Therapie (Arm A) vs. Intermittierende Therapie (Arm B))</a:t>
            </a:r>
            <a:r>
              <a:rPr lang="de-DE" sz="1400" b="1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</a:t>
            </a:r>
            <a:br>
              <a:rPr lang="de-DE" sz="1400" b="1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</a:br>
            <a:endParaRPr lang="de-DE" sz="1200" kern="0" dirty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  <a:p>
            <a:pPr marL="171450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b="1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Vorwiegende </a:t>
            </a:r>
            <a:r>
              <a:rPr lang="de-DE" sz="1200" b="1" kern="0" dirty="0" err="1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Toxizitäten</a:t>
            </a:r>
            <a:r>
              <a:rPr lang="de-DE" sz="1200" b="1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</a:t>
            </a:r>
            <a:r>
              <a:rPr lang="de-DE" sz="1200" b="1" u="sng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&gt;</a:t>
            </a:r>
            <a:r>
              <a:rPr lang="de-DE" sz="1200" b="1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Grad 3</a:t>
            </a: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Hauttoxizität: 	30% vs. 18%</a:t>
            </a: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Neutropenie:	25% vs. 24%</a:t>
            </a: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Diarrhö:		13% vs. 15%</a:t>
            </a:r>
            <a:b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</a:br>
            <a:endParaRPr lang="de-DE" sz="1200" kern="0" dirty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  <a:p>
            <a:pPr marL="171450" indent="-171450" defTabSz="12191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b="1" kern="0" dirty="0">
                <a:latin typeface="Arial"/>
                <a:sym typeface="Symbol" panose="05050102010706020507" pitchFamily="18" charset="2"/>
              </a:rPr>
              <a:t>Medianer STB-Score:	</a:t>
            </a:r>
            <a:r>
              <a:rPr lang="de-DE" sz="1200" dirty="0"/>
              <a:t> 0,77/Zyklus (IQR: 0,20-1,06) vs. 0,36/Zyklus (IQR: 0-0,77)</a:t>
            </a:r>
          </a:p>
          <a:p>
            <a:pPr defTabSz="1219170">
              <a:spcBef>
                <a:spcPts val="600"/>
              </a:spcBef>
            </a:pPr>
            <a:endParaRPr lang="de-DE" sz="1200" b="1" kern="0" dirty="0">
              <a:latin typeface="Arial"/>
              <a:sym typeface="Symbol" panose="05050102010706020507" pitchFamily="18" charset="2"/>
            </a:endParaRPr>
          </a:p>
          <a:p>
            <a:pPr marL="171450" indent="-171450" defTabSz="12191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b="1" kern="0" dirty="0">
                <a:latin typeface="Arial"/>
                <a:sym typeface="Symbol" panose="05050102010706020507" pitchFamily="18" charset="2"/>
              </a:rPr>
              <a:t>Genomische Alterationen:</a:t>
            </a:r>
          </a:p>
          <a:p>
            <a:pPr marL="628650" lvl="1" indent="-171450" defTabSz="12191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latin typeface="Arial"/>
                <a:sym typeface="Symbol" panose="05050102010706020507" pitchFamily="18" charset="2"/>
              </a:rPr>
              <a:t>GA vorhanden in Baseline </a:t>
            </a:r>
            <a:r>
              <a:rPr lang="de-DE" sz="1200" kern="0" dirty="0" err="1">
                <a:latin typeface="Arial"/>
                <a:sym typeface="Symbol" panose="05050102010706020507" pitchFamily="18" charset="2"/>
              </a:rPr>
              <a:t>ctDNA</a:t>
            </a:r>
            <a:r>
              <a:rPr lang="de-DE" sz="1200" kern="0" dirty="0">
                <a:latin typeface="Arial"/>
                <a:sym typeface="Symbol" panose="05050102010706020507" pitchFamily="18" charset="2"/>
              </a:rPr>
              <a:t>: 12/46 Pat. (26%), bei 11 Pat. bis PD persistierend. </a:t>
            </a:r>
          </a:p>
          <a:p>
            <a:pPr marL="628650" lvl="1" indent="-171450" defTabSz="12191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latin typeface="Arial"/>
                <a:sym typeface="Symbol" panose="05050102010706020507" pitchFamily="18" charset="2"/>
              </a:rPr>
              <a:t>34 Pat. ohne GA in Baseline </a:t>
            </a:r>
            <a:r>
              <a:rPr lang="de-DE" sz="1200" kern="0" dirty="0" err="1">
                <a:latin typeface="Arial"/>
                <a:sym typeface="Symbol" panose="05050102010706020507" pitchFamily="18" charset="2"/>
              </a:rPr>
              <a:t>ctDNA</a:t>
            </a:r>
            <a:r>
              <a:rPr lang="de-DE" sz="1200" kern="0" dirty="0">
                <a:latin typeface="Arial"/>
                <a:sym typeface="Symbol" panose="05050102010706020507" pitchFamily="18" charset="2"/>
              </a:rPr>
              <a:t>: nur 8 (23%) entwickelten </a:t>
            </a:r>
            <a:r>
              <a:rPr lang="de-DE" sz="1200" u="sng" kern="0" dirty="0">
                <a:latin typeface="Arial"/>
                <a:sym typeface="Symbol" panose="05050102010706020507" pitchFamily="18" charset="2"/>
              </a:rPr>
              <a:t>&gt;</a:t>
            </a:r>
            <a:r>
              <a:rPr lang="de-DE" sz="1200" kern="0" dirty="0">
                <a:latin typeface="Arial"/>
                <a:sym typeface="Symbol" panose="05050102010706020507" pitchFamily="18" charset="2"/>
              </a:rPr>
              <a:t>1 erworbene GA zum Zeitpunkt der Progression</a:t>
            </a:r>
            <a:endParaRPr lang="de-DE" sz="1200" kern="0" dirty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6CF412D-96DB-D42A-E146-364FC811BDB1}"/>
              </a:ext>
            </a:extLst>
          </p:cNvPr>
          <p:cNvSpPr txBox="1"/>
          <p:nvPr/>
        </p:nvSpPr>
        <p:spPr>
          <a:xfrm>
            <a:off x="316718" y="4887416"/>
            <a:ext cx="61140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500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Avallone</a:t>
            </a:r>
            <a:r>
              <a:rPr lang="de-AT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et al., ASCO 2023 Annual Meeting, Abstract 3571</a:t>
            </a:r>
            <a:br>
              <a:rPr lang="de-AT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de-de" sz="5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STB: Skin </a:t>
            </a:r>
            <a:r>
              <a:rPr lang="de-de" sz="500" dirty="0" err="1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Toxicity</a:t>
            </a:r>
            <a:r>
              <a:rPr lang="de-de" sz="5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</a:t>
            </a:r>
            <a:r>
              <a:rPr lang="de-de" sz="500" dirty="0" err="1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Burden</a:t>
            </a:r>
            <a:r>
              <a:rPr lang="de-de" sz="5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, Belastung durch Hauttoxizität, IQR: </a:t>
            </a:r>
            <a:r>
              <a:rPr lang="de-de" sz="500" dirty="0" err="1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Interquartile</a:t>
            </a:r>
            <a:r>
              <a:rPr lang="de-de" sz="5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Range; GA: genomische Alterationen; </a:t>
            </a:r>
            <a:r>
              <a:rPr lang="de-de" sz="500" dirty="0" err="1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ctDNA</a:t>
            </a:r>
            <a:r>
              <a:rPr lang="de-de" sz="5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: zirkulierende Tumor-D</a:t>
            </a:r>
            <a:r>
              <a:rPr lang="de-DE" sz="5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NA, Pat. </a:t>
            </a:r>
            <a:r>
              <a:rPr lang="de-DE" sz="500" dirty="0" err="1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Patient:innen</a:t>
            </a:r>
            <a:r>
              <a:rPr lang="de-DE" sz="5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,; </a:t>
            </a:r>
            <a:r>
              <a:rPr lang="de-DE" sz="500" dirty="0" err="1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PD:Progression</a:t>
            </a:r>
            <a:endParaRPr lang="en-US" sz="500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65605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87C0B-F375-43F7-B7A7-B6CFD0A5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000" dirty="0"/>
              <a:t>IMPROVE: </a:t>
            </a:r>
            <a:r>
              <a:rPr lang="de-AT" sz="2000" b="0" dirty="0"/>
              <a:t>Update zu Überleben und Verträglichkeit</a:t>
            </a:r>
            <a:endParaRPr lang="de-DE" sz="14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74759C4-E1CC-494A-A944-896DCA282AF4}"/>
              </a:ext>
            </a:extLst>
          </p:cNvPr>
          <p:cNvSpPr txBox="1"/>
          <p:nvPr/>
        </p:nvSpPr>
        <p:spPr>
          <a:xfrm>
            <a:off x="360000" y="1067519"/>
            <a:ext cx="7984525" cy="27238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170">
              <a:spcBef>
                <a:spcPts val="720"/>
              </a:spcBef>
            </a:pPr>
            <a:r>
              <a:rPr lang="de-DE" sz="1400" b="1" kern="0" dirty="0"/>
              <a:t>Schlussfolgerung: </a:t>
            </a:r>
          </a:p>
          <a:p>
            <a:pPr defTabSz="1219170">
              <a:spcBef>
                <a:spcPts val="720"/>
              </a:spcBef>
            </a:pPr>
            <a:r>
              <a:rPr lang="de-DE" sz="1200" kern="0" dirty="0"/>
              <a:t>Die aktualisierte Analyse bestätigte:</a:t>
            </a:r>
            <a:br>
              <a:rPr lang="de-DE" sz="1200" b="1" kern="0" dirty="0"/>
            </a:br>
            <a:endParaRPr lang="de-DE" sz="1200" b="1" kern="0" dirty="0"/>
          </a:p>
          <a:p>
            <a:pPr marL="285750" indent="-2857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/>
              <a:t>Die intermittierende Therapiestrategie mit FOLFIRI/Panitumumab führte zu einem langen PFS</a:t>
            </a:r>
            <a:r>
              <a:rPr lang="de-DE" sz="1200" kern="0" baseline="-25000" dirty="0"/>
              <a:t>OT</a:t>
            </a:r>
            <a:r>
              <a:rPr lang="de-DE" sz="1200" kern="0" dirty="0"/>
              <a:t> </a:t>
            </a:r>
          </a:p>
          <a:p>
            <a:pPr marL="285750" indent="-2857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/>
              <a:t>Die Ausprägung der Hauttoxizität und die dazu führende Belastung durch die Hauttoxizität </a:t>
            </a:r>
            <a:br>
              <a:rPr lang="de-DE" sz="1200" kern="0" dirty="0"/>
            </a:br>
            <a:r>
              <a:rPr lang="de-DE" sz="1200" kern="0" dirty="0"/>
              <a:t>war bei intermittierender Therapie geringer</a:t>
            </a:r>
          </a:p>
          <a:p>
            <a:pPr marL="285750" indent="-2857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/>
              <a:t>Die intermittierende Therapiestrategie hatte keine negative Auswirkung auf das Überleben</a:t>
            </a:r>
          </a:p>
          <a:p>
            <a:pPr marL="285750" indent="-2857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/>
              <a:t>Präliminäre Daten zu erworbenen genomischen Alterationen legen nahe, dass die klassischen, mit einer anti-EGFR-Resistenz einhergehenden Mutationen bei frühzeitigem Einsatz von anti-EGFR/Chemotherapie nur vereinzelt vorkommen. </a:t>
            </a:r>
          </a:p>
          <a:p>
            <a:pPr defTabSz="1219170">
              <a:spcBef>
                <a:spcPts val="720"/>
              </a:spcBef>
            </a:pPr>
            <a:endParaRPr lang="de-DE" sz="1400" kern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6CF412D-96DB-D42A-E146-364FC811BDB1}"/>
              </a:ext>
            </a:extLst>
          </p:cNvPr>
          <p:cNvSpPr txBox="1"/>
          <p:nvPr/>
        </p:nvSpPr>
        <p:spPr>
          <a:xfrm>
            <a:off x="316718" y="4887416"/>
            <a:ext cx="61140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500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Avallone</a:t>
            </a:r>
            <a:r>
              <a:rPr lang="de-AT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et al., ASCO 2023 Annual Meeting, Abstract 3571</a:t>
            </a:r>
            <a:br>
              <a:rPr lang="de-AT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de-DE" sz="500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</a:t>
            </a:r>
            <a:r>
              <a:rPr lang="de-de" sz="500" dirty="0" err="1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PFS</a:t>
            </a:r>
            <a:r>
              <a:rPr lang="de-de" sz="500" baseline="-25000" dirty="0" err="1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OT</a:t>
            </a:r>
            <a:r>
              <a:rPr lang="de-de" sz="500" dirty="0"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: medianes progressionsfreies Überleben während der Therapie</a:t>
            </a:r>
            <a:endParaRPr lang="en-US" sz="500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13103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3">
            <a:extLst>
              <a:ext uri="{FF2B5EF4-FFF2-40B4-BE49-F238E27FC236}">
                <a16:creationId xmlns:a16="http://schemas.microsoft.com/office/drawing/2014/main" id="{019353E5-4653-4E4A-A806-EBB9FF9F6A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7917" y="243900"/>
            <a:ext cx="8434387" cy="460375"/>
          </a:xfrm>
        </p:spPr>
        <p:txBody>
          <a:bodyPr>
            <a:normAutofit/>
          </a:bodyPr>
          <a:lstStyle/>
          <a:p>
            <a:pPr lvl="0"/>
            <a:r>
              <a:rPr lang="de-DE" sz="1800" b="1" kern="0" dirty="0">
                <a:solidFill>
                  <a:srgbClr val="0063C3"/>
                </a:solidFill>
                <a:latin typeface="Arial"/>
              </a:rPr>
              <a:t>INHALTSVERZEICHNIS</a:t>
            </a:r>
          </a:p>
        </p:txBody>
      </p:sp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AFDE84CF-46EE-4E82-80F9-A629B994F8C8}"/>
              </a:ext>
            </a:extLst>
          </p:cNvPr>
          <p:cNvSpPr/>
          <p:nvPr/>
        </p:nvSpPr>
        <p:spPr bwMode="auto">
          <a:xfrm>
            <a:off x="334563" y="1715656"/>
            <a:ext cx="1660050" cy="2400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AT" sz="1333" b="1" dirty="0" err="1">
                <a:solidFill>
                  <a:schemeClr val="bg1"/>
                </a:solidFill>
                <a:latin typeface="Arial" charset="0"/>
              </a:rPr>
              <a:t>Panitumumab</a:t>
            </a:r>
            <a:endParaRPr lang="de-DE" sz="1333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FEF79A6D-605A-4461-BE36-A5AD243F5E3B}"/>
              </a:ext>
            </a:extLst>
          </p:cNvPr>
          <p:cNvSpPr/>
          <p:nvPr/>
        </p:nvSpPr>
        <p:spPr bwMode="auto">
          <a:xfrm>
            <a:off x="2079967" y="1929214"/>
            <a:ext cx="6867183" cy="7964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de-AT" sz="900" dirty="0">
                <a:solidFill>
                  <a:schemeClr val="accent1">
                    <a:lumMod val="75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Abstract 3508:</a:t>
            </a:r>
            <a:r>
              <a:rPr lang="de-AT" sz="9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de-AT" sz="900" b="1" dirty="0">
                <a:solidFill>
                  <a:schemeClr val="accent1">
                    <a:lumMod val="75000"/>
                  </a:schemeClr>
                </a:solidFill>
              </a:rPr>
              <a:t>PARADIGM-</a:t>
            </a:r>
            <a:r>
              <a:rPr lang="de-AT" sz="900" dirty="0">
                <a:solidFill>
                  <a:schemeClr val="accent1">
                    <a:lumMod val="75000"/>
                  </a:schemeClr>
                </a:solidFill>
              </a:rPr>
              <a:t>Biomarker Studie (</a:t>
            </a:r>
            <a:r>
              <a:rPr lang="de-AT" sz="900" dirty="0" err="1">
                <a:solidFill>
                  <a:schemeClr val="accent1">
                    <a:lumMod val="75000"/>
                  </a:schemeClr>
                </a:solidFill>
              </a:rPr>
              <a:t>Panitumumab</a:t>
            </a:r>
            <a:r>
              <a:rPr lang="de-AT" sz="900" dirty="0">
                <a:solidFill>
                  <a:schemeClr val="accent1">
                    <a:lumMod val="75000"/>
                  </a:schemeClr>
                </a:solidFill>
              </a:rPr>
              <a:t> beim linksseitigen </a:t>
            </a:r>
            <a:r>
              <a:rPr lang="de-AT" sz="900" dirty="0" err="1">
                <a:solidFill>
                  <a:schemeClr val="accent1">
                    <a:lumMod val="75000"/>
                  </a:schemeClr>
                </a:solidFill>
              </a:rPr>
              <a:t>mCRC</a:t>
            </a:r>
            <a:r>
              <a:rPr lang="de-AT" sz="900" dirty="0">
                <a:solidFill>
                  <a:schemeClr val="accent1">
                    <a:lumMod val="75000"/>
                  </a:schemeClr>
                </a:solidFill>
              </a:rPr>
              <a:t> MSS/MSI-L und </a:t>
            </a:r>
            <a:r>
              <a:rPr lang="de-AT" sz="900" i="1" dirty="0">
                <a:solidFill>
                  <a:schemeClr val="accent1">
                    <a:lumMod val="75000"/>
                  </a:schemeClr>
                </a:solidFill>
              </a:rPr>
              <a:t>RAS/BRAF </a:t>
            </a:r>
            <a:r>
              <a:rPr lang="de-AT" sz="900" dirty="0">
                <a:solidFill>
                  <a:schemeClr val="accent1">
                    <a:lumMod val="75000"/>
                  </a:schemeClr>
                </a:solidFill>
              </a:rPr>
              <a:t>WT) </a:t>
            </a:r>
            <a:br>
              <a:rPr lang="de-AT" sz="9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sz="900" dirty="0">
                <a:solidFill>
                  <a:schemeClr val="accent1">
                    <a:lumMod val="75000"/>
                  </a:schemeClr>
                </a:solidFill>
              </a:rPr>
              <a:t>	(</a:t>
            </a:r>
            <a:r>
              <a:rPr lang="de-AT" sz="900" dirty="0" err="1">
                <a:solidFill>
                  <a:schemeClr val="accent1">
                    <a:lumMod val="75000"/>
                  </a:schemeClr>
                </a:solidFill>
              </a:rPr>
              <a:t>Yamazaki</a:t>
            </a:r>
            <a:r>
              <a:rPr lang="de-AT" sz="900" dirty="0">
                <a:solidFill>
                  <a:schemeClr val="accent1">
                    <a:lumMod val="75000"/>
                  </a:schemeClr>
                </a:solidFill>
              </a:rPr>
              <a:t> et al.)</a:t>
            </a:r>
          </a:p>
          <a:p>
            <a:pPr>
              <a:defRPr/>
            </a:pPr>
            <a:r>
              <a:rPr lang="de-AT" sz="900" dirty="0">
                <a:solidFill>
                  <a:schemeClr val="accent1">
                    <a:lumMod val="75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Abstract 3571:</a:t>
            </a:r>
            <a:r>
              <a:rPr lang="de-AT" sz="900" dirty="0">
                <a:solidFill>
                  <a:schemeClr val="accent1">
                    <a:lumMod val="75000"/>
                  </a:schemeClr>
                </a:solidFill>
              </a:rPr>
              <a:t>	Update zu Überleben und Verträglichkeit: </a:t>
            </a:r>
            <a:r>
              <a:rPr lang="de-AT" sz="900" b="1" dirty="0">
                <a:solidFill>
                  <a:schemeClr val="accent1">
                    <a:lumMod val="75000"/>
                  </a:schemeClr>
                </a:solidFill>
              </a:rPr>
              <a:t>IMPROVE-</a:t>
            </a:r>
            <a:r>
              <a:rPr lang="de-AT" sz="900" dirty="0">
                <a:solidFill>
                  <a:schemeClr val="accent1">
                    <a:lumMod val="75000"/>
                  </a:schemeClr>
                </a:solidFill>
              </a:rPr>
              <a:t>Studie (</a:t>
            </a:r>
            <a:r>
              <a:rPr lang="de-AT" sz="900" dirty="0" err="1">
                <a:solidFill>
                  <a:schemeClr val="accent1">
                    <a:lumMod val="75000"/>
                  </a:schemeClr>
                </a:solidFill>
              </a:rPr>
              <a:t>Avallone</a:t>
            </a:r>
            <a:r>
              <a:rPr lang="de-AT" sz="900" dirty="0">
                <a:solidFill>
                  <a:schemeClr val="accent1">
                    <a:lumMod val="75000"/>
                  </a:schemeClr>
                </a:solidFill>
              </a:rPr>
              <a:t> et al.)</a:t>
            </a:r>
          </a:p>
          <a:p>
            <a:pPr>
              <a:defRPr/>
            </a:pPr>
            <a:r>
              <a:rPr lang="de-AT" sz="900" u="sng" dirty="0">
                <a:solidFill>
                  <a:schemeClr val="accent1">
                    <a:lumMod val="75000"/>
                  </a:schemeClr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Abstract 3551:</a:t>
            </a:r>
            <a:r>
              <a:rPr lang="de-AT" sz="900" dirty="0">
                <a:solidFill>
                  <a:schemeClr val="accent1">
                    <a:lumMod val="75000"/>
                  </a:schemeClr>
                </a:solidFill>
              </a:rPr>
              <a:t>	Einfluss kolorektaler Metastasen (CRM, Anzahl und Größe) – </a:t>
            </a:r>
            <a:r>
              <a:rPr lang="de-AT" sz="900" b="1" dirty="0" err="1">
                <a:solidFill>
                  <a:schemeClr val="accent1">
                    <a:lumMod val="75000"/>
                  </a:schemeClr>
                </a:solidFill>
              </a:rPr>
              <a:t>PanaMa</a:t>
            </a:r>
            <a:r>
              <a:rPr lang="de-AT" sz="9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de-AT" sz="900" dirty="0">
                <a:solidFill>
                  <a:schemeClr val="accent1">
                    <a:lumMod val="75000"/>
                  </a:schemeClr>
                </a:solidFill>
              </a:rPr>
              <a:t>Studie (Sommerhäuser et al.)</a:t>
            </a:r>
          </a:p>
          <a:p>
            <a:pPr>
              <a:defRPr/>
            </a:pPr>
            <a:r>
              <a:rPr lang="de-AT" sz="900" dirty="0">
                <a:solidFill>
                  <a:schemeClr val="accent1">
                    <a:lumMod val="75000"/>
                  </a:schemeClr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Abstract 3553:</a:t>
            </a:r>
            <a:r>
              <a:rPr lang="de-AT" sz="9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de-DE" sz="900" dirty="0">
                <a:solidFill>
                  <a:schemeClr val="accent1">
                    <a:lumMod val="75000"/>
                  </a:schemeClr>
                </a:solidFill>
              </a:rPr>
              <a:t>Größen-abhängige Heterogenität von kolorektalen Lebermetastasen – </a:t>
            </a:r>
            <a:r>
              <a:rPr lang="de-DE" sz="900" b="1" dirty="0">
                <a:solidFill>
                  <a:schemeClr val="accent1">
                    <a:lumMod val="75000"/>
                  </a:schemeClr>
                </a:solidFill>
              </a:rPr>
              <a:t>PanaMa-</a:t>
            </a:r>
            <a:r>
              <a:rPr lang="de-DE" sz="900" dirty="0">
                <a:solidFill>
                  <a:schemeClr val="accent1">
                    <a:lumMod val="75000"/>
                  </a:schemeClr>
                </a:solidFill>
              </a:rPr>
              <a:t>Studie </a:t>
            </a:r>
            <a:r>
              <a:rPr lang="de-AT" sz="900" dirty="0">
                <a:solidFill>
                  <a:schemeClr val="accent1">
                    <a:lumMod val="75000"/>
                  </a:schemeClr>
                </a:solidFill>
              </a:rPr>
              <a:t> (Sommerhäuser et al.)</a:t>
            </a:r>
          </a:p>
        </p:txBody>
      </p:sp>
      <p:sp>
        <p:nvSpPr>
          <p:cNvPr id="29" name="Rectangle 31">
            <a:extLst>
              <a:ext uri="{FF2B5EF4-FFF2-40B4-BE49-F238E27FC236}">
                <a16:creationId xmlns:a16="http://schemas.microsoft.com/office/drawing/2014/main" id="{0BE4F759-A1F2-3ACA-ADD2-7C4E496F2470}"/>
              </a:ext>
            </a:extLst>
          </p:cNvPr>
          <p:cNvSpPr/>
          <p:nvPr/>
        </p:nvSpPr>
        <p:spPr bwMode="auto">
          <a:xfrm>
            <a:off x="2073617" y="1715656"/>
            <a:ext cx="6873787" cy="240000"/>
          </a:xfrm>
          <a:prstGeom prst="rect">
            <a:avLst/>
          </a:prstGeom>
          <a:solidFill>
            <a:srgbClr val="E2E2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AT" sz="11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Metastatiertes CRC (</a:t>
            </a:r>
            <a:r>
              <a:rPr lang="de-AT" sz="1100" b="1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RAS</a:t>
            </a:r>
            <a:r>
              <a:rPr lang="de-AT" sz="11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WT)</a:t>
            </a:r>
            <a:endParaRPr lang="de-DE" sz="11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55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BFA59D7-DC73-44C0-9264-6F338BFC5531}"/>
              </a:ext>
            </a:extLst>
          </p:cNvPr>
          <p:cNvSpPr txBox="1"/>
          <p:nvPr/>
        </p:nvSpPr>
        <p:spPr>
          <a:xfrm>
            <a:off x="1151682" y="1556087"/>
            <a:ext cx="689851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Einfluss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von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Anzahl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und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Größe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kolorektaler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Metastasen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(CRM) auf das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Überleben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von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Patient:innen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mit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metastasiertem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Kolorektalkarzinom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(RAS-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Wildtyp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) in der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PanaMa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Studie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(AIO KRK 0212)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324D7CB-10A1-69F7-E1BA-B46F4DE4CA80}"/>
              </a:ext>
            </a:extLst>
          </p:cNvPr>
          <p:cNvSpPr txBox="1"/>
          <p:nvPr/>
        </p:nvSpPr>
        <p:spPr>
          <a:xfrm>
            <a:off x="1652925" y="3287451"/>
            <a:ext cx="6013919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de-DE" sz="1400" b="1" dirty="0"/>
              <a:t>Greta Sommerhäuser</a:t>
            </a:r>
            <a:r>
              <a:rPr lang="de-DE" sz="1400" dirty="0"/>
              <a:t>, Annika </a:t>
            </a:r>
            <a:r>
              <a:rPr lang="de-DE" sz="1400" dirty="0" err="1"/>
              <a:t>Kurreck</a:t>
            </a:r>
            <a:r>
              <a:rPr lang="de-DE" sz="1400" dirty="0"/>
              <a:t>, Alexander Beck, Uli Fehrenbach, Meinolf Karthaus, Stefan Fruehauf, Ullrich </a:t>
            </a:r>
            <a:r>
              <a:rPr lang="de-DE" sz="1400" dirty="0" err="1"/>
              <a:t>Graeven</a:t>
            </a:r>
            <a:r>
              <a:rPr lang="de-DE" sz="1400" dirty="0"/>
              <a:t>, Lothar Mueller, Alexander </a:t>
            </a:r>
            <a:r>
              <a:rPr lang="de-DE" sz="1400" dirty="0" err="1"/>
              <a:t>Koenig</a:t>
            </a:r>
            <a:r>
              <a:rPr lang="de-DE" sz="1400" dirty="0"/>
              <a:t>, Ludwig Fischer Von </a:t>
            </a:r>
            <a:r>
              <a:rPr lang="de-DE" sz="1400" dirty="0" err="1"/>
              <a:t>Weikersthal</a:t>
            </a:r>
            <a:r>
              <a:rPr lang="de-DE" sz="1400" dirty="0"/>
              <a:t>, Johanna Meyer-Knees, Alexej Ballhausen, Arndt Stahler, Volker Heinemann, Swantje Held, Annabel Alig, Stefan Kasper, Sebastian </a:t>
            </a:r>
            <a:r>
              <a:rPr lang="de-DE" sz="1400" dirty="0" err="1"/>
              <a:t>Stintzing</a:t>
            </a:r>
            <a:r>
              <a:rPr lang="de-DE" sz="1400" dirty="0"/>
              <a:t>, Tanja Trarbach, Dominik Modest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defRPr/>
            </a:pPr>
            <a:endParaRPr lang="de-AT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 defTabSz="685800">
              <a:defRPr/>
            </a:pPr>
            <a:r>
              <a:rPr lang="de-AT" sz="1400" dirty="0">
                <a:solidFill>
                  <a:schemeClr val="accent1">
                    <a:lumMod val="75000"/>
                  </a:schemeClr>
                </a:solidFill>
              </a:rPr>
              <a:t>Abstract 3551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684120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08978-98B2-44E9-8C99-8AF141BC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4028"/>
            <a:ext cx="8229600" cy="589293"/>
          </a:xfrm>
        </p:spPr>
        <p:txBody>
          <a:bodyPr/>
          <a:lstStyle/>
          <a:p>
            <a:r>
              <a:rPr lang="de-AT" sz="2000" b="0" dirty="0" err="1"/>
              <a:t>PanaMa</a:t>
            </a:r>
            <a:r>
              <a:rPr lang="de-AT" sz="2000" b="0" dirty="0"/>
              <a:t> - Studiendesign</a:t>
            </a:r>
            <a:endParaRPr lang="de-DE" sz="20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01594-5EBA-4D0C-AA02-78A184DCB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60" y="4569606"/>
            <a:ext cx="8093958" cy="468268"/>
          </a:xfrm>
        </p:spPr>
        <p:txBody>
          <a:bodyPr/>
          <a:lstStyle/>
          <a:p>
            <a:pPr indent="0"/>
            <a:r>
              <a:rPr lang="de-AT" sz="563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Sommerhäuser et al., ASCO 2023 Annual Meeting, Abstract 3551</a:t>
            </a:r>
            <a:endParaRPr lang="en-US" sz="563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indent="0"/>
            <a:endParaRPr lang="de-DE" sz="563" dirty="0">
              <a:solidFill>
                <a:srgbClr val="000000"/>
              </a:solidFill>
              <a:highlight>
                <a:srgbClr val="FFFF00"/>
              </a:highlight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indent="0"/>
            <a:r>
              <a:rPr lang="de-DE" dirty="0"/>
              <a:t>* Drop-outs:  Behandlungsversagen: Progression (PD) und/oder Tod, unerwünschte Ereignisse, medizinische Gründe (inkl. sekundärer Resektion der Metastasen), </a:t>
            </a:r>
            <a:br>
              <a:rPr lang="de-DE" dirty="0"/>
            </a:br>
            <a:r>
              <a:rPr lang="de-DE" baseline="30000" dirty="0"/>
              <a:t>1</a:t>
            </a:r>
            <a:r>
              <a:rPr lang="de-DE" dirty="0"/>
              <a:t>PFS nach Erhaltungstherapie: definiert als Zeitspanne von Randomisierung bei Progression entsprechend </a:t>
            </a:r>
            <a:r>
              <a:rPr lang="en-US" dirty="0">
                <a:effectLst/>
                <a:latin typeface="Arial" panose="020B0604020202020204" pitchFamily="34" charset="0"/>
              </a:rPr>
              <a:t>RECIST 1.1. </a:t>
            </a:r>
            <a:r>
              <a:rPr lang="en-US" dirty="0" err="1">
                <a:effectLst/>
                <a:latin typeface="Arial" panose="020B0604020202020204" pitchFamily="34" charset="0"/>
              </a:rPr>
              <a:t>oder</a:t>
            </a:r>
            <a:r>
              <a:rPr lang="en-US" dirty="0">
                <a:effectLst/>
                <a:latin typeface="Arial" panose="020B0604020202020204" pitchFamily="34" charset="0"/>
              </a:rPr>
              <a:t> Tod. </a:t>
            </a:r>
            <a:r>
              <a:rPr lang="en-US" baseline="30000" dirty="0">
                <a:effectLst/>
                <a:latin typeface="Arial" panose="020B0604020202020204" pitchFamily="34" charset="0"/>
              </a:rPr>
              <a:t>2</a:t>
            </a:r>
            <a:r>
              <a:rPr lang="en-US" dirty="0">
                <a:effectLst/>
                <a:latin typeface="Arial" panose="020B0604020202020204" pitchFamily="34" charset="0"/>
              </a:rPr>
              <a:t>Zeitspanne</a:t>
            </a:r>
            <a:r>
              <a:rPr lang="en-US" sz="800" dirty="0">
                <a:effectLst/>
                <a:latin typeface="Arial" panose="020B0604020202020204" pitchFamily="34" charset="0"/>
              </a:rPr>
              <a:t> </a:t>
            </a:r>
            <a:r>
              <a:rPr lang="en-US" dirty="0"/>
              <a:t>von PD </a:t>
            </a:r>
            <a:r>
              <a:rPr lang="en-US" dirty="0" err="1"/>
              <a:t>während</a:t>
            </a:r>
            <a:r>
              <a:rPr lang="en-US" dirty="0"/>
              <a:t> </a:t>
            </a:r>
            <a:r>
              <a:rPr lang="en-US" dirty="0" err="1"/>
              <a:t>Erhalungstherapie</a:t>
            </a:r>
            <a:r>
              <a:rPr lang="en-US" dirty="0"/>
              <a:t> bis PD/Tod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Reinduktion</a:t>
            </a:r>
            <a:r>
              <a:rPr lang="en-US" dirty="0"/>
              <a:t> </a:t>
            </a:r>
            <a:r>
              <a:rPr lang="en-US" baseline="30000" dirty="0"/>
              <a:t>3</a:t>
            </a:r>
            <a:r>
              <a:rPr lang="en-US" dirty="0"/>
              <a:t>nach 12 </a:t>
            </a:r>
            <a:r>
              <a:rPr lang="en-US" dirty="0" err="1"/>
              <a:t>Wochen</a:t>
            </a:r>
            <a:r>
              <a:rPr lang="en-US" dirty="0"/>
              <a:t> </a:t>
            </a:r>
            <a:r>
              <a:rPr lang="en-US" dirty="0" err="1"/>
              <a:t>Induktionstherapie</a:t>
            </a:r>
            <a:r>
              <a:rPr lang="en-US" dirty="0"/>
              <a:t>, </a:t>
            </a:r>
            <a:r>
              <a:rPr lang="en-US" dirty="0" err="1"/>
              <a:t>entsprechend</a:t>
            </a:r>
            <a:r>
              <a:rPr lang="en-US" dirty="0"/>
              <a:t> RECIST 1.1 </a:t>
            </a:r>
            <a:r>
              <a:rPr lang="en-US" baseline="30000" dirty="0"/>
              <a:t>4</a:t>
            </a:r>
            <a:r>
              <a:rPr lang="en-US" dirty="0"/>
              <a:t>während </a:t>
            </a:r>
            <a:r>
              <a:rPr lang="en-US" dirty="0" err="1"/>
              <a:t>Erhaltungs</a:t>
            </a:r>
            <a:r>
              <a:rPr lang="en-US" dirty="0"/>
              <a:t>-, </a:t>
            </a:r>
            <a:r>
              <a:rPr lang="en-US" dirty="0" err="1"/>
              <a:t>bzw</a:t>
            </a:r>
            <a:r>
              <a:rPr lang="en-US" dirty="0"/>
              <a:t>. Re-</a:t>
            </a:r>
            <a:r>
              <a:rPr lang="en-US" dirty="0" err="1"/>
              <a:t>Induktionstherapie</a:t>
            </a:r>
            <a:r>
              <a:rPr lang="en-US" dirty="0"/>
              <a:t> </a:t>
            </a:r>
            <a:r>
              <a:rPr lang="de-AT" dirty="0"/>
              <a:t>Dosierung: </a:t>
            </a:r>
            <a:r>
              <a:rPr lang="de-DE" dirty="0"/>
              <a:t>Alle Regime: 2-wöchentlich verabreicht; mFOLFOX6: 85 mg/m2 Oxaliplatin, 400 mg/m2  Folinsäure, 2.400 mg 5-FU/46 h, 6 mg/kg </a:t>
            </a:r>
            <a:r>
              <a:rPr lang="de-DE" dirty="0" err="1"/>
              <a:t>Panitumumab</a:t>
            </a:r>
            <a:r>
              <a:rPr lang="de-DE" dirty="0"/>
              <a:t>, Erhaltungstherapien: 400 mg/m2 Folinsäure, 2.400 mg 5-FU/46 h +/- 6 mg/kg </a:t>
            </a:r>
            <a:r>
              <a:rPr lang="de-DE" dirty="0" err="1"/>
              <a:t>Panitumumab</a:t>
            </a:r>
            <a:r>
              <a:rPr lang="de-DE" dirty="0"/>
              <a:t>, </a:t>
            </a:r>
            <a:r>
              <a:rPr lang="de-AT" dirty="0"/>
              <a:t>PD: Progress, OS: Gesamtüberleben, PFS: Progressionsfreies Überleben, ORR: Ansprechrate</a:t>
            </a:r>
            <a:endParaRPr lang="de-DE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3DC2DAF-BE0E-45B6-BE20-073C4D083F94}"/>
              </a:ext>
            </a:extLst>
          </p:cNvPr>
          <p:cNvSpPr txBox="1">
            <a:spLocks/>
          </p:cNvSpPr>
          <p:nvPr/>
        </p:nvSpPr>
        <p:spPr>
          <a:xfrm>
            <a:off x="519641" y="3612119"/>
            <a:ext cx="7939613" cy="819114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0" fontAlgn="base" hangingPunct="0">
              <a:spcBef>
                <a:spcPts val="450"/>
              </a:spcBef>
              <a:spcAft>
                <a:spcPts val="450"/>
              </a:spcAft>
              <a:buClr>
                <a:srgbClr val="037FC4"/>
              </a:buClr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57213" indent="-214313" algn="l" defTabSz="342900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37FC4"/>
              </a:buClr>
              <a:buFont typeface="Arial" charset="0"/>
              <a:buChar char="–"/>
              <a:defRPr sz="135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857250" indent="-171450" algn="l" defTabSz="34290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37FC4"/>
              </a:buClr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200150" indent="-171450" algn="l" defTabSz="34290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37FC4"/>
              </a:buClr>
              <a:buFont typeface="Arial" charset="0"/>
              <a:buChar char="–"/>
              <a:defRPr sz="105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543050" indent="-171450" algn="l" defTabSz="34290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37FC4"/>
              </a:buClr>
              <a:buFont typeface="Arial" charset="0"/>
              <a:buChar char="»"/>
              <a:defRPr sz="105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1050" b="1" dirty="0">
                <a:solidFill>
                  <a:srgbClr val="000000"/>
                </a:solidFill>
              </a:rPr>
              <a:t>Primärer Endpunkt: 		PFS nach Erhaltungstherapie</a:t>
            </a:r>
            <a:r>
              <a:rPr lang="de-DE" sz="1050" b="1" baseline="30000" dirty="0">
                <a:solidFill>
                  <a:srgbClr val="000000"/>
                </a:solidFill>
              </a:rPr>
              <a:t>1</a:t>
            </a:r>
            <a:endParaRPr lang="de-DE" sz="1050" baseline="300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de-DE" sz="1050" b="1" dirty="0">
                <a:solidFill>
                  <a:srgbClr val="000000"/>
                </a:solidFill>
              </a:rPr>
              <a:t>Sekundäre Endpunkte</a:t>
            </a:r>
            <a:r>
              <a:rPr lang="de-DE" sz="1050" dirty="0">
                <a:solidFill>
                  <a:srgbClr val="000000"/>
                </a:solidFill>
              </a:rPr>
              <a:t>: 	</a:t>
            </a:r>
            <a:r>
              <a:rPr lang="en-US" sz="1100" dirty="0">
                <a:effectLst/>
                <a:latin typeface="Arial" panose="020B0604020202020204" pitchFamily="34" charset="0"/>
              </a:rPr>
              <a:t>PFS der Re-Induktionstherapie</a:t>
            </a:r>
            <a:r>
              <a:rPr lang="en-US" sz="1100" baseline="30000" dirty="0">
                <a:effectLst/>
                <a:latin typeface="Arial" panose="020B0604020202020204" pitchFamily="34" charset="0"/>
              </a:rPr>
              <a:t>2</a:t>
            </a:r>
            <a:r>
              <a:rPr lang="en-US" sz="1100" dirty="0">
                <a:effectLst/>
                <a:latin typeface="Arial" panose="020B0604020202020204" pitchFamily="34" charset="0"/>
              </a:rPr>
              <a:t>, ORR</a:t>
            </a:r>
            <a:r>
              <a:rPr lang="en-US" sz="1100" baseline="30000" dirty="0">
                <a:effectLst/>
                <a:latin typeface="Arial" panose="020B0604020202020204" pitchFamily="34" charset="0"/>
              </a:rPr>
              <a:t>3</a:t>
            </a:r>
            <a:r>
              <a:rPr lang="en-US" sz="1100" dirty="0">
                <a:latin typeface="Arial" panose="020B0604020202020204" pitchFamily="34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</a:rPr>
              <a:t>Bestes</a:t>
            </a:r>
            <a:r>
              <a:rPr lang="en-US" sz="1100" dirty="0">
                <a:latin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</a:rPr>
              <a:t>o</a:t>
            </a:r>
            <a:r>
              <a:rPr lang="en-US" sz="1100" dirty="0" err="1">
                <a:effectLst/>
                <a:latin typeface="Arial" panose="020B0604020202020204" pitchFamily="34" charset="0"/>
              </a:rPr>
              <a:t>bjektive</a:t>
            </a:r>
            <a:r>
              <a:rPr lang="en-US" sz="1100" dirty="0" err="1">
                <a:latin typeface="Arial" panose="020B0604020202020204" pitchFamily="34" charset="0"/>
              </a:rPr>
              <a:t>s</a:t>
            </a:r>
            <a:r>
              <a:rPr lang="en-US" sz="1100" dirty="0">
                <a:latin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</a:rPr>
              <a:t>Ansprechen</a:t>
            </a:r>
            <a:r>
              <a:rPr lang="en-US" sz="1100" baseline="30000" dirty="0">
                <a:effectLst/>
                <a:latin typeface="Arial" panose="020B0604020202020204" pitchFamily="34" charset="0"/>
              </a:rPr>
              <a:t>4</a:t>
            </a:r>
            <a:r>
              <a:rPr lang="en-US" sz="1100" dirty="0">
                <a:effectLst/>
                <a:latin typeface="Arial" panose="020B0604020202020204" pitchFamily="34" charset="0"/>
              </a:rPr>
              <a:t>, OS, 									</a:t>
            </a:r>
            <a:r>
              <a:rPr lang="en-US" sz="1100" dirty="0" err="1">
                <a:effectLst/>
                <a:latin typeface="Arial" panose="020B0604020202020204" pitchFamily="34" charset="0"/>
              </a:rPr>
              <a:t>Lebensqualität</a:t>
            </a:r>
            <a:r>
              <a:rPr lang="en-US" sz="1100" dirty="0">
                <a:effectLst/>
                <a:latin typeface="Arial" panose="020B0604020202020204" pitchFamily="34" charset="0"/>
              </a:rPr>
              <a:t>, Dauer der </a:t>
            </a:r>
            <a:r>
              <a:rPr lang="en-US" sz="1100" dirty="0" err="1">
                <a:effectLst/>
                <a:latin typeface="Arial" panose="020B0604020202020204" pitchFamily="34" charset="0"/>
              </a:rPr>
              <a:t>Erhaltungs</a:t>
            </a:r>
            <a:r>
              <a:rPr lang="en-US" sz="1100" dirty="0">
                <a:effectLst/>
                <a:latin typeface="Arial" panose="020B0604020202020204" pitchFamily="34" charset="0"/>
              </a:rPr>
              <a:t>- </a:t>
            </a:r>
            <a:r>
              <a:rPr lang="en-US" sz="1100" dirty="0" err="1">
                <a:effectLst/>
                <a:latin typeface="Arial" panose="020B0604020202020204" pitchFamily="34" charset="0"/>
              </a:rPr>
              <a:t>bzw</a:t>
            </a:r>
            <a:r>
              <a:rPr lang="en-US" sz="1100" dirty="0">
                <a:effectLst/>
                <a:latin typeface="Arial" panose="020B0604020202020204" pitchFamily="34" charset="0"/>
              </a:rPr>
              <a:t>. Re-</a:t>
            </a:r>
            <a:r>
              <a:rPr lang="en-US" sz="1100" dirty="0" err="1">
                <a:effectLst/>
                <a:latin typeface="Arial" panose="020B0604020202020204" pitchFamily="34" charset="0"/>
              </a:rPr>
              <a:t>Induktionstherapie</a:t>
            </a:r>
            <a:r>
              <a:rPr lang="en-US" sz="1100" dirty="0">
                <a:effectLst/>
                <a:latin typeface="Arial" panose="020B0604020202020204" pitchFamily="34" charset="0"/>
              </a:rPr>
              <a:t>. </a:t>
            </a:r>
            <a:endParaRPr lang="de-DE" sz="105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>
              <a:spcBef>
                <a:spcPts val="0"/>
              </a:spcBef>
            </a:pPr>
            <a:r>
              <a:rPr lang="de-DE" sz="1050" b="1" dirty="0">
                <a:solidFill>
                  <a:srgbClr val="000000"/>
                </a:solidFill>
              </a:rPr>
              <a:t>Explorative Endpunkt:		Prognostischer/prädiktiver Einfluss von Anzahl und Größe kolorektaler Metastasen</a:t>
            </a:r>
            <a:endParaRPr lang="de-DE" sz="1050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5" name="TextBox 59">
            <a:extLst>
              <a:ext uri="{FF2B5EF4-FFF2-40B4-BE49-F238E27FC236}">
                <a16:creationId xmlns:a16="http://schemas.microsoft.com/office/drawing/2014/main" id="{63E77C78-1447-4578-B4A9-121E75B4A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83" y="1039512"/>
            <a:ext cx="507382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rgbClr val="037FC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37FC4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37FC4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37FC4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37FC4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37FC4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37FC4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37FC4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37FC4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de-DE" altLang="en-US" sz="1050" b="1" kern="0" dirty="0" err="1">
                <a:solidFill>
                  <a:srgbClr val="000000"/>
                </a:solidFill>
              </a:rPr>
              <a:t>PanaMa</a:t>
            </a:r>
            <a:r>
              <a:rPr lang="de-DE" altLang="en-US" sz="1050" b="1" kern="0" dirty="0">
                <a:solidFill>
                  <a:srgbClr val="000000"/>
                </a:solidFill>
              </a:rPr>
              <a:t>: </a:t>
            </a:r>
            <a:r>
              <a:rPr lang="de-DE" altLang="en-US" sz="1050" kern="0" dirty="0">
                <a:solidFill>
                  <a:srgbClr val="000000"/>
                </a:solidFill>
              </a:rPr>
              <a:t>Randomisierte, offene, multizentrische Phase II-Studie (NCT01991873) </a:t>
            </a:r>
            <a:endParaRPr lang="de-DE" sz="788" kern="0" dirty="0">
              <a:solidFill>
                <a:srgbClr val="000000"/>
              </a:solidFill>
            </a:endParaRPr>
          </a:p>
        </p:txBody>
      </p:sp>
      <p:pic>
        <p:nvPicPr>
          <p:cNvPr id="26" name="Graphic 25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03382117-19E3-4237-97D7-2711A1684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5600" y="489252"/>
            <a:ext cx="405000" cy="405000"/>
          </a:xfrm>
          <a:prstGeom prst="rect">
            <a:avLst/>
          </a:prstGeom>
        </p:spPr>
      </p:pic>
      <p:sp>
        <p:nvSpPr>
          <p:cNvPr id="10" name="object 13">
            <a:extLst>
              <a:ext uri="{FF2B5EF4-FFF2-40B4-BE49-F238E27FC236}">
                <a16:creationId xmlns:a16="http://schemas.microsoft.com/office/drawing/2014/main" id="{08E85B92-8868-79C5-701E-57851A398C6F}"/>
              </a:ext>
            </a:extLst>
          </p:cNvPr>
          <p:cNvSpPr/>
          <p:nvPr/>
        </p:nvSpPr>
        <p:spPr>
          <a:xfrm>
            <a:off x="4385510" y="1459100"/>
            <a:ext cx="2395538" cy="2005100"/>
          </a:xfrm>
          <a:custGeom>
            <a:avLst/>
            <a:gdLst/>
            <a:ahLst/>
            <a:cxnLst/>
            <a:rect l="l" t="t" r="r" b="b"/>
            <a:pathLst>
              <a:path w="3194050" h="2402204">
                <a:moveTo>
                  <a:pt x="3103841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0" y="2311844"/>
                </a:lnTo>
                <a:lnTo>
                  <a:pt x="7073" y="2346870"/>
                </a:lnTo>
                <a:lnTo>
                  <a:pt x="26362" y="2375476"/>
                </a:lnTo>
                <a:lnTo>
                  <a:pt x="54971" y="2394763"/>
                </a:lnTo>
                <a:lnTo>
                  <a:pt x="90004" y="2401836"/>
                </a:lnTo>
                <a:lnTo>
                  <a:pt x="3103841" y="2401836"/>
                </a:lnTo>
                <a:lnTo>
                  <a:pt x="3138875" y="2394763"/>
                </a:lnTo>
                <a:lnTo>
                  <a:pt x="3167484" y="2375476"/>
                </a:lnTo>
                <a:lnTo>
                  <a:pt x="3186773" y="2346870"/>
                </a:lnTo>
                <a:lnTo>
                  <a:pt x="3193846" y="2311844"/>
                </a:lnTo>
                <a:lnTo>
                  <a:pt x="3193846" y="90004"/>
                </a:lnTo>
                <a:lnTo>
                  <a:pt x="3186773" y="54971"/>
                </a:lnTo>
                <a:lnTo>
                  <a:pt x="3167484" y="26362"/>
                </a:lnTo>
                <a:lnTo>
                  <a:pt x="3138875" y="7073"/>
                </a:lnTo>
                <a:lnTo>
                  <a:pt x="3103841" y="0"/>
                </a:lnTo>
                <a:close/>
              </a:path>
            </a:pathLst>
          </a:custGeom>
          <a:solidFill>
            <a:srgbClr val="DCDEE0"/>
          </a:solidFill>
          <a:ln w="10795">
            <a:solidFill>
              <a:srgbClr val="676E71"/>
            </a:solidFill>
            <a:prstDash val="dash"/>
          </a:ln>
        </p:spPr>
        <p:txBody>
          <a:bodyPr wrap="square" lIns="0" tIns="0" rIns="0" bIns="0" rtlCol="0" anchor="ctr" anchorCtr="0"/>
          <a:lstStyle/>
          <a:p>
            <a:pPr marL="334566" algn="ctr" defTabSz="685800">
              <a:spcBef>
                <a:spcPts val="75"/>
              </a:spcBef>
            </a:pPr>
            <a:r>
              <a:rPr lang="de-DE" sz="900" b="1" spc="-8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Oxaliplatin-deeskalierte </a:t>
            </a:r>
            <a:br>
              <a:rPr lang="de-DE" sz="900" b="1" spc="-8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</a:br>
            <a:r>
              <a:rPr lang="de-DE" sz="900" b="1" spc="-8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Erhaltungstherapie</a:t>
            </a:r>
            <a:endParaRPr lang="de-DE" sz="900" b="1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D1954BF-86BC-E432-8CA4-FC9B71968BFE}"/>
              </a:ext>
            </a:extLst>
          </p:cNvPr>
          <p:cNvGrpSpPr/>
          <p:nvPr/>
        </p:nvGrpSpPr>
        <p:grpSpPr>
          <a:xfrm>
            <a:off x="6082061" y="1802211"/>
            <a:ext cx="882788" cy="62160"/>
            <a:chOff x="7962844" y="2298560"/>
            <a:chExt cx="1177050" cy="82880"/>
          </a:xfrm>
        </p:grpSpPr>
        <p:sp>
          <p:nvSpPr>
            <p:cNvPr id="45" name="object 50">
              <a:extLst>
                <a:ext uri="{FF2B5EF4-FFF2-40B4-BE49-F238E27FC236}">
                  <a16:creationId xmlns:a16="http://schemas.microsoft.com/office/drawing/2014/main" id="{BAF3805F-4F90-1A20-9B23-4E7481FA71DF}"/>
                </a:ext>
              </a:extLst>
            </p:cNvPr>
            <p:cNvSpPr/>
            <p:nvPr/>
          </p:nvSpPr>
          <p:spPr>
            <a:xfrm>
              <a:off x="7962844" y="2340000"/>
              <a:ext cx="1098550" cy="0"/>
            </a:xfrm>
            <a:custGeom>
              <a:avLst/>
              <a:gdLst/>
              <a:ahLst/>
              <a:cxnLst/>
              <a:rect l="l" t="t" r="r" b="b"/>
              <a:pathLst>
                <a:path w="1098550">
                  <a:moveTo>
                    <a:pt x="0" y="0"/>
                  </a:moveTo>
                  <a:lnTo>
                    <a:pt x="1098397" y="0"/>
                  </a:lnTo>
                </a:path>
              </a:pathLst>
            </a:custGeom>
            <a:ln w="19050">
              <a:solidFill>
                <a:srgbClr val="12120D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900" dirty="0">
                <a:solidFill>
                  <a:prstClr val="black"/>
                </a:solidFill>
                <a:latin typeface="+mj-lt"/>
              </a:endParaRPr>
            </a:p>
          </p:txBody>
        </p:sp>
        <p:pic>
          <p:nvPicPr>
            <p:cNvPr id="46" name="object 51">
              <a:extLst>
                <a:ext uri="{FF2B5EF4-FFF2-40B4-BE49-F238E27FC236}">
                  <a16:creationId xmlns:a16="http://schemas.microsoft.com/office/drawing/2014/main" id="{4D00EE75-BB96-9646-8849-DDB99D52C32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26014" y="2298560"/>
              <a:ext cx="113880" cy="82880"/>
            </a:xfrm>
            <a:prstGeom prst="rect">
              <a:avLst/>
            </a:prstGeom>
            <a:noFill/>
          </p:spPr>
        </p:pic>
      </p:grpSp>
      <p:sp>
        <p:nvSpPr>
          <p:cNvPr id="20" name="object 26">
            <a:extLst>
              <a:ext uri="{FF2B5EF4-FFF2-40B4-BE49-F238E27FC236}">
                <a16:creationId xmlns:a16="http://schemas.microsoft.com/office/drawing/2014/main" id="{0E38A399-EACE-18F0-A54A-889B9B8B1AC9}"/>
              </a:ext>
            </a:extLst>
          </p:cNvPr>
          <p:cNvSpPr/>
          <p:nvPr/>
        </p:nvSpPr>
        <p:spPr>
          <a:xfrm>
            <a:off x="6989142" y="1590290"/>
            <a:ext cx="1080135" cy="486251"/>
          </a:xfrm>
          <a:custGeom>
            <a:avLst/>
            <a:gdLst/>
            <a:ahLst/>
            <a:cxnLst/>
            <a:rect l="l" t="t" r="r" b="b"/>
            <a:pathLst>
              <a:path w="1440179" h="648335">
                <a:moveTo>
                  <a:pt x="1350009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0" y="557999"/>
                </a:lnTo>
                <a:lnTo>
                  <a:pt x="7073" y="593033"/>
                </a:lnTo>
                <a:lnTo>
                  <a:pt x="26362" y="621642"/>
                </a:lnTo>
                <a:lnTo>
                  <a:pt x="54971" y="640931"/>
                </a:lnTo>
                <a:lnTo>
                  <a:pt x="90004" y="648004"/>
                </a:lnTo>
                <a:lnTo>
                  <a:pt x="1350009" y="648004"/>
                </a:lnTo>
                <a:lnTo>
                  <a:pt x="1385036" y="640931"/>
                </a:lnTo>
                <a:lnTo>
                  <a:pt x="1413641" y="621642"/>
                </a:lnTo>
                <a:lnTo>
                  <a:pt x="1432929" y="593033"/>
                </a:lnTo>
                <a:lnTo>
                  <a:pt x="1440002" y="557999"/>
                </a:lnTo>
                <a:lnTo>
                  <a:pt x="1440002" y="90004"/>
                </a:lnTo>
                <a:lnTo>
                  <a:pt x="1432929" y="54971"/>
                </a:lnTo>
                <a:lnTo>
                  <a:pt x="1413641" y="26362"/>
                </a:lnTo>
                <a:lnTo>
                  <a:pt x="1385036" y="7073"/>
                </a:lnTo>
                <a:lnTo>
                  <a:pt x="1350009" y="0"/>
                </a:lnTo>
                <a:close/>
              </a:path>
            </a:pathLst>
          </a:custGeom>
          <a:solidFill>
            <a:srgbClr val="0063C3"/>
          </a:solidFill>
        </p:spPr>
        <p:txBody>
          <a:bodyPr wrap="square" lIns="0" tIns="0" rIns="0" bIns="0" rtlCol="0" anchor="ctr" anchorCtr="0"/>
          <a:lstStyle/>
          <a:p>
            <a:pPr algn="ctr" defTabSz="685800">
              <a:spcBef>
                <a:spcPts val="135"/>
              </a:spcBef>
            </a:pPr>
            <a:r>
              <a:rPr lang="de-DE" sz="900" spc="-1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FOLFOX</a:t>
            </a:r>
            <a:r>
              <a:rPr lang="de-DE" sz="900" spc="-3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+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algn="ctr" defTabSz="685800">
              <a:spcBef>
                <a:spcPts val="60"/>
              </a:spcBef>
            </a:pPr>
            <a:r>
              <a:rPr lang="de-DE" sz="900" spc="-4" dirty="0" err="1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Panitumumab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7" name="object 29">
            <a:extLst>
              <a:ext uri="{FF2B5EF4-FFF2-40B4-BE49-F238E27FC236}">
                <a16:creationId xmlns:a16="http://schemas.microsoft.com/office/drawing/2014/main" id="{F2498B2F-39CA-F4DA-F48A-8F5D30DD21A0}"/>
              </a:ext>
            </a:extLst>
          </p:cNvPr>
          <p:cNvSpPr/>
          <p:nvPr/>
        </p:nvSpPr>
        <p:spPr>
          <a:xfrm>
            <a:off x="7002105" y="2768494"/>
            <a:ext cx="1080135" cy="486251"/>
          </a:xfrm>
          <a:custGeom>
            <a:avLst/>
            <a:gdLst/>
            <a:ahLst/>
            <a:cxnLst/>
            <a:rect l="l" t="t" r="r" b="b"/>
            <a:pathLst>
              <a:path w="1440179" h="648335">
                <a:moveTo>
                  <a:pt x="1350009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0" y="557999"/>
                </a:lnTo>
                <a:lnTo>
                  <a:pt x="7073" y="593033"/>
                </a:lnTo>
                <a:lnTo>
                  <a:pt x="26362" y="621642"/>
                </a:lnTo>
                <a:lnTo>
                  <a:pt x="54971" y="640931"/>
                </a:lnTo>
                <a:lnTo>
                  <a:pt x="90004" y="648004"/>
                </a:lnTo>
                <a:lnTo>
                  <a:pt x="1350009" y="648004"/>
                </a:lnTo>
                <a:lnTo>
                  <a:pt x="1385036" y="640931"/>
                </a:lnTo>
                <a:lnTo>
                  <a:pt x="1413641" y="621642"/>
                </a:lnTo>
                <a:lnTo>
                  <a:pt x="1432929" y="593033"/>
                </a:lnTo>
                <a:lnTo>
                  <a:pt x="1440002" y="557999"/>
                </a:lnTo>
                <a:lnTo>
                  <a:pt x="1440002" y="90004"/>
                </a:lnTo>
                <a:lnTo>
                  <a:pt x="1432929" y="54971"/>
                </a:lnTo>
                <a:lnTo>
                  <a:pt x="1413641" y="26362"/>
                </a:lnTo>
                <a:lnTo>
                  <a:pt x="1385036" y="7073"/>
                </a:lnTo>
                <a:lnTo>
                  <a:pt x="1350009" y="0"/>
                </a:lnTo>
                <a:close/>
              </a:path>
            </a:pathLst>
          </a:custGeom>
          <a:solidFill>
            <a:srgbClr val="0063C3"/>
          </a:solidFill>
        </p:spPr>
        <p:txBody>
          <a:bodyPr wrap="square" lIns="0" tIns="0" rIns="0" bIns="0" rtlCol="0" anchor="ctr" anchorCtr="0"/>
          <a:lstStyle/>
          <a:p>
            <a:pPr algn="ctr" defTabSz="685800">
              <a:spcBef>
                <a:spcPts val="135"/>
              </a:spcBef>
            </a:pPr>
            <a:r>
              <a:rPr lang="de-DE" sz="900" spc="-1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FOLFOX</a:t>
            </a:r>
            <a:r>
              <a:rPr lang="de-DE" sz="900" spc="-3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+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algn="ctr" defTabSz="685800">
              <a:spcBef>
                <a:spcPts val="60"/>
              </a:spcBef>
            </a:pPr>
            <a:r>
              <a:rPr lang="de-DE" sz="900" spc="-4" dirty="0" err="1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Panitumumab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9" name="object 37">
            <a:extLst>
              <a:ext uri="{FF2B5EF4-FFF2-40B4-BE49-F238E27FC236}">
                <a16:creationId xmlns:a16="http://schemas.microsoft.com/office/drawing/2014/main" id="{B6A281C0-D414-8154-0D2C-8DAA30088FF3}"/>
              </a:ext>
            </a:extLst>
          </p:cNvPr>
          <p:cNvSpPr/>
          <p:nvPr/>
        </p:nvSpPr>
        <p:spPr>
          <a:xfrm>
            <a:off x="3133923" y="1455290"/>
            <a:ext cx="810101" cy="189071"/>
          </a:xfrm>
          <a:custGeom>
            <a:avLst/>
            <a:gdLst/>
            <a:ahLst/>
            <a:cxnLst/>
            <a:rect l="l" t="t" r="r" b="b"/>
            <a:pathLst>
              <a:path w="1080135" h="252094">
                <a:moveTo>
                  <a:pt x="990003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0" y="162001"/>
                </a:lnTo>
                <a:lnTo>
                  <a:pt x="7073" y="197032"/>
                </a:lnTo>
                <a:lnTo>
                  <a:pt x="26362" y="225637"/>
                </a:lnTo>
                <a:lnTo>
                  <a:pt x="54971" y="244922"/>
                </a:lnTo>
                <a:lnTo>
                  <a:pt x="90004" y="251993"/>
                </a:lnTo>
                <a:lnTo>
                  <a:pt x="990003" y="251993"/>
                </a:lnTo>
                <a:lnTo>
                  <a:pt x="1025036" y="244922"/>
                </a:lnTo>
                <a:lnTo>
                  <a:pt x="1053645" y="225637"/>
                </a:lnTo>
                <a:lnTo>
                  <a:pt x="1072934" y="197032"/>
                </a:lnTo>
                <a:lnTo>
                  <a:pt x="1080008" y="162001"/>
                </a:lnTo>
                <a:lnTo>
                  <a:pt x="1080008" y="90004"/>
                </a:lnTo>
                <a:lnTo>
                  <a:pt x="1072934" y="54971"/>
                </a:lnTo>
                <a:lnTo>
                  <a:pt x="1053645" y="26362"/>
                </a:lnTo>
                <a:lnTo>
                  <a:pt x="1025036" y="7073"/>
                </a:lnTo>
                <a:lnTo>
                  <a:pt x="990003" y="0"/>
                </a:lnTo>
                <a:close/>
              </a:path>
            </a:pathLst>
          </a:custGeom>
          <a:solidFill>
            <a:srgbClr val="676E71"/>
          </a:solidFill>
        </p:spPr>
        <p:txBody>
          <a:bodyPr wrap="square" lIns="0" tIns="0" rIns="0" bIns="0" rtlCol="0" anchor="ctr" anchorCtr="0"/>
          <a:lstStyle/>
          <a:p>
            <a:pPr marL="9525" algn="ctr" defTabSz="685800">
              <a:spcBef>
                <a:spcPts val="75"/>
              </a:spcBef>
            </a:pP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</a:t>
            </a:r>
            <a:r>
              <a:rPr lang="de-DE" sz="900" spc="-26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r</a:t>
            </a: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op-ou</a:t>
            </a:r>
            <a:r>
              <a:rPr lang="de-DE" sz="900" spc="-4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t</a:t>
            </a: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s*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785B964-3812-7733-4CA9-394AE12ECAEB}"/>
              </a:ext>
            </a:extLst>
          </p:cNvPr>
          <p:cNvGrpSpPr/>
          <p:nvPr/>
        </p:nvGrpSpPr>
        <p:grpSpPr>
          <a:xfrm>
            <a:off x="3507847" y="1671291"/>
            <a:ext cx="62160" cy="688592"/>
            <a:chOff x="4530559" y="2124000"/>
            <a:chExt cx="82880" cy="918122"/>
          </a:xfrm>
        </p:grpSpPr>
        <p:sp>
          <p:nvSpPr>
            <p:cNvPr id="41" name="object 40">
              <a:extLst>
                <a:ext uri="{FF2B5EF4-FFF2-40B4-BE49-F238E27FC236}">
                  <a16:creationId xmlns:a16="http://schemas.microsoft.com/office/drawing/2014/main" id="{6C936112-5D95-175D-96E4-751B91FD89F8}"/>
                </a:ext>
              </a:extLst>
            </p:cNvPr>
            <p:cNvSpPr/>
            <p:nvPr/>
          </p:nvSpPr>
          <p:spPr>
            <a:xfrm>
              <a:off x="4571999" y="2202653"/>
              <a:ext cx="0" cy="839469"/>
            </a:xfrm>
            <a:custGeom>
              <a:avLst/>
              <a:gdLst/>
              <a:ahLst/>
              <a:cxnLst/>
              <a:rect l="l" t="t" r="r" b="b"/>
              <a:pathLst>
                <a:path h="839469">
                  <a:moveTo>
                    <a:pt x="0" y="83934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12120D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900" dirty="0">
                <a:solidFill>
                  <a:prstClr val="black"/>
                </a:solidFill>
                <a:latin typeface="+mj-lt"/>
              </a:endParaRPr>
            </a:p>
          </p:txBody>
        </p:sp>
        <p:pic>
          <p:nvPicPr>
            <p:cNvPr id="42" name="object 41">
              <a:extLst>
                <a:ext uri="{FF2B5EF4-FFF2-40B4-BE49-F238E27FC236}">
                  <a16:creationId xmlns:a16="http://schemas.microsoft.com/office/drawing/2014/main" id="{065D1333-1C12-9C1C-93C7-53E722230D1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30559" y="2124000"/>
              <a:ext cx="82880" cy="113868"/>
            </a:xfrm>
            <a:prstGeom prst="rect">
              <a:avLst/>
            </a:prstGeom>
            <a:noFill/>
          </p:spPr>
        </p:pic>
      </p:grpSp>
      <p:sp>
        <p:nvSpPr>
          <p:cNvPr id="31" name="object 42">
            <a:extLst>
              <a:ext uri="{FF2B5EF4-FFF2-40B4-BE49-F238E27FC236}">
                <a16:creationId xmlns:a16="http://schemas.microsoft.com/office/drawing/2014/main" id="{8074F639-A541-0E47-0394-4BC21C5D83E6}"/>
              </a:ext>
            </a:extLst>
          </p:cNvPr>
          <p:cNvSpPr/>
          <p:nvPr/>
        </p:nvSpPr>
        <p:spPr>
          <a:xfrm>
            <a:off x="5118527" y="2764409"/>
            <a:ext cx="1019833" cy="486251"/>
          </a:xfrm>
          <a:custGeom>
            <a:avLst/>
            <a:gdLst/>
            <a:ahLst/>
            <a:cxnLst/>
            <a:rect l="l" t="t" r="r" b="b"/>
            <a:pathLst>
              <a:path w="1440179" h="648335">
                <a:moveTo>
                  <a:pt x="1350009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0" y="557999"/>
                </a:lnTo>
                <a:lnTo>
                  <a:pt x="7073" y="593033"/>
                </a:lnTo>
                <a:lnTo>
                  <a:pt x="26362" y="621642"/>
                </a:lnTo>
                <a:lnTo>
                  <a:pt x="54971" y="640931"/>
                </a:lnTo>
                <a:lnTo>
                  <a:pt x="90004" y="648004"/>
                </a:lnTo>
                <a:lnTo>
                  <a:pt x="1350009" y="648004"/>
                </a:lnTo>
                <a:lnTo>
                  <a:pt x="1385036" y="640931"/>
                </a:lnTo>
                <a:lnTo>
                  <a:pt x="1413641" y="621642"/>
                </a:lnTo>
                <a:lnTo>
                  <a:pt x="1432929" y="593033"/>
                </a:lnTo>
                <a:lnTo>
                  <a:pt x="1440002" y="557999"/>
                </a:lnTo>
                <a:lnTo>
                  <a:pt x="1440002" y="90004"/>
                </a:lnTo>
                <a:lnTo>
                  <a:pt x="1432929" y="54971"/>
                </a:lnTo>
                <a:lnTo>
                  <a:pt x="1413641" y="26362"/>
                </a:lnTo>
                <a:lnTo>
                  <a:pt x="1385036" y="7073"/>
                </a:lnTo>
                <a:lnTo>
                  <a:pt x="1350009" y="0"/>
                </a:lnTo>
                <a:close/>
              </a:path>
            </a:pathLst>
          </a:custGeom>
          <a:solidFill>
            <a:srgbClr val="BFD8F0"/>
          </a:solidFill>
        </p:spPr>
        <p:txBody>
          <a:bodyPr wrap="square" lIns="0" tIns="0" rIns="0" bIns="0" rtlCol="0" anchor="ctr" anchorCtr="0"/>
          <a:lstStyle/>
          <a:p>
            <a:pPr marL="9525" algn="ctr" defTabSz="685800">
              <a:spcBef>
                <a:spcPts val="75"/>
              </a:spcBef>
            </a:pP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5-FU/</a:t>
            </a:r>
            <a:r>
              <a:rPr lang="de-DE" sz="900" spc="-6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</a:t>
            </a: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V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2" name="object 44">
            <a:extLst>
              <a:ext uri="{FF2B5EF4-FFF2-40B4-BE49-F238E27FC236}">
                <a16:creationId xmlns:a16="http://schemas.microsoft.com/office/drawing/2014/main" id="{C371DACC-C1AF-5D7A-3BFF-3F6A7C6633E3}"/>
              </a:ext>
            </a:extLst>
          </p:cNvPr>
          <p:cNvSpPr/>
          <p:nvPr/>
        </p:nvSpPr>
        <p:spPr>
          <a:xfrm>
            <a:off x="5105564" y="1586205"/>
            <a:ext cx="1019833" cy="486251"/>
          </a:xfrm>
          <a:custGeom>
            <a:avLst/>
            <a:gdLst/>
            <a:ahLst/>
            <a:cxnLst/>
            <a:rect l="l" t="t" r="r" b="b"/>
            <a:pathLst>
              <a:path w="1440179" h="648335">
                <a:moveTo>
                  <a:pt x="1350009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0" y="557999"/>
                </a:lnTo>
                <a:lnTo>
                  <a:pt x="7073" y="593033"/>
                </a:lnTo>
                <a:lnTo>
                  <a:pt x="26362" y="621642"/>
                </a:lnTo>
                <a:lnTo>
                  <a:pt x="54971" y="640931"/>
                </a:lnTo>
                <a:lnTo>
                  <a:pt x="90004" y="648004"/>
                </a:lnTo>
                <a:lnTo>
                  <a:pt x="1350009" y="648004"/>
                </a:lnTo>
                <a:lnTo>
                  <a:pt x="1385036" y="640931"/>
                </a:lnTo>
                <a:lnTo>
                  <a:pt x="1413641" y="621642"/>
                </a:lnTo>
                <a:lnTo>
                  <a:pt x="1432929" y="593033"/>
                </a:lnTo>
                <a:lnTo>
                  <a:pt x="1440002" y="557999"/>
                </a:lnTo>
                <a:lnTo>
                  <a:pt x="1440002" y="90004"/>
                </a:lnTo>
                <a:lnTo>
                  <a:pt x="1432929" y="54971"/>
                </a:lnTo>
                <a:lnTo>
                  <a:pt x="1413641" y="26362"/>
                </a:lnTo>
                <a:lnTo>
                  <a:pt x="1385036" y="7073"/>
                </a:lnTo>
                <a:lnTo>
                  <a:pt x="1350009" y="0"/>
                </a:lnTo>
                <a:close/>
              </a:path>
            </a:pathLst>
          </a:custGeom>
          <a:solidFill>
            <a:srgbClr val="7FB1E1"/>
          </a:solidFill>
        </p:spPr>
        <p:txBody>
          <a:bodyPr wrap="square" lIns="0" tIns="0" rIns="0" bIns="0" rtlCol="0" anchor="ctr" anchorCtr="0"/>
          <a:lstStyle/>
          <a:p>
            <a:pPr algn="ctr" defTabSz="685800">
              <a:spcBef>
                <a:spcPts val="135"/>
              </a:spcBef>
            </a:pPr>
            <a:r>
              <a:rPr lang="de-DE" sz="900" spc="-1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5-FU/LV</a:t>
            </a:r>
            <a:r>
              <a:rPr lang="de-DE" sz="900" spc="-26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+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algn="ctr" defTabSz="685800">
              <a:spcBef>
                <a:spcPts val="60"/>
              </a:spcBef>
            </a:pPr>
            <a:r>
              <a:rPr lang="de-DE" sz="900" spc="-4" dirty="0" err="1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Panitumumab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3" name="object 46">
            <a:extLst>
              <a:ext uri="{FF2B5EF4-FFF2-40B4-BE49-F238E27FC236}">
                <a16:creationId xmlns:a16="http://schemas.microsoft.com/office/drawing/2014/main" id="{BA733E51-8ABA-D222-1139-7BDB5151C31B}"/>
              </a:ext>
            </a:extLst>
          </p:cNvPr>
          <p:cNvSpPr/>
          <p:nvPr/>
        </p:nvSpPr>
        <p:spPr>
          <a:xfrm>
            <a:off x="3609067" y="2077991"/>
            <a:ext cx="645146" cy="253669"/>
          </a:xfrm>
          <a:custGeom>
            <a:avLst/>
            <a:gdLst/>
            <a:ahLst/>
            <a:cxnLst/>
            <a:rect l="l" t="t" r="r" b="b"/>
            <a:pathLst>
              <a:path w="576579" h="792479">
                <a:moveTo>
                  <a:pt x="486003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0" y="702005"/>
                </a:lnTo>
                <a:lnTo>
                  <a:pt x="7073" y="737031"/>
                </a:lnTo>
                <a:lnTo>
                  <a:pt x="26362" y="765636"/>
                </a:lnTo>
                <a:lnTo>
                  <a:pt x="54971" y="784924"/>
                </a:lnTo>
                <a:lnTo>
                  <a:pt x="90004" y="791997"/>
                </a:lnTo>
                <a:lnTo>
                  <a:pt x="486003" y="791997"/>
                </a:lnTo>
                <a:lnTo>
                  <a:pt x="521037" y="784924"/>
                </a:lnTo>
                <a:lnTo>
                  <a:pt x="549646" y="765636"/>
                </a:lnTo>
                <a:lnTo>
                  <a:pt x="568935" y="737031"/>
                </a:lnTo>
                <a:lnTo>
                  <a:pt x="576008" y="702005"/>
                </a:lnTo>
                <a:lnTo>
                  <a:pt x="576008" y="90004"/>
                </a:lnTo>
                <a:lnTo>
                  <a:pt x="568935" y="54971"/>
                </a:lnTo>
                <a:lnTo>
                  <a:pt x="549646" y="26362"/>
                </a:lnTo>
                <a:lnTo>
                  <a:pt x="521037" y="7073"/>
                </a:lnTo>
                <a:lnTo>
                  <a:pt x="486003" y="0"/>
                </a:lnTo>
                <a:close/>
              </a:path>
            </a:pathLst>
          </a:custGeom>
          <a:solidFill>
            <a:srgbClr val="FAB000"/>
          </a:solidFill>
        </p:spPr>
        <p:txBody>
          <a:bodyPr wrap="square" lIns="0" tIns="0" rIns="0" bIns="0" rtlCol="0" anchor="ctr" anchorCtr="0"/>
          <a:lstStyle/>
          <a:p>
            <a:pPr marL="9525" marR="3810" algn="ctr" defTabSz="685800">
              <a:lnSpc>
                <a:spcPct val="106100"/>
              </a:lnSpc>
              <a:spcBef>
                <a:spcPts val="75"/>
              </a:spcBef>
            </a:pP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CR, PR, SD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D5D3364A-250A-A1ED-82FB-BC2C0A96D159}"/>
              </a:ext>
            </a:extLst>
          </p:cNvPr>
          <p:cNvGrpSpPr/>
          <p:nvPr/>
        </p:nvGrpSpPr>
        <p:grpSpPr>
          <a:xfrm>
            <a:off x="6095024" y="2980414"/>
            <a:ext cx="882788" cy="62160"/>
            <a:chOff x="7962844" y="3702559"/>
            <a:chExt cx="1177050" cy="82880"/>
          </a:xfrm>
        </p:grpSpPr>
        <p:sp>
          <p:nvSpPr>
            <p:cNvPr id="39" name="object 52">
              <a:extLst>
                <a:ext uri="{FF2B5EF4-FFF2-40B4-BE49-F238E27FC236}">
                  <a16:creationId xmlns:a16="http://schemas.microsoft.com/office/drawing/2014/main" id="{9C1394B5-0703-C072-7FDC-654D52827FDB}"/>
                </a:ext>
              </a:extLst>
            </p:cNvPr>
            <p:cNvSpPr/>
            <p:nvPr/>
          </p:nvSpPr>
          <p:spPr>
            <a:xfrm>
              <a:off x="7962844" y="3743999"/>
              <a:ext cx="1098550" cy="0"/>
            </a:xfrm>
            <a:custGeom>
              <a:avLst/>
              <a:gdLst/>
              <a:ahLst/>
              <a:cxnLst/>
              <a:rect l="l" t="t" r="r" b="b"/>
              <a:pathLst>
                <a:path w="1098550">
                  <a:moveTo>
                    <a:pt x="0" y="0"/>
                  </a:moveTo>
                  <a:lnTo>
                    <a:pt x="1098397" y="0"/>
                  </a:lnTo>
                </a:path>
              </a:pathLst>
            </a:custGeom>
            <a:ln w="19050">
              <a:solidFill>
                <a:srgbClr val="12120D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900" dirty="0">
                <a:solidFill>
                  <a:prstClr val="black"/>
                </a:solidFill>
                <a:latin typeface="+mj-lt"/>
              </a:endParaRPr>
            </a:p>
          </p:txBody>
        </p:sp>
        <p:pic>
          <p:nvPicPr>
            <p:cNvPr id="40" name="object 53">
              <a:extLst>
                <a:ext uri="{FF2B5EF4-FFF2-40B4-BE49-F238E27FC236}">
                  <a16:creationId xmlns:a16="http://schemas.microsoft.com/office/drawing/2014/main" id="{E0283495-7CE7-4074-FDE9-FE82E07B642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26014" y="3702559"/>
              <a:ext cx="113880" cy="82880"/>
            </a:xfrm>
            <a:prstGeom prst="rect">
              <a:avLst/>
            </a:prstGeom>
            <a:noFill/>
          </p:spPr>
        </p:pic>
      </p:grpSp>
      <p:sp>
        <p:nvSpPr>
          <p:cNvPr id="35" name="object 54">
            <a:extLst>
              <a:ext uri="{FF2B5EF4-FFF2-40B4-BE49-F238E27FC236}">
                <a16:creationId xmlns:a16="http://schemas.microsoft.com/office/drawing/2014/main" id="{D52DAF47-CB9C-234C-566E-00B4AA405FA0}"/>
              </a:ext>
            </a:extLst>
          </p:cNvPr>
          <p:cNvSpPr/>
          <p:nvPr/>
        </p:nvSpPr>
        <p:spPr>
          <a:xfrm>
            <a:off x="6249994" y="1586205"/>
            <a:ext cx="378143" cy="486251"/>
          </a:xfrm>
          <a:custGeom>
            <a:avLst/>
            <a:gdLst/>
            <a:ahLst/>
            <a:cxnLst/>
            <a:rect l="l" t="t" r="r" b="b"/>
            <a:pathLst>
              <a:path w="504190" h="648335">
                <a:moveTo>
                  <a:pt x="414007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0" y="557999"/>
                </a:lnTo>
                <a:lnTo>
                  <a:pt x="7073" y="593033"/>
                </a:lnTo>
                <a:lnTo>
                  <a:pt x="26362" y="621642"/>
                </a:lnTo>
                <a:lnTo>
                  <a:pt x="54971" y="640931"/>
                </a:lnTo>
                <a:lnTo>
                  <a:pt x="90004" y="648004"/>
                </a:lnTo>
                <a:lnTo>
                  <a:pt x="414007" y="648004"/>
                </a:lnTo>
                <a:lnTo>
                  <a:pt x="449039" y="640931"/>
                </a:lnTo>
                <a:lnTo>
                  <a:pt x="477643" y="621642"/>
                </a:lnTo>
                <a:lnTo>
                  <a:pt x="496928" y="593033"/>
                </a:lnTo>
                <a:lnTo>
                  <a:pt x="503999" y="557999"/>
                </a:lnTo>
                <a:lnTo>
                  <a:pt x="503999" y="90004"/>
                </a:lnTo>
                <a:lnTo>
                  <a:pt x="496928" y="54971"/>
                </a:lnTo>
                <a:lnTo>
                  <a:pt x="477643" y="26362"/>
                </a:lnTo>
                <a:lnTo>
                  <a:pt x="449039" y="7073"/>
                </a:lnTo>
                <a:lnTo>
                  <a:pt x="414007" y="0"/>
                </a:lnTo>
                <a:close/>
              </a:path>
            </a:pathLst>
          </a:custGeom>
          <a:solidFill>
            <a:srgbClr val="676E71"/>
          </a:solidFill>
        </p:spPr>
        <p:txBody>
          <a:bodyPr wrap="square" lIns="0" tIns="0" rIns="0" bIns="0" rtlCol="0" anchor="ctr" anchorCtr="0"/>
          <a:lstStyle/>
          <a:p>
            <a:pPr marL="9525" algn="ctr" defTabSz="685800">
              <a:spcBef>
                <a:spcPts val="75"/>
              </a:spcBef>
            </a:pP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PD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6" name="object 56">
            <a:extLst>
              <a:ext uri="{FF2B5EF4-FFF2-40B4-BE49-F238E27FC236}">
                <a16:creationId xmlns:a16="http://schemas.microsoft.com/office/drawing/2014/main" id="{2180E812-60F4-9C14-5D48-46353FEAAA61}"/>
              </a:ext>
            </a:extLst>
          </p:cNvPr>
          <p:cNvSpPr/>
          <p:nvPr/>
        </p:nvSpPr>
        <p:spPr>
          <a:xfrm>
            <a:off x="6262957" y="2764409"/>
            <a:ext cx="378143" cy="486251"/>
          </a:xfrm>
          <a:custGeom>
            <a:avLst/>
            <a:gdLst/>
            <a:ahLst/>
            <a:cxnLst/>
            <a:rect l="l" t="t" r="r" b="b"/>
            <a:pathLst>
              <a:path w="504190" h="648335">
                <a:moveTo>
                  <a:pt x="414007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0" y="557999"/>
                </a:lnTo>
                <a:lnTo>
                  <a:pt x="7073" y="593033"/>
                </a:lnTo>
                <a:lnTo>
                  <a:pt x="26362" y="621642"/>
                </a:lnTo>
                <a:lnTo>
                  <a:pt x="54971" y="640931"/>
                </a:lnTo>
                <a:lnTo>
                  <a:pt x="90004" y="648004"/>
                </a:lnTo>
                <a:lnTo>
                  <a:pt x="414007" y="648004"/>
                </a:lnTo>
                <a:lnTo>
                  <a:pt x="449039" y="640931"/>
                </a:lnTo>
                <a:lnTo>
                  <a:pt x="477643" y="621642"/>
                </a:lnTo>
                <a:lnTo>
                  <a:pt x="496928" y="593033"/>
                </a:lnTo>
                <a:lnTo>
                  <a:pt x="503999" y="557999"/>
                </a:lnTo>
                <a:lnTo>
                  <a:pt x="503999" y="90004"/>
                </a:lnTo>
                <a:lnTo>
                  <a:pt x="496928" y="54971"/>
                </a:lnTo>
                <a:lnTo>
                  <a:pt x="477643" y="26362"/>
                </a:lnTo>
                <a:lnTo>
                  <a:pt x="449039" y="7073"/>
                </a:lnTo>
                <a:lnTo>
                  <a:pt x="414007" y="0"/>
                </a:lnTo>
                <a:close/>
              </a:path>
            </a:pathLst>
          </a:custGeom>
          <a:solidFill>
            <a:srgbClr val="676E71"/>
          </a:solidFill>
        </p:spPr>
        <p:txBody>
          <a:bodyPr wrap="square" lIns="0" tIns="0" rIns="0" bIns="0" rtlCol="0" anchor="ctr" anchorCtr="0"/>
          <a:lstStyle/>
          <a:p>
            <a:pPr marL="9525" algn="ctr" defTabSz="685800">
              <a:spcBef>
                <a:spcPts val="75"/>
              </a:spcBef>
            </a:pP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PD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7" name="object 60">
            <a:extLst>
              <a:ext uri="{FF2B5EF4-FFF2-40B4-BE49-F238E27FC236}">
                <a16:creationId xmlns:a16="http://schemas.microsoft.com/office/drawing/2014/main" id="{2A62DD9E-FE0F-70C9-5077-AF30DD183C41}"/>
              </a:ext>
            </a:extLst>
          </p:cNvPr>
          <p:cNvSpPr/>
          <p:nvPr/>
        </p:nvSpPr>
        <p:spPr>
          <a:xfrm>
            <a:off x="2009145" y="2008498"/>
            <a:ext cx="798923" cy="877792"/>
          </a:xfrm>
          <a:custGeom>
            <a:avLst/>
            <a:gdLst/>
            <a:ahLst/>
            <a:cxnLst/>
            <a:rect l="l" t="t" r="r" b="b"/>
            <a:pathLst>
              <a:path w="1440179" h="792479">
                <a:moveTo>
                  <a:pt x="1350009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0" y="702005"/>
                </a:lnTo>
                <a:lnTo>
                  <a:pt x="7073" y="737031"/>
                </a:lnTo>
                <a:lnTo>
                  <a:pt x="26362" y="765636"/>
                </a:lnTo>
                <a:lnTo>
                  <a:pt x="54971" y="784924"/>
                </a:lnTo>
                <a:lnTo>
                  <a:pt x="90004" y="791997"/>
                </a:lnTo>
                <a:lnTo>
                  <a:pt x="1350009" y="791997"/>
                </a:lnTo>
                <a:lnTo>
                  <a:pt x="1385036" y="784924"/>
                </a:lnTo>
                <a:lnTo>
                  <a:pt x="1413641" y="765636"/>
                </a:lnTo>
                <a:lnTo>
                  <a:pt x="1432929" y="737031"/>
                </a:lnTo>
                <a:lnTo>
                  <a:pt x="1440002" y="702005"/>
                </a:lnTo>
                <a:lnTo>
                  <a:pt x="1440002" y="90004"/>
                </a:lnTo>
                <a:lnTo>
                  <a:pt x="1432929" y="54971"/>
                </a:lnTo>
                <a:lnTo>
                  <a:pt x="1413641" y="26362"/>
                </a:lnTo>
                <a:lnTo>
                  <a:pt x="1385036" y="7073"/>
                </a:lnTo>
                <a:lnTo>
                  <a:pt x="1350009" y="0"/>
                </a:lnTo>
                <a:close/>
              </a:path>
            </a:pathLst>
          </a:custGeom>
          <a:solidFill>
            <a:srgbClr val="0063C3"/>
          </a:solidFill>
        </p:spPr>
        <p:txBody>
          <a:bodyPr wrap="square" lIns="0" tIns="0" rIns="0" bIns="0" rtlCol="0" anchor="ctr" anchorCtr="0"/>
          <a:lstStyle/>
          <a:p>
            <a:pPr algn="ctr" defTabSz="685800">
              <a:spcBef>
                <a:spcPts val="135"/>
              </a:spcBef>
            </a:pPr>
            <a:r>
              <a:rPr lang="de-DE" sz="900" spc="-1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FOLFOX</a:t>
            </a:r>
            <a:r>
              <a:rPr lang="de-DE" sz="900" spc="-3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+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9525" marR="3810" algn="ctr" defTabSz="685800">
              <a:lnSpc>
                <a:spcPct val="106100"/>
              </a:lnSpc>
            </a:pPr>
            <a:r>
              <a:rPr lang="de-DE" sz="900" spc="-11" dirty="0" err="1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P</a:t>
            </a:r>
            <a:r>
              <a:rPr lang="de-DE" sz="900" dirty="0" err="1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anitumumab</a:t>
            </a:r>
            <a:b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</a:b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6</a:t>
            </a:r>
            <a:r>
              <a:rPr lang="de-DE" sz="900" spc="-8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 Zyklen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0" name="AutoShape 61">
            <a:extLst>
              <a:ext uri="{FF2B5EF4-FFF2-40B4-BE49-F238E27FC236}">
                <a16:creationId xmlns:a16="http://schemas.microsoft.com/office/drawing/2014/main" id="{BE4CAA57-B7D3-C81E-18E9-72AD7495D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207" y="2309587"/>
            <a:ext cx="1475793" cy="222381"/>
          </a:xfrm>
          <a:prstGeom prst="rightArrow">
            <a:avLst>
              <a:gd name="adj1" fmla="val 50000"/>
              <a:gd name="adj2" fmla="val 39226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3429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GB" sz="3000" kern="0">
              <a:solidFill>
                <a:srgbClr val="00000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1" name="AutoShape 61">
            <a:extLst>
              <a:ext uri="{FF2B5EF4-FFF2-40B4-BE49-F238E27FC236}">
                <a16:creationId xmlns:a16="http://schemas.microsoft.com/office/drawing/2014/main" id="{D87F8AEF-9947-A43E-3B25-9EEACB3261E5}"/>
              </a:ext>
            </a:extLst>
          </p:cNvPr>
          <p:cNvSpPr>
            <a:spLocks noChangeArrowheads="1"/>
          </p:cNvSpPr>
          <p:nvPr/>
        </p:nvSpPr>
        <p:spPr bwMode="auto">
          <a:xfrm rot="19342697">
            <a:off x="4745047" y="1949749"/>
            <a:ext cx="351234" cy="202165"/>
          </a:xfrm>
          <a:prstGeom prst="rightArrow">
            <a:avLst>
              <a:gd name="adj1" fmla="val 50000"/>
              <a:gd name="adj2" fmla="val 39226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3429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GB" sz="3000" kern="0">
              <a:solidFill>
                <a:srgbClr val="00000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2" name="Oval 62">
            <a:extLst>
              <a:ext uri="{FF2B5EF4-FFF2-40B4-BE49-F238E27FC236}">
                <a16:creationId xmlns:a16="http://schemas.microsoft.com/office/drawing/2014/main" id="{0C2D5264-48EE-A62A-663E-78CC83CD25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40639" y="2187792"/>
            <a:ext cx="432000" cy="432000"/>
          </a:xfrm>
          <a:prstGeom prst="ellipse">
            <a:avLst/>
          </a:prstGeom>
          <a:solidFill>
            <a:srgbClr val="0070C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GB" sz="1050" b="1" kern="0" dirty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R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GB" sz="1050" b="1" kern="0" dirty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1:1</a:t>
            </a:r>
          </a:p>
        </p:txBody>
      </p:sp>
      <p:sp>
        <p:nvSpPr>
          <p:cNvPr id="53" name="AutoShape 61">
            <a:extLst>
              <a:ext uri="{FF2B5EF4-FFF2-40B4-BE49-F238E27FC236}">
                <a16:creationId xmlns:a16="http://schemas.microsoft.com/office/drawing/2014/main" id="{6160541C-B390-960A-4E22-9F105E05A624}"/>
              </a:ext>
            </a:extLst>
          </p:cNvPr>
          <p:cNvSpPr>
            <a:spLocks noChangeArrowheads="1"/>
          </p:cNvSpPr>
          <p:nvPr/>
        </p:nvSpPr>
        <p:spPr bwMode="auto">
          <a:xfrm rot="2257303" flipV="1">
            <a:off x="4736990" y="2687781"/>
            <a:ext cx="351234" cy="202165"/>
          </a:xfrm>
          <a:prstGeom prst="rightArrow">
            <a:avLst>
              <a:gd name="adj1" fmla="val 50000"/>
              <a:gd name="adj2" fmla="val 39226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3429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GB" sz="3000" kern="0">
              <a:solidFill>
                <a:srgbClr val="00000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5" name="Rounded Rectangle 21">
            <a:extLst>
              <a:ext uri="{FF2B5EF4-FFF2-40B4-BE49-F238E27FC236}">
                <a16:creationId xmlns:a16="http://schemas.microsoft.com/office/drawing/2014/main" id="{4D8DA1C3-36A0-08A6-FFB8-B1F62A5B32B2}"/>
              </a:ext>
            </a:extLst>
          </p:cNvPr>
          <p:cNvSpPr/>
          <p:nvPr/>
        </p:nvSpPr>
        <p:spPr bwMode="auto">
          <a:xfrm>
            <a:off x="322589" y="1455290"/>
            <a:ext cx="1630879" cy="2005101"/>
          </a:xfrm>
          <a:prstGeom prst="roundRect">
            <a:avLst/>
          </a:prstGeom>
          <a:solidFill>
            <a:srgbClr val="7FB1E1"/>
          </a:solidFill>
          <a:ln w="31750" cap="rnd" cmpd="sng">
            <a:noFill/>
            <a:prstDash val="solid"/>
            <a:round/>
            <a:headEnd/>
            <a:tailEnd/>
          </a:ln>
        </p:spPr>
        <p:txBody>
          <a:bodyPr lIns="27000" rIns="27000" anchor="ctr"/>
          <a:lstStyle/>
          <a:p>
            <a:pPr marL="171450" indent="-171450" defTabSz="685800">
              <a:spcBef>
                <a:spcPts val="585"/>
              </a:spcBef>
              <a:buFont typeface="Arial" panose="020B0604020202020204" pitchFamily="34" charset="0"/>
              <a:buChar char="•"/>
            </a:pPr>
            <a:r>
              <a:rPr lang="de-DE" sz="900" i="1" spc="-4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RAS</a:t>
            </a:r>
            <a:r>
              <a:rPr lang="de-DE" sz="900" spc="-4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-Wildtyp</a:t>
            </a:r>
            <a:r>
              <a:rPr lang="de-DE" sz="900" spc="-19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900" spc="-4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mCRC</a:t>
            </a:r>
            <a:endParaRPr lang="de-DE" sz="9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198596" marR="21431" indent="-171450" defTabSz="685800">
              <a:lnSpc>
                <a:spcPct val="106100"/>
              </a:lnSpc>
              <a:spcBef>
                <a:spcPts val="424"/>
              </a:spcBef>
              <a:buFont typeface="Arial" panose="020B0604020202020204" pitchFamily="34" charset="0"/>
              <a:buChar char="•"/>
            </a:pPr>
            <a:r>
              <a:rPr lang="de-DE" sz="900" spc="-4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unbehandeltes</a:t>
            </a:r>
            <a:r>
              <a:rPr lang="de-DE" sz="900" spc="-38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900" spc="-4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mCRC</a:t>
            </a:r>
            <a:r>
              <a:rPr lang="de-DE" sz="900" spc="-4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900" spc="-184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br>
              <a:rPr lang="de-DE" sz="900" spc="-184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r>
              <a:rPr lang="de-DE" sz="9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(1 </a:t>
            </a:r>
            <a:r>
              <a:rPr lang="de-DE" sz="900" spc="-4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Zyklus </a:t>
            </a:r>
            <a:r>
              <a:rPr lang="de-DE" sz="900" spc="-1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FOLFOX </a:t>
            </a:r>
            <a:r>
              <a:rPr lang="de-DE" sz="900" spc="-8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br>
              <a:rPr lang="de-DE" sz="900" spc="-8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r>
              <a:rPr lang="de-DE" sz="900" spc="-8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vorab </a:t>
            </a:r>
            <a:r>
              <a:rPr lang="de-DE" sz="9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erlaubt)</a:t>
            </a:r>
          </a:p>
          <a:p>
            <a:pPr marL="198596" marR="21431" indent="-171450" defTabSz="685800">
              <a:lnSpc>
                <a:spcPct val="106100"/>
              </a:lnSpc>
              <a:spcBef>
                <a:spcPts val="424"/>
              </a:spcBef>
              <a:buFont typeface="Arial" panose="020B0604020202020204" pitchFamily="34" charset="0"/>
              <a:buChar char="•"/>
            </a:pPr>
            <a:r>
              <a:rPr lang="de-DE" sz="900" spc="-4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ECOG</a:t>
            </a:r>
            <a:r>
              <a:rPr lang="de-DE" sz="900" spc="-3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9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0–1</a:t>
            </a:r>
          </a:p>
          <a:p>
            <a:pPr marL="180975" marR="3810" indent="-171450" defTabSz="685800">
              <a:lnSpc>
                <a:spcPct val="106100"/>
              </a:lnSpc>
              <a:spcBef>
                <a:spcPts val="428"/>
              </a:spcBef>
              <a:buFont typeface="Arial" panose="020B0604020202020204" pitchFamily="34" charset="0"/>
              <a:buChar char="•"/>
            </a:pPr>
            <a:r>
              <a:rPr lang="de-DE" sz="9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messba</a:t>
            </a:r>
            <a:r>
              <a:rPr lang="de-DE" sz="900" spc="-26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</a:t>
            </a:r>
            <a:r>
              <a:rPr lang="de-DE" sz="9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e Erk</a:t>
            </a:r>
            <a:r>
              <a:rPr lang="de-DE" sz="900" spc="-1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</a:t>
            </a:r>
            <a:r>
              <a:rPr lang="de-DE" sz="9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an</a:t>
            </a:r>
            <a:r>
              <a:rPr lang="de-DE" sz="900" spc="-1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k</a:t>
            </a:r>
            <a:r>
              <a:rPr lang="de-DE" sz="9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ung  </a:t>
            </a:r>
            <a:r>
              <a:rPr lang="de-DE" sz="900" spc="-4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(RECIST</a:t>
            </a:r>
            <a:r>
              <a:rPr lang="de-DE" sz="900" spc="-19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9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1.1)</a:t>
            </a:r>
          </a:p>
          <a:p>
            <a:pPr marL="180975" marR="3810" indent="-171450" defTabSz="685800">
              <a:lnSpc>
                <a:spcPct val="106100"/>
              </a:lnSpc>
              <a:spcBef>
                <a:spcPts val="428"/>
              </a:spcBef>
              <a:buFont typeface="Arial" panose="020B0604020202020204" pitchFamily="34" charset="0"/>
              <a:buChar char="•"/>
            </a:pPr>
            <a:r>
              <a:rPr lang="de-DE" sz="900" spc="-4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Adäquate Organfunktion</a:t>
            </a:r>
          </a:p>
          <a:p>
            <a:pPr marL="9525" marR="3810" defTabSz="685800">
              <a:lnSpc>
                <a:spcPct val="106100"/>
              </a:lnSpc>
              <a:spcBef>
                <a:spcPts val="428"/>
              </a:spcBef>
            </a:pPr>
            <a:r>
              <a:rPr lang="de-DE" sz="900" kern="0" spc="-4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Calibri" panose="020F0502020204030204" pitchFamily="34" charset="0"/>
              </a:rPr>
              <a:t>n=377</a:t>
            </a:r>
            <a:endParaRPr lang="en-GB" sz="900" kern="0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6" name="TextBox 20">
            <a:extLst>
              <a:ext uri="{FF2B5EF4-FFF2-40B4-BE49-F238E27FC236}">
                <a16:creationId xmlns:a16="http://schemas.microsoft.com/office/drawing/2014/main" id="{649CA56F-5139-EEFA-DDC6-73A94B5FEFF6}"/>
              </a:ext>
            </a:extLst>
          </p:cNvPr>
          <p:cNvSpPr txBox="1"/>
          <p:nvPr/>
        </p:nvSpPr>
        <p:spPr>
          <a:xfrm>
            <a:off x="2810863" y="2545399"/>
            <a:ext cx="1518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b="1" dirty="0">
                <a:solidFill>
                  <a:srgbClr val="000000"/>
                </a:solidFill>
                <a:latin typeface="+mj-lt"/>
              </a:rPr>
              <a:t>Stratifizierungsfaktoren: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700" spc="-5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objektives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-5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Ansprechen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5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vs.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-1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Stabilisierung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-1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nach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-1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Induktionstherapie</a:t>
            </a:r>
            <a:endParaRPr lang="de-DE" sz="700" dirty="0">
              <a:latin typeface="+mj-lt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700" spc="-15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geplante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-1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volle</a:t>
            </a:r>
            <a:r>
              <a:rPr lang="de-DE" sz="700" spc="-5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5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vs.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-5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reduzierte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-1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Dosis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-15" dirty="0" err="1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Panitumumab</a:t>
            </a:r>
            <a:endParaRPr lang="de-DE" sz="700" dirty="0">
              <a:latin typeface="+mj-lt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700" spc="-5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vorherige </a:t>
            </a:r>
            <a:r>
              <a:rPr lang="de-DE" sz="700" spc="-1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adjuvante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-5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Therapie </a:t>
            </a:r>
            <a:r>
              <a:rPr lang="de-DE" sz="700" spc="-1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mit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-1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Oxaliplatin: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-1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ja</a:t>
            </a:r>
            <a:r>
              <a:rPr lang="de-DE" sz="700" spc="-5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5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vs.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-15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nein</a:t>
            </a:r>
            <a:endParaRPr lang="de-DE" sz="7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C1B645E0-B576-6D8B-B8CF-8974A76CEF93}"/>
              </a:ext>
            </a:extLst>
          </p:cNvPr>
          <p:cNvSpPr txBox="1"/>
          <p:nvPr/>
        </p:nvSpPr>
        <p:spPr>
          <a:xfrm>
            <a:off x="6951405" y="2330210"/>
            <a:ext cx="12698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>
                <a:latin typeface="+mj-lt"/>
                <a:cs typeface="Calibri" panose="020F0502020204030204" pitchFamily="34" charset="0"/>
              </a:rPr>
              <a:t>Re-Induktionstherapie</a:t>
            </a:r>
          </a:p>
        </p:txBody>
      </p:sp>
    </p:spTree>
    <p:extLst>
      <p:ext uri="{BB962C8B-B14F-4D97-AF65-F5344CB8AC3E}">
        <p14:creationId xmlns:p14="http://schemas.microsoft.com/office/powerpoint/2010/main" val="1706810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87C0B-F375-43F7-B7A7-B6CFD0A5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sz="2000" dirty="0"/>
            </a:br>
            <a:r>
              <a:rPr lang="de-DE" sz="2000" dirty="0" err="1"/>
              <a:t>PanaMa</a:t>
            </a:r>
            <a:r>
              <a:rPr lang="de-DE" sz="2000" dirty="0"/>
              <a:t>: </a:t>
            </a:r>
            <a:r>
              <a:rPr lang="de-AT" sz="2000" b="0" dirty="0"/>
              <a:t>Einfluss von Größe/Anzahl kolorektaler Metastasen</a:t>
            </a:r>
            <a:endParaRPr lang="de-DE" sz="1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AC48B4-5AAB-49F4-9521-259D513FC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0" y="1106351"/>
            <a:ext cx="8359119" cy="767419"/>
          </a:xfrm>
        </p:spPr>
        <p:txBody>
          <a:bodyPr/>
          <a:lstStyle/>
          <a:p>
            <a:pPr marL="0" indent="0">
              <a:buNone/>
            </a:pPr>
            <a:r>
              <a:rPr lang="de-DE" sz="1400" b="1" dirty="0"/>
              <a:t>Hintergrund: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1200" dirty="0"/>
              <a:t>Exploratorische Analyse zum prognostischen und prädiktiven Einfluss von Größe und Anzahl kolorektaler Metastasen als Surrogat-Parameter für die </a:t>
            </a:r>
            <a:r>
              <a:rPr lang="de-DE" sz="1200" dirty="0" err="1"/>
              <a:t>Metastasenlast</a:t>
            </a:r>
            <a:r>
              <a:rPr lang="de-DE" sz="1200" dirty="0"/>
              <a:t> im Rahmen der </a:t>
            </a:r>
            <a:r>
              <a:rPr lang="de-DE" sz="1200" dirty="0" err="1"/>
              <a:t>PanaMa</a:t>
            </a:r>
            <a:r>
              <a:rPr lang="de-DE" sz="1200" dirty="0"/>
              <a:t>-Studie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74759C4-E1CC-494A-A944-896DCA282AF4}"/>
              </a:ext>
            </a:extLst>
          </p:cNvPr>
          <p:cNvSpPr txBox="1"/>
          <p:nvPr/>
        </p:nvSpPr>
        <p:spPr>
          <a:xfrm>
            <a:off x="316719" y="1873770"/>
            <a:ext cx="8424000" cy="30136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170"/>
            <a:r>
              <a:rPr lang="de-DE" sz="1400" b="1" kern="0" dirty="0">
                <a:latin typeface="Arial"/>
              </a:rPr>
              <a:t>Methoden:</a:t>
            </a:r>
          </a:p>
          <a:p>
            <a:pPr marL="171450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b="1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Patientencharakteristika zum Studieneinschluss:</a:t>
            </a: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Ermittlung der Anzahl der Metastasen</a:t>
            </a: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Definition der größten Metastase</a:t>
            </a: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solidFill>
                  <a:srgbClr val="000000"/>
                </a:solidFill>
                <a:sym typeface="Symbol" panose="05050102010706020507" pitchFamily="18" charset="2"/>
              </a:rPr>
              <a:t>Basis: Target- und Non-Target-Läsionen </a:t>
            </a: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evaluiert im Rahmen des zentral-radiologischen Reviews</a:t>
            </a:r>
            <a:endParaRPr lang="de-DE" sz="1200" kern="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marL="171450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b="1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Definition der Analysegruppen:</a:t>
            </a: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 err="1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Metastasenzahl</a:t>
            </a: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: n </a:t>
            </a:r>
            <a:r>
              <a:rPr lang="de-DE" sz="1200" u="sng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&lt;</a:t>
            </a: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10 vs. n &gt;10 </a:t>
            </a: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Durchmesser der größten Metastase: d </a:t>
            </a:r>
            <a:r>
              <a:rPr lang="de-DE" sz="1200" u="sng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&lt;</a:t>
            </a: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50 mm vs. d &gt; 50 mm</a:t>
            </a:r>
          </a:p>
          <a:p>
            <a:pPr marL="171450" indent="-171450" defTabSz="12191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b="1" kern="0" dirty="0">
                <a:latin typeface="Arial"/>
                <a:sym typeface="Symbol" panose="05050102010706020507" pitchFamily="18" charset="2"/>
              </a:rPr>
              <a:t>Auswertung</a:t>
            </a:r>
            <a:r>
              <a:rPr lang="de-DE" sz="1200" b="1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zum prognostischen/prädiktiven Einflusses </a:t>
            </a:r>
            <a:r>
              <a:rPr lang="de-DE" sz="1200" b="1" kern="0" dirty="0">
                <a:latin typeface="Arial"/>
                <a:sym typeface="Symbol" panose="05050102010706020507" pitchFamily="18" charset="2"/>
              </a:rPr>
              <a:t>: </a:t>
            </a:r>
          </a:p>
          <a:p>
            <a:pPr marL="628650" lvl="1" indent="-171450" defTabSz="12191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latin typeface="Arial"/>
                <a:sym typeface="Symbol" panose="05050102010706020507" pitchFamily="18" charset="2"/>
              </a:rPr>
              <a:t>OS bzw. PFS mittels Kaplan-Meier-Methode und Vergleich durch Log-Rank-Testung </a:t>
            </a:r>
          </a:p>
          <a:p>
            <a:pPr marL="628650" lvl="1" indent="-171450" defTabSz="12191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latin typeface="Arial"/>
                <a:sym typeface="Symbol" panose="05050102010706020507" pitchFamily="18" charset="2"/>
              </a:rPr>
              <a:t>Hazard </a:t>
            </a:r>
            <a:r>
              <a:rPr lang="de-DE" sz="1200" kern="0" dirty="0" err="1">
                <a:latin typeface="Arial"/>
                <a:sym typeface="Symbol" panose="05050102010706020507" pitchFamily="18" charset="2"/>
              </a:rPr>
              <a:t>Ratios</a:t>
            </a:r>
            <a:r>
              <a:rPr lang="de-DE" sz="1200" kern="0" dirty="0">
                <a:latin typeface="Arial"/>
                <a:sym typeface="Symbol" panose="05050102010706020507" pitchFamily="18" charset="2"/>
              </a:rPr>
              <a:t> (HR) mit 95% Konfidenzintervall (95% KI) mittels Cox-Regression</a:t>
            </a:r>
            <a:endParaRPr lang="de-DE" sz="1200" kern="0" dirty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6CF412D-96DB-D42A-E146-364FC811BDB1}"/>
              </a:ext>
            </a:extLst>
          </p:cNvPr>
          <p:cNvSpPr txBox="1"/>
          <p:nvPr/>
        </p:nvSpPr>
        <p:spPr>
          <a:xfrm>
            <a:off x="316719" y="4887416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/>
            <a:r>
              <a:rPr lang="de-AT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Sommerhäuser et al., ASCO 2023 Annual Meeting, Abstract 3551</a:t>
            </a:r>
            <a:br>
              <a:rPr lang="de-AT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de-DE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OS: Gesamtüberleben, PFS: Progressionsfreies Überleben</a:t>
            </a:r>
          </a:p>
          <a:p>
            <a:pPr indent="0"/>
            <a:endParaRPr lang="en-US" sz="500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68726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87C0B-F375-43F7-B7A7-B6CFD0A5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sz="2000" dirty="0"/>
            </a:br>
            <a:r>
              <a:rPr lang="de-DE" sz="2000" dirty="0" err="1"/>
              <a:t>PanaMa</a:t>
            </a:r>
            <a:r>
              <a:rPr lang="de-DE" sz="2000" dirty="0"/>
              <a:t>: </a:t>
            </a:r>
            <a:r>
              <a:rPr lang="de-AT" sz="2000" b="0" dirty="0"/>
              <a:t>Einfluss von Größe/Anzahl kolorektaler Metastasen</a:t>
            </a:r>
            <a:endParaRPr lang="de-DE" sz="14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74759C4-E1CC-494A-A944-896DCA282AF4}"/>
              </a:ext>
            </a:extLst>
          </p:cNvPr>
          <p:cNvSpPr txBox="1"/>
          <p:nvPr/>
        </p:nvSpPr>
        <p:spPr>
          <a:xfrm>
            <a:off x="360000" y="1037539"/>
            <a:ext cx="8424000" cy="36445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170">
              <a:spcBef>
                <a:spcPts val="720"/>
              </a:spcBef>
            </a:pP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Von 248 Patienten, die im Rahmen der PanaMa-Studie eine Erhaltungstherapie erhielten waren </a:t>
            </a:r>
            <a:b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</a:br>
            <a:r>
              <a:rPr lang="de-DE" sz="1200" b="1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CT und MRI-Scans von 211 Patient:innen zentral auswertbar:</a:t>
            </a: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106 Patient:innen in Arm A (5-FU/Folinsäure + </a:t>
            </a:r>
            <a:r>
              <a:rPr lang="de-DE" sz="1200" kern="0" dirty="0">
                <a:solidFill>
                  <a:srgbClr val="000000"/>
                </a:solidFill>
                <a:sym typeface="Symbol" panose="05050102010706020507" pitchFamily="18" charset="2"/>
              </a:rPr>
              <a:t>Panitumumab</a:t>
            </a: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; FU/FA+Pmab)</a:t>
            </a: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105 Patient:innen in Arm B (5-FU/Folinsäure; FU/FA)</a:t>
            </a: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endParaRPr lang="de-DE" sz="1200" kern="0" dirty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  <a:p>
            <a:pPr defTabSz="1219170">
              <a:spcBef>
                <a:spcPts val="720"/>
              </a:spcBef>
            </a:pPr>
            <a:r>
              <a:rPr lang="de-DE" sz="1400" b="1" kern="0" dirty="0"/>
              <a:t>Ergebnisse:</a:t>
            </a:r>
            <a:endParaRPr lang="de-DE" sz="1200" kern="0" dirty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  <a:p>
            <a:pPr marL="171450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b="1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Bei Studieneinschluss:</a:t>
            </a: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50,1% der Patient:innen hatten &gt; 10 </a:t>
            </a:r>
            <a:r>
              <a:rPr lang="de-DE" sz="1200" kern="0" dirty="0">
                <a:solidFill>
                  <a:srgbClr val="000000"/>
                </a:solidFill>
                <a:sym typeface="Symbol" panose="05050102010706020507" pitchFamily="18" charset="2"/>
              </a:rPr>
              <a:t>Metastasen</a:t>
            </a:r>
            <a:endParaRPr lang="de-DE" sz="1200" kern="0" dirty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Mediane Größe der größten Metastase: 45 mm</a:t>
            </a:r>
          </a:p>
          <a:p>
            <a:pPr marL="171450" indent="-171450" defTabSz="12191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b="1" kern="0" dirty="0">
                <a:latin typeface="Arial"/>
                <a:sym typeface="Symbol" panose="05050102010706020507" pitchFamily="18" charset="2"/>
              </a:rPr>
              <a:t>Auswertung</a:t>
            </a:r>
            <a:r>
              <a:rPr lang="de-DE" sz="1200" b="1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zum prognostischen/prädiktiven Einfluss</a:t>
            </a:r>
            <a:r>
              <a:rPr lang="de-DE" sz="1200" b="1" kern="0" dirty="0">
                <a:latin typeface="Arial"/>
                <a:sym typeface="Symbol" panose="05050102010706020507" pitchFamily="18" charset="2"/>
              </a:rPr>
              <a:t>: </a:t>
            </a:r>
          </a:p>
          <a:p>
            <a:pPr marL="628650" lvl="1" indent="-171450" defTabSz="12191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latin typeface="Arial"/>
                <a:sym typeface="Symbol" panose="05050102010706020507" pitchFamily="18" charset="2"/>
              </a:rPr>
              <a:t>Anzahl der Metastasen: </a:t>
            </a:r>
            <a:r>
              <a:rPr lang="de-DE" sz="1200" u="sng" kern="0" dirty="0">
                <a:latin typeface="Arial"/>
                <a:sym typeface="Symbol" panose="05050102010706020507" pitchFamily="18" charset="2"/>
              </a:rPr>
              <a:t>&lt;</a:t>
            </a:r>
            <a:r>
              <a:rPr lang="de-DE" sz="1200" kern="0" dirty="0">
                <a:latin typeface="Arial"/>
                <a:sym typeface="Symbol" panose="05050102010706020507" pitchFamily="18" charset="2"/>
              </a:rPr>
              <a:t> 10 mit längerem PFS assoziiert</a:t>
            </a:r>
          </a:p>
          <a:p>
            <a:pPr marL="628650" lvl="1" indent="-171450" defTabSz="12191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latin typeface="Arial"/>
                <a:sym typeface="Symbol" panose="05050102010706020507" pitchFamily="18" charset="2"/>
              </a:rPr>
              <a:t>Anzahl (</a:t>
            </a:r>
            <a:r>
              <a:rPr lang="de-DE" sz="1200" u="sng" kern="0" dirty="0">
                <a:latin typeface="Arial"/>
                <a:sym typeface="Symbol" panose="05050102010706020507" pitchFamily="18" charset="2"/>
              </a:rPr>
              <a:t>&lt;</a:t>
            </a:r>
            <a:r>
              <a:rPr lang="de-DE" sz="1200" kern="0" dirty="0">
                <a:latin typeface="Arial"/>
                <a:sym typeface="Symbol" panose="05050102010706020507" pitchFamily="18" charset="2"/>
              </a:rPr>
              <a:t> 10) und Größe der Metastasen (</a:t>
            </a:r>
            <a:r>
              <a:rPr lang="de-DE" sz="1200" u="sng" kern="0" dirty="0">
                <a:latin typeface="Arial"/>
                <a:sym typeface="Symbol" panose="05050102010706020507" pitchFamily="18" charset="2"/>
              </a:rPr>
              <a:t>&lt;</a:t>
            </a:r>
            <a:r>
              <a:rPr lang="de-DE" sz="1200" kern="0" dirty="0">
                <a:latin typeface="Arial"/>
                <a:sym typeface="Symbol" panose="05050102010706020507" pitchFamily="18" charset="2"/>
              </a:rPr>
              <a:t> 50) mm mit längerem OS assoziiert</a:t>
            </a:r>
          </a:p>
          <a:p>
            <a:pPr marL="628650" lvl="1" indent="-171450" defTabSz="12191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latin typeface="Arial"/>
                <a:sym typeface="Symbol" panose="05050102010706020507" pitchFamily="18" charset="2"/>
              </a:rPr>
              <a:t>Bei &gt; 10 Metastasen und größte Metastase &gt; 50 mm: </a:t>
            </a:r>
            <a:br>
              <a:rPr lang="de-DE" sz="1200" kern="0" dirty="0">
                <a:latin typeface="Arial"/>
                <a:sym typeface="Symbol" panose="05050102010706020507" pitchFamily="18" charset="2"/>
              </a:rPr>
            </a:br>
            <a:r>
              <a:rPr lang="de-DE" sz="1200" kern="0" dirty="0">
                <a:latin typeface="Arial"/>
                <a:sym typeface="Symbol" panose="05050102010706020507" pitchFamily="18" charset="2"/>
              </a:rPr>
              <a:t>signifikant längeres PFS nach Erhaltungstherapie mit FU/FA + </a:t>
            </a:r>
            <a:r>
              <a:rPr lang="de-DE" sz="1200" kern="0" dirty="0" err="1">
                <a:latin typeface="Arial"/>
                <a:sym typeface="Symbol" panose="05050102010706020507" pitchFamily="18" charset="2"/>
              </a:rPr>
              <a:t>Panitumumab</a:t>
            </a:r>
            <a:r>
              <a:rPr lang="de-DE" sz="1200" kern="0" dirty="0">
                <a:latin typeface="Arial"/>
                <a:sym typeface="Symbol" panose="05050102010706020507" pitchFamily="18" charset="2"/>
              </a:rPr>
              <a:t> (im Vergleich zu FU/FA alleine)</a:t>
            </a:r>
            <a:endParaRPr lang="de-DE" sz="1200" kern="0" dirty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6CF412D-96DB-D42A-E146-364FC811BDB1}"/>
              </a:ext>
            </a:extLst>
          </p:cNvPr>
          <p:cNvSpPr txBox="1"/>
          <p:nvPr/>
        </p:nvSpPr>
        <p:spPr>
          <a:xfrm>
            <a:off x="316719" y="4887416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/>
            <a:r>
              <a:rPr lang="de-AT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Sommerhäuser et al., ASCO 2023 Annual Meeting, Abstract 3551</a:t>
            </a:r>
            <a:br>
              <a:rPr lang="de-AT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de-DE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OS: Gesamtüberleben, PFS: Progressionsfreies Überleben</a:t>
            </a:r>
          </a:p>
          <a:p>
            <a:pPr indent="0"/>
            <a:endParaRPr lang="en-US" sz="500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37494"/>
      </p:ext>
    </p:ext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577475-532C-CFE9-C2D4-8A5F7B01DC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89384B6-21A5-0415-3571-A81B375A7F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890945"/>
              </p:ext>
            </p:extLst>
          </p:nvPr>
        </p:nvGraphicFramePr>
        <p:xfrm>
          <a:off x="1727491" y="2415149"/>
          <a:ext cx="5689017" cy="2210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5165">
                  <a:extLst>
                    <a:ext uri="{9D8B030D-6E8A-4147-A177-3AD203B41FA5}">
                      <a16:colId xmlns:a16="http://schemas.microsoft.com/office/drawing/2014/main" val="1929145742"/>
                    </a:ext>
                  </a:extLst>
                </a:gridCol>
                <a:gridCol w="1088463">
                  <a:extLst>
                    <a:ext uri="{9D8B030D-6E8A-4147-A177-3AD203B41FA5}">
                      <a16:colId xmlns:a16="http://schemas.microsoft.com/office/drawing/2014/main" val="3709794516"/>
                    </a:ext>
                  </a:extLst>
                </a:gridCol>
                <a:gridCol w="1088463">
                  <a:extLst>
                    <a:ext uri="{9D8B030D-6E8A-4147-A177-3AD203B41FA5}">
                      <a16:colId xmlns:a16="http://schemas.microsoft.com/office/drawing/2014/main" val="2087549859"/>
                    </a:ext>
                  </a:extLst>
                </a:gridCol>
                <a:gridCol w="1088463">
                  <a:extLst>
                    <a:ext uri="{9D8B030D-6E8A-4147-A177-3AD203B41FA5}">
                      <a16:colId xmlns:a16="http://schemas.microsoft.com/office/drawing/2014/main" val="34105536"/>
                    </a:ext>
                  </a:extLst>
                </a:gridCol>
                <a:gridCol w="1088463">
                  <a:extLst>
                    <a:ext uri="{9D8B030D-6E8A-4147-A177-3AD203B41FA5}">
                      <a16:colId xmlns:a16="http://schemas.microsoft.com/office/drawing/2014/main" val="3976612094"/>
                    </a:ext>
                  </a:extLst>
                </a:gridCol>
              </a:tblGrid>
              <a:tr h="343086">
                <a:tc gridSpan="5"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</a:rPr>
                        <a:t>Metastasen</a:t>
                      </a:r>
                      <a:r>
                        <a:rPr lang="en-US" sz="900" dirty="0">
                          <a:effectLst/>
                        </a:rPr>
                        <a:t>-Last </a:t>
                      </a:r>
                      <a:r>
                        <a:rPr lang="en-US" sz="900" dirty="0" err="1">
                          <a:effectLst/>
                        </a:rPr>
                        <a:t>nach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Anzahl</a:t>
                      </a:r>
                      <a:r>
                        <a:rPr lang="en-US" sz="900" dirty="0">
                          <a:effectLst/>
                        </a:rPr>
                        <a:t> und </a:t>
                      </a:r>
                      <a:r>
                        <a:rPr lang="en-US" sz="900" dirty="0" err="1">
                          <a:effectLst/>
                        </a:rPr>
                        <a:t>Größe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kolorektaler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Metastasen</a:t>
                      </a:r>
                      <a:r>
                        <a:rPr lang="en-US" sz="900" dirty="0">
                          <a:effectLst/>
                        </a:rPr>
                        <a:t> (CRM) und </a:t>
                      </a:r>
                      <a:r>
                        <a:rPr lang="en-US" sz="900" dirty="0" err="1">
                          <a:effectLst/>
                        </a:rPr>
                        <a:t>Behandlungsarm</a:t>
                      </a:r>
                      <a:endParaRPr lang="de-DE" sz="9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395897"/>
                  </a:ext>
                </a:extLst>
              </a:tr>
              <a:tr h="16398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effectLst/>
                        </a:rPr>
                        <a:t>≤ 10 CRMs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 err="1">
                          <a:effectLst/>
                        </a:rPr>
                        <a:t>Größte</a:t>
                      </a:r>
                      <a:r>
                        <a:rPr lang="en-US" sz="900" b="1" dirty="0">
                          <a:effectLst/>
                        </a:rPr>
                        <a:t> CRM ≤ 50 mm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218792"/>
                  </a:ext>
                </a:extLst>
              </a:tr>
              <a:tr h="14111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effectLst/>
                        </a:rPr>
                        <a:t>Arm A (n=52)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effectLst/>
                        </a:rPr>
                        <a:t>Arm B (n=52)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effectLst/>
                        </a:rPr>
                        <a:t>Arm A (n=64)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effectLst/>
                        </a:rPr>
                        <a:t>Arm B (n=60)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5990021"/>
                  </a:ext>
                </a:extLst>
              </a:tr>
              <a:tr h="162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Median PFS, </a:t>
                      </a:r>
                      <a:r>
                        <a:rPr lang="en-US" sz="900" b="0" dirty="0" err="1">
                          <a:effectLst/>
                        </a:rPr>
                        <a:t>Monate</a:t>
                      </a:r>
                      <a:endParaRPr lang="de-DE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effectLst/>
                        </a:rPr>
                        <a:t>10,3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effectLst/>
                        </a:rPr>
                        <a:t>6,0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effectLst/>
                        </a:rPr>
                        <a:t>8,4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effectLst/>
                        </a:rPr>
                        <a:t>6,5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6479225"/>
                  </a:ext>
                </a:extLst>
              </a:tr>
              <a:tr h="366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HR </a:t>
                      </a:r>
                      <a:r>
                        <a:rPr lang="en-US" sz="900" b="0" dirty="0">
                          <a:effectLst/>
                        </a:rPr>
                        <a:t>(95% KI),</a:t>
                      </a:r>
                      <a:endParaRPr lang="de-DE" sz="1100" b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p </a:t>
                      </a:r>
                      <a:r>
                        <a:rPr lang="en-US" sz="900" b="0" dirty="0">
                          <a:effectLst/>
                        </a:rPr>
                        <a:t>(Log-Rank)</a:t>
                      </a:r>
                      <a:endParaRPr lang="de-DE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0,74 (0,49–1,13)</a:t>
                      </a:r>
                      <a:endParaRPr lang="de-DE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p=0,164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0,90 (0,61–1,33)</a:t>
                      </a:r>
                      <a:endParaRPr lang="de-DE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p=0,586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181566"/>
                  </a:ext>
                </a:extLst>
              </a:tr>
              <a:tr h="16398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effectLst/>
                        </a:rPr>
                        <a:t>&gt;10 CRMs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 err="1">
                          <a:effectLst/>
                        </a:rPr>
                        <a:t>Größte</a:t>
                      </a:r>
                      <a:r>
                        <a:rPr lang="en-US" sz="900" b="1" dirty="0">
                          <a:effectLst/>
                        </a:rPr>
                        <a:t> CRM &gt; 50 mm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388624"/>
                  </a:ext>
                </a:extLst>
              </a:tr>
              <a:tr h="14111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effectLst/>
                        </a:rPr>
                        <a:t>Arm A (n=54)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effectLst/>
                        </a:rPr>
                        <a:t>Arm B (n=53)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effectLst/>
                        </a:rPr>
                        <a:t>Arm A (n=42)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effectLst/>
                        </a:rPr>
                        <a:t>Arm B (n=45)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0097542"/>
                  </a:ext>
                </a:extLst>
              </a:tr>
              <a:tr h="141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Median PFS, </a:t>
                      </a:r>
                      <a:r>
                        <a:rPr lang="en-US" sz="900" b="0" dirty="0" err="1">
                          <a:effectLst/>
                        </a:rPr>
                        <a:t>Monate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effectLst/>
                        </a:rPr>
                        <a:t>8,1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effectLst/>
                        </a:rPr>
                        <a:t>5,6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effectLst/>
                        </a:rPr>
                        <a:t>9,2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effectLst/>
                        </a:rPr>
                        <a:t>5,0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2950810"/>
                  </a:ext>
                </a:extLst>
              </a:tr>
              <a:tr h="392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HR </a:t>
                      </a:r>
                      <a:r>
                        <a:rPr lang="en-US" sz="900" b="0" dirty="0">
                          <a:effectLst/>
                        </a:rPr>
                        <a:t>(95% KI),</a:t>
                      </a:r>
                      <a:endParaRPr lang="de-DE" sz="1100" b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p </a:t>
                      </a:r>
                      <a:r>
                        <a:rPr lang="en-US" sz="900" b="0" dirty="0">
                          <a:effectLst/>
                        </a:rPr>
                        <a:t>(Log-Rank)</a:t>
                      </a:r>
                      <a:endParaRPr lang="de-DE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0,63 (0,42–0,95)</a:t>
                      </a:r>
                      <a:endParaRPr lang="de-DE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effectLst/>
                        </a:rPr>
                        <a:t>p=0,028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0,48 (0,31–0,75)</a:t>
                      </a:r>
                      <a:endParaRPr lang="de-DE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effectLst/>
                        </a:rPr>
                        <a:t>p=0,001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370552"/>
                  </a:ext>
                </a:extLst>
              </a:tr>
              <a:tr h="17357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7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[Arm A] FU/FA+ </a:t>
                      </a:r>
                      <a:r>
                        <a:rPr lang="de-DE" sz="700" b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Panitumumab</a:t>
                      </a:r>
                      <a:r>
                        <a:rPr lang="de-DE" sz="7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[Arm B] FU/FA alleine</a:t>
                      </a:r>
                      <a:endParaRPr lang="de-DE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661213"/>
                  </a:ext>
                </a:extLst>
              </a:tr>
            </a:tbl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F015317B-C922-F3B2-E4BF-B89E8AE6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9" y="372055"/>
            <a:ext cx="8433180" cy="460195"/>
          </a:xfrm>
        </p:spPr>
        <p:txBody>
          <a:bodyPr/>
          <a:lstStyle/>
          <a:p>
            <a:br>
              <a:rPr lang="de-DE" sz="2000" dirty="0"/>
            </a:br>
            <a:r>
              <a:rPr lang="de-DE" sz="2000" dirty="0" err="1"/>
              <a:t>PanaMa</a:t>
            </a:r>
            <a:r>
              <a:rPr lang="de-DE" sz="2000" dirty="0"/>
              <a:t>: </a:t>
            </a:r>
            <a:r>
              <a:rPr lang="de-AT" sz="2000" b="0" dirty="0"/>
              <a:t>Einfluss von Größe/Anzahl kolorektaler Metastasen</a:t>
            </a:r>
            <a:endParaRPr lang="de-DE" sz="1400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98C50E7-EA92-20BB-21C8-340F528C3548}"/>
              </a:ext>
            </a:extLst>
          </p:cNvPr>
          <p:cNvSpPr txBox="1">
            <a:spLocks/>
          </p:cNvSpPr>
          <p:nvPr/>
        </p:nvSpPr>
        <p:spPr>
          <a:xfrm>
            <a:off x="314546" y="1026403"/>
            <a:ext cx="8674556" cy="1289924"/>
          </a:xfrm>
          <a:prstGeom prst="rect">
            <a:avLst/>
          </a:prstGeom>
        </p:spPr>
        <p:txBody>
          <a:bodyPr/>
          <a:lstStyle>
            <a:lvl1pPr marL="237745" indent="-237745" algn="l" rtl="0" eaLnBrk="1" fontAlgn="base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4639" indent="-23774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</a:defRPr>
            </a:lvl2pPr>
            <a:lvl3pPr marL="779531" indent="-237745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2133">
                <a:solidFill>
                  <a:schemeClr val="accent1"/>
                </a:solidFill>
                <a:latin typeface="+mn-lt"/>
              </a:defRPr>
            </a:lvl3pPr>
            <a:lvl4pPr marL="1314418" indent="-285744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  <a:defRPr sz="2133">
                <a:solidFill>
                  <a:schemeClr val="tx1"/>
                </a:solidFill>
                <a:latin typeface="+mn-lt"/>
              </a:defRPr>
            </a:lvl5pPr>
            <a:lvl6pPr marL="1885904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sz="1400" b="1" kern="0" dirty="0"/>
              <a:t>Schlussfolgerung: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1200" kern="0" dirty="0"/>
              <a:t>Metastasen-Last (Anzahl und Größe) als prognostischer Faktor für PFS und OS der Erhaltungstherapie identifiziert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1200" kern="0" dirty="0"/>
              <a:t>Anzahl und größter Durchmesser der Metastasen waren prädiktiv für das PFS einer Erhaltungstherapie mit </a:t>
            </a:r>
            <a:r>
              <a:rPr lang="de-DE" sz="1200" kern="0" dirty="0" err="1"/>
              <a:t>Panitumumab</a:t>
            </a:r>
            <a:r>
              <a:rPr lang="de-DE" sz="1200" kern="0" dirty="0"/>
              <a:t> (PFS: primärer Endpunkt der </a:t>
            </a:r>
            <a:r>
              <a:rPr lang="de-DE" sz="1200" kern="0" dirty="0" err="1"/>
              <a:t>PanaMa</a:t>
            </a:r>
            <a:r>
              <a:rPr lang="de-DE" sz="1200" kern="0" dirty="0"/>
              <a:t>-Studie)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1200" kern="0" dirty="0" err="1"/>
              <a:t>Patient:innen</a:t>
            </a:r>
            <a:r>
              <a:rPr lang="de-DE" sz="1200" kern="0" dirty="0"/>
              <a:t> mit hoher Metastasen-Last bei Studieneinschluss: Benefit durch </a:t>
            </a:r>
            <a:r>
              <a:rPr lang="de-DE" sz="1200" kern="0" dirty="0" err="1"/>
              <a:t>Panitumumab</a:t>
            </a:r>
            <a:r>
              <a:rPr lang="de-DE" sz="1200" kern="0" dirty="0"/>
              <a:t>-haltige Erhaltungstherapie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0564994-35DB-A1CE-1852-7EFC3AFA3B99}"/>
              </a:ext>
            </a:extLst>
          </p:cNvPr>
          <p:cNvSpPr txBox="1"/>
          <p:nvPr/>
        </p:nvSpPr>
        <p:spPr>
          <a:xfrm>
            <a:off x="316719" y="4887416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/>
            <a:r>
              <a:rPr lang="de-AT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Sommerhäuser et al., ASCO 2023 Annual Meeting, Abstract 3551</a:t>
            </a:r>
            <a:br>
              <a:rPr lang="de-AT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de-DE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OS: Gesamtüberleben, PFS: Progressionsfreies Überleben</a:t>
            </a:r>
          </a:p>
          <a:p>
            <a:pPr indent="0"/>
            <a:endParaRPr lang="en-US" sz="500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03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BFA59D7-DC73-44C0-9264-6F338BFC5531}"/>
              </a:ext>
            </a:extLst>
          </p:cNvPr>
          <p:cNvSpPr txBox="1"/>
          <p:nvPr/>
        </p:nvSpPr>
        <p:spPr>
          <a:xfrm>
            <a:off x="931762" y="1366212"/>
            <a:ext cx="736149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Größen-abhängige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Heterogenität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von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kolorektalen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Lebermetastasen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(CRLM)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bei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Patient:innen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mit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metastasiertem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Kolorektalkarzinom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RAS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Wildtyp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) in der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PanaMa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Studie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Auswirkung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auf die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Therapieentscheidung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324D7CB-10A1-69F7-E1BA-B46F4DE4CA80}"/>
              </a:ext>
            </a:extLst>
          </p:cNvPr>
          <p:cNvSpPr txBox="1"/>
          <p:nvPr/>
        </p:nvSpPr>
        <p:spPr>
          <a:xfrm>
            <a:off x="1672286" y="3227490"/>
            <a:ext cx="6013919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de-DE" sz="1400" b="1" dirty="0"/>
              <a:t>Greta Sommerhäuser</a:t>
            </a:r>
            <a:r>
              <a:rPr lang="de-DE" sz="1400" dirty="0"/>
              <a:t>, Annika </a:t>
            </a:r>
            <a:r>
              <a:rPr lang="de-DE" sz="1400" dirty="0" err="1"/>
              <a:t>Kurreck</a:t>
            </a:r>
            <a:r>
              <a:rPr lang="de-DE" sz="1400" dirty="0"/>
              <a:t>, Alexander Beck, Uli Fehrenbach, Meinolf Karthaus, Stefan Fruehauf, Ullrich </a:t>
            </a:r>
            <a:r>
              <a:rPr lang="de-DE" sz="1400" dirty="0" err="1"/>
              <a:t>Graeven</a:t>
            </a:r>
            <a:r>
              <a:rPr lang="de-DE" sz="1400" dirty="0"/>
              <a:t>, Lothar Mueller, Alexander </a:t>
            </a:r>
            <a:r>
              <a:rPr lang="de-DE" sz="1400" dirty="0" err="1"/>
              <a:t>Koenig</a:t>
            </a:r>
            <a:r>
              <a:rPr lang="de-DE" sz="1400" dirty="0"/>
              <a:t>, Ludwig Fischer von </a:t>
            </a:r>
            <a:r>
              <a:rPr lang="de-DE" sz="1400" dirty="0" err="1"/>
              <a:t>Weikersthal</a:t>
            </a:r>
            <a:r>
              <a:rPr lang="de-DE" sz="1400" dirty="0"/>
              <a:t>, Johanna Meyer-Knees, Alexej Ballhausen, Arndt Stahler, Volker Heinemann, Swantje Held, Annabel Alig, Stefan Kasper, Sebastian </a:t>
            </a:r>
            <a:r>
              <a:rPr lang="de-DE" sz="1400" dirty="0" err="1"/>
              <a:t>Stintzing</a:t>
            </a:r>
            <a:r>
              <a:rPr lang="de-DE" sz="1400" dirty="0"/>
              <a:t>, Tanja Trarbach, Dominik Modest</a:t>
            </a:r>
            <a:endParaRPr lang="de-AT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 defTabSz="685800">
              <a:defRPr/>
            </a:pPr>
            <a:br>
              <a:rPr lang="de-AT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sz="1400" dirty="0">
                <a:solidFill>
                  <a:schemeClr val="accent1">
                    <a:lumMod val="75000"/>
                  </a:schemeClr>
                </a:solidFill>
              </a:rPr>
              <a:t>Abstract 3553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03268"/>
      </p:ext>
    </p:extLst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08978-98B2-44E9-8C99-8AF141BC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4028"/>
            <a:ext cx="8229600" cy="589293"/>
          </a:xfrm>
        </p:spPr>
        <p:txBody>
          <a:bodyPr/>
          <a:lstStyle/>
          <a:p>
            <a:r>
              <a:rPr lang="de-AT" sz="2000" b="0" dirty="0" err="1"/>
              <a:t>PanaMa</a:t>
            </a:r>
            <a:r>
              <a:rPr lang="de-AT" sz="2000" b="0" dirty="0"/>
              <a:t> - Studiendesign</a:t>
            </a:r>
            <a:endParaRPr lang="de-DE" sz="20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01594-5EBA-4D0C-AA02-78A184DCB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60" y="4569606"/>
            <a:ext cx="8093958" cy="468268"/>
          </a:xfrm>
        </p:spPr>
        <p:txBody>
          <a:bodyPr/>
          <a:lstStyle/>
          <a:p>
            <a:pPr indent="0"/>
            <a:r>
              <a:rPr lang="de-AT" sz="563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Sommerhäuser et al., ASCO 2023 Annual Meeting, Abstract 3553</a:t>
            </a:r>
            <a:endParaRPr lang="en-US" sz="563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indent="0"/>
            <a:endParaRPr lang="de-DE" sz="563" dirty="0">
              <a:solidFill>
                <a:srgbClr val="000000"/>
              </a:solidFill>
              <a:highlight>
                <a:srgbClr val="FFFF00"/>
              </a:highlight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indent="0"/>
            <a:r>
              <a:rPr lang="de-DE" dirty="0"/>
              <a:t>* Drop-outs:  Behandlungsversagen: Progression (PD) und/oder Tod, unerwünschte Ereignisse, medizinische Gründe (inkl. sekundärer Resektion der Metastasen), </a:t>
            </a:r>
            <a:br>
              <a:rPr lang="de-DE" dirty="0"/>
            </a:br>
            <a:r>
              <a:rPr lang="de-DE" baseline="30000" dirty="0"/>
              <a:t>1</a:t>
            </a:r>
            <a:r>
              <a:rPr lang="de-DE" dirty="0"/>
              <a:t>PFS nach Erhaltungstherapie: definiert als Zeitspanne von Randomisierung bei Progression entsprechend </a:t>
            </a:r>
            <a:r>
              <a:rPr lang="en-US" dirty="0">
                <a:effectLst/>
                <a:latin typeface="Arial" panose="020B0604020202020204" pitchFamily="34" charset="0"/>
              </a:rPr>
              <a:t>RECIST 1.1. </a:t>
            </a:r>
            <a:r>
              <a:rPr lang="en-US" dirty="0" err="1">
                <a:effectLst/>
                <a:latin typeface="Arial" panose="020B0604020202020204" pitchFamily="34" charset="0"/>
              </a:rPr>
              <a:t>oder</a:t>
            </a:r>
            <a:r>
              <a:rPr lang="en-US" dirty="0">
                <a:effectLst/>
                <a:latin typeface="Arial" panose="020B0604020202020204" pitchFamily="34" charset="0"/>
              </a:rPr>
              <a:t> Tod. </a:t>
            </a:r>
            <a:r>
              <a:rPr lang="en-US" baseline="30000" dirty="0">
                <a:effectLst/>
                <a:latin typeface="Arial" panose="020B0604020202020204" pitchFamily="34" charset="0"/>
              </a:rPr>
              <a:t>2</a:t>
            </a:r>
            <a:r>
              <a:rPr lang="en-US" dirty="0">
                <a:effectLst/>
                <a:latin typeface="Arial" panose="020B0604020202020204" pitchFamily="34" charset="0"/>
              </a:rPr>
              <a:t>Zeitspanne</a:t>
            </a:r>
            <a:r>
              <a:rPr lang="en-US" sz="800" dirty="0">
                <a:effectLst/>
                <a:latin typeface="Arial" panose="020B0604020202020204" pitchFamily="34" charset="0"/>
              </a:rPr>
              <a:t> </a:t>
            </a:r>
            <a:r>
              <a:rPr lang="en-US" dirty="0"/>
              <a:t>von PD </a:t>
            </a:r>
            <a:r>
              <a:rPr lang="en-US" dirty="0" err="1"/>
              <a:t>während</a:t>
            </a:r>
            <a:r>
              <a:rPr lang="en-US" dirty="0"/>
              <a:t> </a:t>
            </a:r>
            <a:r>
              <a:rPr lang="en-US" dirty="0" err="1"/>
              <a:t>Erhalungstherapie</a:t>
            </a:r>
            <a:r>
              <a:rPr lang="en-US" dirty="0"/>
              <a:t> bis PD/Tod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Reinduktion</a:t>
            </a:r>
            <a:r>
              <a:rPr lang="en-US" dirty="0"/>
              <a:t> </a:t>
            </a:r>
            <a:r>
              <a:rPr lang="en-US" baseline="30000" dirty="0"/>
              <a:t>3</a:t>
            </a:r>
            <a:r>
              <a:rPr lang="en-US" dirty="0"/>
              <a:t>nach 12 </a:t>
            </a:r>
            <a:r>
              <a:rPr lang="en-US" dirty="0" err="1"/>
              <a:t>Wochen</a:t>
            </a:r>
            <a:r>
              <a:rPr lang="en-US" dirty="0"/>
              <a:t> </a:t>
            </a:r>
            <a:r>
              <a:rPr lang="en-US" dirty="0" err="1"/>
              <a:t>Induktionstherapie</a:t>
            </a:r>
            <a:r>
              <a:rPr lang="en-US" dirty="0"/>
              <a:t>, </a:t>
            </a:r>
            <a:r>
              <a:rPr lang="en-US" dirty="0" err="1"/>
              <a:t>entsprechend</a:t>
            </a:r>
            <a:r>
              <a:rPr lang="en-US" dirty="0"/>
              <a:t> RECIST 1.1 </a:t>
            </a:r>
            <a:r>
              <a:rPr lang="en-US" baseline="30000" dirty="0"/>
              <a:t>4</a:t>
            </a:r>
            <a:r>
              <a:rPr lang="en-US" dirty="0"/>
              <a:t>während </a:t>
            </a:r>
            <a:r>
              <a:rPr lang="en-US" dirty="0" err="1"/>
              <a:t>Erhaltungs</a:t>
            </a:r>
            <a:r>
              <a:rPr lang="en-US" dirty="0"/>
              <a:t>-, </a:t>
            </a:r>
            <a:r>
              <a:rPr lang="en-US" dirty="0" err="1"/>
              <a:t>bzw</a:t>
            </a:r>
            <a:r>
              <a:rPr lang="en-US" dirty="0"/>
              <a:t>. Re-</a:t>
            </a:r>
            <a:r>
              <a:rPr lang="en-US" dirty="0" err="1"/>
              <a:t>Induktionstherapie</a:t>
            </a:r>
            <a:r>
              <a:rPr lang="en-US" dirty="0"/>
              <a:t> </a:t>
            </a:r>
            <a:r>
              <a:rPr lang="de-AT" b="1" dirty="0"/>
              <a:t>Dosierung</a:t>
            </a:r>
            <a:r>
              <a:rPr lang="de-AT" dirty="0"/>
              <a:t>: </a:t>
            </a:r>
            <a:r>
              <a:rPr lang="de-DE" dirty="0"/>
              <a:t>Alle Regime: 2-wöchentlich verabreicht; mFOLFOX6: 85 mg/m2 Oxaliplatin, 400 mg/m2  Folinsäure, 2.400 mg 5-FU/46 h, 6 mg/kg </a:t>
            </a:r>
            <a:r>
              <a:rPr lang="de-DE" dirty="0" err="1"/>
              <a:t>Panitumumab</a:t>
            </a:r>
            <a:r>
              <a:rPr lang="de-DE" dirty="0"/>
              <a:t>, Erhaltungstherapien: 400 mg/m2 Folinsäure, 2.400 mg 5-FU/46 h +/- 6 mg/kg </a:t>
            </a:r>
            <a:r>
              <a:rPr lang="de-DE" dirty="0" err="1"/>
              <a:t>Panitumumab</a:t>
            </a:r>
            <a:r>
              <a:rPr lang="de-DE" dirty="0"/>
              <a:t>, </a:t>
            </a:r>
            <a:r>
              <a:rPr lang="de-AT" dirty="0"/>
              <a:t>PD: Progress, OS: Gesamtüberleben, PFS: Progressionsfreies Überleben, ORR: Ansprechrate</a:t>
            </a:r>
            <a:endParaRPr lang="de-DE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3DC2DAF-BE0E-45B6-BE20-073C4D083F94}"/>
              </a:ext>
            </a:extLst>
          </p:cNvPr>
          <p:cNvSpPr txBox="1">
            <a:spLocks/>
          </p:cNvSpPr>
          <p:nvPr/>
        </p:nvSpPr>
        <p:spPr>
          <a:xfrm>
            <a:off x="533039" y="3740975"/>
            <a:ext cx="7939613" cy="649407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0" fontAlgn="base" hangingPunct="0">
              <a:spcBef>
                <a:spcPts val="450"/>
              </a:spcBef>
              <a:spcAft>
                <a:spcPts val="450"/>
              </a:spcAft>
              <a:buClr>
                <a:srgbClr val="037FC4"/>
              </a:buClr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57213" indent="-214313" algn="l" defTabSz="342900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37FC4"/>
              </a:buClr>
              <a:buFont typeface="Arial" charset="0"/>
              <a:buChar char="–"/>
              <a:defRPr sz="135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857250" indent="-171450" algn="l" defTabSz="34290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37FC4"/>
              </a:buClr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200150" indent="-171450" algn="l" defTabSz="34290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37FC4"/>
              </a:buClr>
              <a:buFont typeface="Arial" charset="0"/>
              <a:buChar char="–"/>
              <a:defRPr sz="105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543050" indent="-171450" algn="l" defTabSz="34290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37FC4"/>
              </a:buClr>
              <a:buFont typeface="Arial" charset="0"/>
              <a:buChar char="»"/>
              <a:defRPr sz="105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1050" b="1" dirty="0">
                <a:solidFill>
                  <a:srgbClr val="000000"/>
                </a:solidFill>
              </a:rPr>
              <a:t>Primärer Endpunkt: 		PFS nach Erhaltungstherapie</a:t>
            </a:r>
            <a:r>
              <a:rPr lang="de-DE" sz="1050" b="1" baseline="30000" dirty="0">
                <a:solidFill>
                  <a:srgbClr val="000000"/>
                </a:solidFill>
              </a:rPr>
              <a:t>1</a:t>
            </a:r>
            <a:endParaRPr lang="de-DE" sz="1050" baseline="300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de-DE" sz="1050" b="1" dirty="0">
                <a:solidFill>
                  <a:srgbClr val="000000"/>
                </a:solidFill>
              </a:rPr>
              <a:t>Sekundäre Endpunkte</a:t>
            </a:r>
            <a:r>
              <a:rPr lang="de-DE" sz="1050" dirty="0">
                <a:solidFill>
                  <a:srgbClr val="000000"/>
                </a:solidFill>
              </a:rPr>
              <a:t>: 	</a:t>
            </a:r>
            <a:r>
              <a:rPr lang="en-US" sz="1100" dirty="0">
                <a:effectLst/>
                <a:latin typeface="Arial" panose="020B0604020202020204" pitchFamily="34" charset="0"/>
              </a:rPr>
              <a:t>PFS der Re-Induktionstherapie</a:t>
            </a:r>
            <a:r>
              <a:rPr lang="en-US" sz="1100" baseline="30000" dirty="0">
                <a:effectLst/>
                <a:latin typeface="Arial" panose="020B0604020202020204" pitchFamily="34" charset="0"/>
              </a:rPr>
              <a:t>2</a:t>
            </a:r>
            <a:r>
              <a:rPr lang="en-US" sz="1100" dirty="0">
                <a:effectLst/>
                <a:latin typeface="Arial" panose="020B0604020202020204" pitchFamily="34" charset="0"/>
              </a:rPr>
              <a:t>, ORR</a:t>
            </a:r>
            <a:r>
              <a:rPr lang="en-US" sz="1100" baseline="30000" dirty="0">
                <a:effectLst/>
                <a:latin typeface="Arial" panose="020B0604020202020204" pitchFamily="34" charset="0"/>
              </a:rPr>
              <a:t>3</a:t>
            </a:r>
            <a:r>
              <a:rPr lang="en-US" sz="1100" dirty="0">
                <a:latin typeface="Arial" panose="020B0604020202020204" pitchFamily="34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</a:rPr>
              <a:t>Bestes</a:t>
            </a:r>
            <a:r>
              <a:rPr lang="en-US" sz="1100" dirty="0">
                <a:latin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</a:rPr>
              <a:t>objektives</a:t>
            </a:r>
            <a:r>
              <a:rPr lang="en-US" sz="1100" dirty="0">
                <a:latin typeface="Arial" panose="020B0604020202020204" pitchFamily="34" charset="0"/>
              </a:rPr>
              <a:t> </a:t>
            </a:r>
            <a:r>
              <a:rPr lang="en-US" sz="1100" dirty="0">
                <a:effectLst/>
                <a:latin typeface="Arial" panose="020B0604020202020204" pitchFamily="34" charset="0"/>
              </a:rPr>
              <a:t>Ansprechen</a:t>
            </a:r>
            <a:r>
              <a:rPr lang="en-US" sz="1100" baseline="30000" dirty="0">
                <a:effectLst/>
                <a:latin typeface="Arial" panose="020B0604020202020204" pitchFamily="34" charset="0"/>
              </a:rPr>
              <a:t>4</a:t>
            </a:r>
            <a:r>
              <a:rPr lang="en-US" sz="1100" dirty="0">
                <a:effectLst/>
                <a:latin typeface="Arial" panose="020B0604020202020204" pitchFamily="34" charset="0"/>
              </a:rPr>
              <a:t>, OS, 									</a:t>
            </a:r>
            <a:r>
              <a:rPr lang="en-US" sz="1100" dirty="0" err="1">
                <a:effectLst/>
                <a:latin typeface="Arial" panose="020B0604020202020204" pitchFamily="34" charset="0"/>
              </a:rPr>
              <a:t>Lebensqualität</a:t>
            </a:r>
            <a:r>
              <a:rPr lang="en-US" sz="1100" dirty="0">
                <a:effectLst/>
                <a:latin typeface="Arial" panose="020B0604020202020204" pitchFamily="34" charset="0"/>
              </a:rPr>
              <a:t>, Dauer der </a:t>
            </a:r>
            <a:r>
              <a:rPr lang="en-US" sz="1100" dirty="0" err="1">
                <a:effectLst/>
                <a:latin typeface="Arial" panose="020B0604020202020204" pitchFamily="34" charset="0"/>
              </a:rPr>
              <a:t>Erhaltungs</a:t>
            </a:r>
            <a:r>
              <a:rPr lang="en-US" sz="1100" dirty="0">
                <a:effectLst/>
                <a:latin typeface="Arial" panose="020B0604020202020204" pitchFamily="34" charset="0"/>
              </a:rPr>
              <a:t>- </a:t>
            </a:r>
            <a:r>
              <a:rPr lang="en-US" sz="1100" dirty="0" err="1">
                <a:effectLst/>
                <a:latin typeface="Arial" panose="020B0604020202020204" pitchFamily="34" charset="0"/>
              </a:rPr>
              <a:t>bzw</a:t>
            </a:r>
            <a:r>
              <a:rPr lang="en-US" sz="1100" dirty="0">
                <a:effectLst/>
                <a:latin typeface="Arial" panose="020B0604020202020204" pitchFamily="34" charset="0"/>
              </a:rPr>
              <a:t>. Re-</a:t>
            </a:r>
            <a:r>
              <a:rPr lang="en-US" sz="1100" dirty="0" err="1">
                <a:effectLst/>
                <a:latin typeface="Arial" panose="020B0604020202020204" pitchFamily="34" charset="0"/>
              </a:rPr>
              <a:t>Induktionstherapie</a:t>
            </a:r>
            <a:r>
              <a:rPr lang="en-US" sz="1100" dirty="0">
                <a:effectLst/>
                <a:latin typeface="Arial" panose="020B0604020202020204" pitchFamily="34" charset="0"/>
              </a:rPr>
              <a:t>.</a:t>
            </a:r>
            <a:endParaRPr lang="de-DE" sz="1050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5" name="TextBox 59">
            <a:extLst>
              <a:ext uri="{FF2B5EF4-FFF2-40B4-BE49-F238E27FC236}">
                <a16:creationId xmlns:a16="http://schemas.microsoft.com/office/drawing/2014/main" id="{63E77C78-1447-4578-B4A9-121E75B4A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83" y="1039512"/>
            <a:ext cx="507382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rgbClr val="037FC4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37FC4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37FC4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37FC4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37FC4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37FC4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37FC4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37FC4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37FC4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  <a:defRPr/>
            </a:pPr>
            <a:r>
              <a:rPr lang="de-DE" altLang="en-US" sz="1050" b="1" kern="0" dirty="0" err="1">
                <a:solidFill>
                  <a:srgbClr val="000000"/>
                </a:solidFill>
              </a:rPr>
              <a:t>PanaMa</a:t>
            </a:r>
            <a:r>
              <a:rPr lang="de-DE" altLang="en-US" sz="1050" b="1" kern="0" dirty="0">
                <a:solidFill>
                  <a:srgbClr val="000000"/>
                </a:solidFill>
              </a:rPr>
              <a:t>: </a:t>
            </a:r>
            <a:r>
              <a:rPr lang="de-DE" altLang="en-US" sz="1050" kern="0" dirty="0">
                <a:solidFill>
                  <a:srgbClr val="000000"/>
                </a:solidFill>
              </a:rPr>
              <a:t>Randomisierte, offene, multizentrische Phase II-Studie (NCT01991873) </a:t>
            </a:r>
            <a:endParaRPr lang="de-DE" sz="788" kern="0" dirty="0">
              <a:solidFill>
                <a:srgbClr val="000000"/>
              </a:solidFill>
            </a:endParaRPr>
          </a:p>
        </p:txBody>
      </p:sp>
      <p:pic>
        <p:nvPicPr>
          <p:cNvPr id="26" name="Graphic 25" descr="Home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03382117-19E3-4237-97D7-2711A1684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5600" y="489252"/>
            <a:ext cx="405000" cy="405000"/>
          </a:xfrm>
          <a:prstGeom prst="rect">
            <a:avLst/>
          </a:prstGeom>
        </p:spPr>
      </p:pic>
      <p:sp>
        <p:nvSpPr>
          <p:cNvPr id="10" name="object 13">
            <a:extLst>
              <a:ext uri="{FF2B5EF4-FFF2-40B4-BE49-F238E27FC236}">
                <a16:creationId xmlns:a16="http://schemas.microsoft.com/office/drawing/2014/main" id="{08E85B92-8868-79C5-701E-57851A398C6F}"/>
              </a:ext>
            </a:extLst>
          </p:cNvPr>
          <p:cNvSpPr/>
          <p:nvPr/>
        </p:nvSpPr>
        <p:spPr>
          <a:xfrm>
            <a:off x="4385510" y="1459100"/>
            <a:ext cx="2395538" cy="2005100"/>
          </a:xfrm>
          <a:custGeom>
            <a:avLst/>
            <a:gdLst/>
            <a:ahLst/>
            <a:cxnLst/>
            <a:rect l="l" t="t" r="r" b="b"/>
            <a:pathLst>
              <a:path w="3194050" h="2402204">
                <a:moveTo>
                  <a:pt x="3103841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0" y="2311844"/>
                </a:lnTo>
                <a:lnTo>
                  <a:pt x="7073" y="2346870"/>
                </a:lnTo>
                <a:lnTo>
                  <a:pt x="26362" y="2375476"/>
                </a:lnTo>
                <a:lnTo>
                  <a:pt x="54971" y="2394763"/>
                </a:lnTo>
                <a:lnTo>
                  <a:pt x="90004" y="2401836"/>
                </a:lnTo>
                <a:lnTo>
                  <a:pt x="3103841" y="2401836"/>
                </a:lnTo>
                <a:lnTo>
                  <a:pt x="3138875" y="2394763"/>
                </a:lnTo>
                <a:lnTo>
                  <a:pt x="3167484" y="2375476"/>
                </a:lnTo>
                <a:lnTo>
                  <a:pt x="3186773" y="2346870"/>
                </a:lnTo>
                <a:lnTo>
                  <a:pt x="3193846" y="2311844"/>
                </a:lnTo>
                <a:lnTo>
                  <a:pt x="3193846" y="90004"/>
                </a:lnTo>
                <a:lnTo>
                  <a:pt x="3186773" y="54971"/>
                </a:lnTo>
                <a:lnTo>
                  <a:pt x="3167484" y="26362"/>
                </a:lnTo>
                <a:lnTo>
                  <a:pt x="3138875" y="7073"/>
                </a:lnTo>
                <a:lnTo>
                  <a:pt x="3103841" y="0"/>
                </a:lnTo>
                <a:close/>
              </a:path>
            </a:pathLst>
          </a:custGeom>
          <a:solidFill>
            <a:srgbClr val="DCDEE0"/>
          </a:solidFill>
          <a:ln w="10795">
            <a:solidFill>
              <a:srgbClr val="676E71"/>
            </a:solidFill>
            <a:prstDash val="dash"/>
          </a:ln>
        </p:spPr>
        <p:txBody>
          <a:bodyPr wrap="square" lIns="0" tIns="0" rIns="0" bIns="0" rtlCol="0" anchor="ctr" anchorCtr="0"/>
          <a:lstStyle/>
          <a:p>
            <a:pPr marL="334566" algn="ctr" defTabSz="685800">
              <a:spcBef>
                <a:spcPts val="75"/>
              </a:spcBef>
            </a:pPr>
            <a:r>
              <a:rPr lang="de-DE" sz="900" b="1" spc="-8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Oxaliplatin-deeskalierte </a:t>
            </a:r>
            <a:br>
              <a:rPr lang="de-DE" sz="900" b="1" spc="-8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</a:br>
            <a:r>
              <a:rPr lang="de-DE" sz="900" b="1" spc="-8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Erhaltungstherapie</a:t>
            </a:r>
            <a:endParaRPr lang="de-DE" sz="900" b="1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D1954BF-86BC-E432-8CA4-FC9B71968BFE}"/>
              </a:ext>
            </a:extLst>
          </p:cNvPr>
          <p:cNvGrpSpPr/>
          <p:nvPr/>
        </p:nvGrpSpPr>
        <p:grpSpPr>
          <a:xfrm>
            <a:off x="6082061" y="1802211"/>
            <a:ext cx="882788" cy="62160"/>
            <a:chOff x="7962844" y="2298560"/>
            <a:chExt cx="1177050" cy="82880"/>
          </a:xfrm>
        </p:grpSpPr>
        <p:sp>
          <p:nvSpPr>
            <p:cNvPr id="45" name="object 50">
              <a:extLst>
                <a:ext uri="{FF2B5EF4-FFF2-40B4-BE49-F238E27FC236}">
                  <a16:creationId xmlns:a16="http://schemas.microsoft.com/office/drawing/2014/main" id="{BAF3805F-4F90-1A20-9B23-4E7481FA71DF}"/>
                </a:ext>
              </a:extLst>
            </p:cNvPr>
            <p:cNvSpPr/>
            <p:nvPr/>
          </p:nvSpPr>
          <p:spPr>
            <a:xfrm>
              <a:off x="7962844" y="2340000"/>
              <a:ext cx="1098550" cy="0"/>
            </a:xfrm>
            <a:custGeom>
              <a:avLst/>
              <a:gdLst/>
              <a:ahLst/>
              <a:cxnLst/>
              <a:rect l="l" t="t" r="r" b="b"/>
              <a:pathLst>
                <a:path w="1098550">
                  <a:moveTo>
                    <a:pt x="0" y="0"/>
                  </a:moveTo>
                  <a:lnTo>
                    <a:pt x="1098397" y="0"/>
                  </a:lnTo>
                </a:path>
              </a:pathLst>
            </a:custGeom>
            <a:ln w="19050">
              <a:solidFill>
                <a:srgbClr val="12120D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900" dirty="0">
                <a:solidFill>
                  <a:prstClr val="black"/>
                </a:solidFill>
                <a:latin typeface="+mj-lt"/>
              </a:endParaRPr>
            </a:p>
          </p:txBody>
        </p:sp>
        <p:pic>
          <p:nvPicPr>
            <p:cNvPr id="46" name="object 51">
              <a:extLst>
                <a:ext uri="{FF2B5EF4-FFF2-40B4-BE49-F238E27FC236}">
                  <a16:creationId xmlns:a16="http://schemas.microsoft.com/office/drawing/2014/main" id="{4D00EE75-BB96-9646-8849-DDB99D52C32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26014" y="2298560"/>
              <a:ext cx="113880" cy="82880"/>
            </a:xfrm>
            <a:prstGeom prst="rect">
              <a:avLst/>
            </a:prstGeom>
            <a:noFill/>
          </p:spPr>
        </p:pic>
      </p:grpSp>
      <p:sp>
        <p:nvSpPr>
          <p:cNvPr id="20" name="object 26">
            <a:extLst>
              <a:ext uri="{FF2B5EF4-FFF2-40B4-BE49-F238E27FC236}">
                <a16:creationId xmlns:a16="http://schemas.microsoft.com/office/drawing/2014/main" id="{0E38A399-EACE-18F0-A54A-889B9B8B1AC9}"/>
              </a:ext>
            </a:extLst>
          </p:cNvPr>
          <p:cNvSpPr/>
          <p:nvPr/>
        </p:nvSpPr>
        <p:spPr>
          <a:xfrm>
            <a:off x="6989142" y="1590290"/>
            <a:ext cx="1080135" cy="486251"/>
          </a:xfrm>
          <a:custGeom>
            <a:avLst/>
            <a:gdLst/>
            <a:ahLst/>
            <a:cxnLst/>
            <a:rect l="l" t="t" r="r" b="b"/>
            <a:pathLst>
              <a:path w="1440179" h="648335">
                <a:moveTo>
                  <a:pt x="1350009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0" y="557999"/>
                </a:lnTo>
                <a:lnTo>
                  <a:pt x="7073" y="593033"/>
                </a:lnTo>
                <a:lnTo>
                  <a:pt x="26362" y="621642"/>
                </a:lnTo>
                <a:lnTo>
                  <a:pt x="54971" y="640931"/>
                </a:lnTo>
                <a:lnTo>
                  <a:pt x="90004" y="648004"/>
                </a:lnTo>
                <a:lnTo>
                  <a:pt x="1350009" y="648004"/>
                </a:lnTo>
                <a:lnTo>
                  <a:pt x="1385036" y="640931"/>
                </a:lnTo>
                <a:lnTo>
                  <a:pt x="1413641" y="621642"/>
                </a:lnTo>
                <a:lnTo>
                  <a:pt x="1432929" y="593033"/>
                </a:lnTo>
                <a:lnTo>
                  <a:pt x="1440002" y="557999"/>
                </a:lnTo>
                <a:lnTo>
                  <a:pt x="1440002" y="90004"/>
                </a:lnTo>
                <a:lnTo>
                  <a:pt x="1432929" y="54971"/>
                </a:lnTo>
                <a:lnTo>
                  <a:pt x="1413641" y="26362"/>
                </a:lnTo>
                <a:lnTo>
                  <a:pt x="1385036" y="7073"/>
                </a:lnTo>
                <a:lnTo>
                  <a:pt x="1350009" y="0"/>
                </a:lnTo>
                <a:close/>
              </a:path>
            </a:pathLst>
          </a:custGeom>
          <a:solidFill>
            <a:srgbClr val="0063C3"/>
          </a:solidFill>
        </p:spPr>
        <p:txBody>
          <a:bodyPr wrap="square" lIns="0" tIns="0" rIns="0" bIns="0" rtlCol="0" anchor="ctr" anchorCtr="0"/>
          <a:lstStyle/>
          <a:p>
            <a:pPr algn="ctr" defTabSz="685800">
              <a:spcBef>
                <a:spcPts val="135"/>
              </a:spcBef>
            </a:pPr>
            <a:r>
              <a:rPr lang="de-DE" sz="900" spc="-1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FOLFOX</a:t>
            </a:r>
            <a:r>
              <a:rPr lang="de-DE" sz="900" spc="-3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+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algn="ctr" defTabSz="685800">
              <a:spcBef>
                <a:spcPts val="60"/>
              </a:spcBef>
            </a:pPr>
            <a:r>
              <a:rPr lang="de-DE" sz="900" spc="-4" dirty="0" err="1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Panitumumab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7" name="object 29">
            <a:extLst>
              <a:ext uri="{FF2B5EF4-FFF2-40B4-BE49-F238E27FC236}">
                <a16:creationId xmlns:a16="http://schemas.microsoft.com/office/drawing/2014/main" id="{F2498B2F-39CA-F4DA-F48A-8F5D30DD21A0}"/>
              </a:ext>
            </a:extLst>
          </p:cNvPr>
          <p:cNvSpPr/>
          <p:nvPr/>
        </p:nvSpPr>
        <p:spPr>
          <a:xfrm>
            <a:off x="7002105" y="2768494"/>
            <a:ext cx="1080135" cy="486251"/>
          </a:xfrm>
          <a:custGeom>
            <a:avLst/>
            <a:gdLst/>
            <a:ahLst/>
            <a:cxnLst/>
            <a:rect l="l" t="t" r="r" b="b"/>
            <a:pathLst>
              <a:path w="1440179" h="648335">
                <a:moveTo>
                  <a:pt x="1350009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0" y="557999"/>
                </a:lnTo>
                <a:lnTo>
                  <a:pt x="7073" y="593033"/>
                </a:lnTo>
                <a:lnTo>
                  <a:pt x="26362" y="621642"/>
                </a:lnTo>
                <a:lnTo>
                  <a:pt x="54971" y="640931"/>
                </a:lnTo>
                <a:lnTo>
                  <a:pt x="90004" y="648004"/>
                </a:lnTo>
                <a:lnTo>
                  <a:pt x="1350009" y="648004"/>
                </a:lnTo>
                <a:lnTo>
                  <a:pt x="1385036" y="640931"/>
                </a:lnTo>
                <a:lnTo>
                  <a:pt x="1413641" y="621642"/>
                </a:lnTo>
                <a:lnTo>
                  <a:pt x="1432929" y="593033"/>
                </a:lnTo>
                <a:lnTo>
                  <a:pt x="1440002" y="557999"/>
                </a:lnTo>
                <a:lnTo>
                  <a:pt x="1440002" y="90004"/>
                </a:lnTo>
                <a:lnTo>
                  <a:pt x="1432929" y="54971"/>
                </a:lnTo>
                <a:lnTo>
                  <a:pt x="1413641" y="26362"/>
                </a:lnTo>
                <a:lnTo>
                  <a:pt x="1385036" y="7073"/>
                </a:lnTo>
                <a:lnTo>
                  <a:pt x="1350009" y="0"/>
                </a:lnTo>
                <a:close/>
              </a:path>
            </a:pathLst>
          </a:custGeom>
          <a:solidFill>
            <a:srgbClr val="0063C3"/>
          </a:solidFill>
        </p:spPr>
        <p:txBody>
          <a:bodyPr wrap="square" lIns="0" tIns="0" rIns="0" bIns="0" rtlCol="0" anchor="ctr" anchorCtr="0"/>
          <a:lstStyle/>
          <a:p>
            <a:pPr algn="ctr" defTabSz="685800">
              <a:spcBef>
                <a:spcPts val="135"/>
              </a:spcBef>
            </a:pPr>
            <a:r>
              <a:rPr lang="de-DE" sz="900" spc="-1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FOLFOX</a:t>
            </a:r>
            <a:r>
              <a:rPr lang="de-DE" sz="900" spc="-3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+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algn="ctr" defTabSz="685800">
              <a:spcBef>
                <a:spcPts val="60"/>
              </a:spcBef>
            </a:pPr>
            <a:r>
              <a:rPr lang="de-DE" sz="900" spc="-4" dirty="0" err="1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Panitumumab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9" name="object 37">
            <a:extLst>
              <a:ext uri="{FF2B5EF4-FFF2-40B4-BE49-F238E27FC236}">
                <a16:creationId xmlns:a16="http://schemas.microsoft.com/office/drawing/2014/main" id="{B6A281C0-D414-8154-0D2C-8DAA30088FF3}"/>
              </a:ext>
            </a:extLst>
          </p:cNvPr>
          <p:cNvSpPr/>
          <p:nvPr/>
        </p:nvSpPr>
        <p:spPr>
          <a:xfrm>
            <a:off x="3133923" y="1455290"/>
            <a:ext cx="810101" cy="189071"/>
          </a:xfrm>
          <a:custGeom>
            <a:avLst/>
            <a:gdLst/>
            <a:ahLst/>
            <a:cxnLst/>
            <a:rect l="l" t="t" r="r" b="b"/>
            <a:pathLst>
              <a:path w="1080135" h="252094">
                <a:moveTo>
                  <a:pt x="990003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0" y="162001"/>
                </a:lnTo>
                <a:lnTo>
                  <a:pt x="7073" y="197032"/>
                </a:lnTo>
                <a:lnTo>
                  <a:pt x="26362" y="225637"/>
                </a:lnTo>
                <a:lnTo>
                  <a:pt x="54971" y="244922"/>
                </a:lnTo>
                <a:lnTo>
                  <a:pt x="90004" y="251993"/>
                </a:lnTo>
                <a:lnTo>
                  <a:pt x="990003" y="251993"/>
                </a:lnTo>
                <a:lnTo>
                  <a:pt x="1025036" y="244922"/>
                </a:lnTo>
                <a:lnTo>
                  <a:pt x="1053645" y="225637"/>
                </a:lnTo>
                <a:lnTo>
                  <a:pt x="1072934" y="197032"/>
                </a:lnTo>
                <a:lnTo>
                  <a:pt x="1080008" y="162001"/>
                </a:lnTo>
                <a:lnTo>
                  <a:pt x="1080008" y="90004"/>
                </a:lnTo>
                <a:lnTo>
                  <a:pt x="1072934" y="54971"/>
                </a:lnTo>
                <a:lnTo>
                  <a:pt x="1053645" y="26362"/>
                </a:lnTo>
                <a:lnTo>
                  <a:pt x="1025036" y="7073"/>
                </a:lnTo>
                <a:lnTo>
                  <a:pt x="990003" y="0"/>
                </a:lnTo>
                <a:close/>
              </a:path>
            </a:pathLst>
          </a:custGeom>
          <a:solidFill>
            <a:srgbClr val="676E71"/>
          </a:solidFill>
        </p:spPr>
        <p:txBody>
          <a:bodyPr wrap="square" lIns="0" tIns="0" rIns="0" bIns="0" rtlCol="0" anchor="ctr" anchorCtr="0"/>
          <a:lstStyle/>
          <a:p>
            <a:pPr marL="9525" algn="ctr" defTabSz="685800">
              <a:spcBef>
                <a:spcPts val="75"/>
              </a:spcBef>
            </a:pP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D</a:t>
            </a:r>
            <a:r>
              <a:rPr lang="de-DE" sz="900" spc="-26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r</a:t>
            </a: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op-ou</a:t>
            </a:r>
            <a:r>
              <a:rPr lang="de-DE" sz="900" spc="-4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t</a:t>
            </a: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s*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785B964-3812-7733-4CA9-394AE12ECAEB}"/>
              </a:ext>
            </a:extLst>
          </p:cNvPr>
          <p:cNvGrpSpPr/>
          <p:nvPr/>
        </p:nvGrpSpPr>
        <p:grpSpPr>
          <a:xfrm>
            <a:off x="3507847" y="1671291"/>
            <a:ext cx="62160" cy="688592"/>
            <a:chOff x="4530559" y="2124000"/>
            <a:chExt cx="82880" cy="918122"/>
          </a:xfrm>
        </p:grpSpPr>
        <p:sp>
          <p:nvSpPr>
            <p:cNvPr id="41" name="object 40">
              <a:extLst>
                <a:ext uri="{FF2B5EF4-FFF2-40B4-BE49-F238E27FC236}">
                  <a16:creationId xmlns:a16="http://schemas.microsoft.com/office/drawing/2014/main" id="{6C936112-5D95-175D-96E4-751B91FD89F8}"/>
                </a:ext>
              </a:extLst>
            </p:cNvPr>
            <p:cNvSpPr/>
            <p:nvPr/>
          </p:nvSpPr>
          <p:spPr>
            <a:xfrm>
              <a:off x="4571999" y="2202653"/>
              <a:ext cx="0" cy="839469"/>
            </a:xfrm>
            <a:custGeom>
              <a:avLst/>
              <a:gdLst/>
              <a:ahLst/>
              <a:cxnLst/>
              <a:rect l="l" t="t" r="r" b="b"/>
              <a:pathLst>
                <a:path h="839469">
                  <a:moveTo>
                    <a:pt x="0" y="839342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12120D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900" dirty="0">
                <a:solidFill>
                  <a:prstClr val="black"/>
                </a:solidFill>
                <a:latin typeface="+mj-lt"/>
              </a:endParaRPr>
            </a:p>
          </p:txBody>
        </p:sp>
        <p:pic>
          <p:nvPicPr>
            <p:cNvPr id="42" name="object 41">
              <a:extLst>
                <a:ext uri="{FF2B5EF4-FFF2-40B4-BE49-F238E27FC236}">
                  <a16:creationId xmlns:a16="http://schemas.microsoft.com/office/drawing/2014/main" id="{065D1333-1C12-9C1C-93C7-53E722230D1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30559" y="2124000"/>
              <a:ext cx="82880" cy="113868"/>
            </a:xfrm>
            <a:prstGeom prst="rect">
              <a:avLst/>
            </a:prstGeom>
            <a:noFill/>
          </p:spPr>
        </p:pic>
      </p:grpSp>
      <p:sp>
        <p:nvSpPr>
          <p:cNvPr id="31" name="object 42">
            <a:extLst>
              <a:ext uri="{FF2B5EF4-FFF2-40B4-BE49-F238E27FC236}">
                <a16:creationId xmlns:a16="http://schemas.microsoft.com/office/drawing/2014/main" id="{8074F639-A541-0E47-0394-4BC21C5D83E6}"/>
              </a:ext>
            </a:extLst>
          </p:cNvPr>
          <p:cNvSpPr/>
          <p:nvPr/>
        </p:nvSpPr>
        <p:spPr>
          <a:xfrm>
            <a:off x="5118527" y="2764409"/>
            <a:ext cx="1019833" cy="486251"/>
          </a:xfrm>
          <a:custGeom>
            <a:avLst/>
            <a:gdLst/>
            <a:ahLst/>
            <a:cxnLst/>
            <a:rect l="l" t="t" r="r" b="b"/>
            <a:pathLst>
              <a:path w="1440179" h="648335">
                <a:moveTo>
                  <a:pt x="1350009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0" y="557999"/>
                </a:lnTo>
                <a:lnTo>
                  <a:pt x="7073" y="593033"/>
                </a:lnTo>
                <a:lnTo>
                  <a:pt x="26362" y="621642"/>
                </a:lnTo>
                <a:lnTo>
                  <a:pt x="54971" y="640931"/>
                </a:lnTo>
                <a:lnTo>
                  <a:pt x="90004" y="648004"/>
                </a:lnTo>
                <a:lnTo>
                  <a:pt x="1350009" y="648004"/>
                </a:lnTo>
                <a:lnTo>
                  <a:pt x="1385036" y="640931"/>
                </a:lnTo>
                <a:lnTo>
                  <a:pt x="1413641" y="621642"/>
                </a:lnTo>
                <a:lnTo>
                  <a:pt x="1432929" y="593033"/>
                </a:lnTo>
                <a:lnTo>
                  <a:pt x="1440002" y="557999"/>
                </a:lnTo>
                <a:lnTo>
                  <a:pt x="1440002" y="90004"/>
                </a:lnTo>
                <a:lnTo>
                  <a:pt x="1432929" y="54971"/>
                </a:lnTo>
                <a:lnTo>
                  <a:pt x="1413641" y="26362"/>
                </a:lnTo>
                <a:lnTo>
                  <a:pt x="1385036" y="7073"/>
                </a:lnTo>
                <a:lnTo>
                  <a:pt x="1350009" y="0"/>
                </a:lnTo>
                <a:close/>
              </a:path>
            </a:pathLst>
          </a:custGeom>
          <a:solidFill>
            <a:srgbClr val="BFD8F0"/>
          </a:solidFill>
        </p:spPr>
        <p:txBody>
          <a:bodyPr wrap="square" lIns="0" tIns="0" rIns="0" bIns="0" rtlCol="0" anchor="ctr" anchorCtr="0"/>
          <a:lstStyle/>
          <a:p>
            <a:pPr marL="9525" algn="ctr" defTabSz="685800">
              <a:spcBef>
                <a:spcPts val="75"/>
              </a:spcBef>
            </a:pP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5-FU/</a:t>
            </a:r>
            <a:r>
              <a:rPr lang="de-DE" sz="900" spc="-6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L</a:t>
            </a: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V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2" name="object 44">
            <a:extLst>
              <a:ext uri="{FF2B5EF4-FFF2-40B4-BE49-F238E27FC236}">
                <a16:creationId xmlns:a16="http://schemas.microsoft.com/office/drawing/2014/main" id="{C371DACC-C1AF-5D7A-3BFF-3F6A7C6633E3}"/>
              </a:ext>
            </a:extLst>
          </p:cNvPr>
          <p:cNvSpPr/>
          <p:nvPr/>
        </p:nvSpPr>
        <p:spPr>
          <a:xfrm>
            <a:off x="5105564" y="1586205"/>
            <a:ext cx="1019833" cy="486251"/>
          </a:xfrm>
          <a:custGeom>
            <a:avLst/>
            <a:gdLst/>
            <a:ahLst/>
            <a:cxnLst/>
            <a:rect l="l" t="t" r="r" b="b"/>
            <a:pathLst>
              <a:path w="1440179" h="648335">
                <a:moveTo>
                  <a:pt x="1350009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0" y="557999"/>
                </a:lnTo>
                <a:lnTo>
                  <a:pt x="7073" y="593033"/>
                </a:lnTo>
                <a:lnTo>
                  <a:pt x="26362" y="621642"/>
                </a:lnTo>
                <a:lnTo>
                  <a:pt x="54971" y="640931"/>
                </a:lnTo>
                <a:lnTo>
                  <a:pt x="90004" y="648004"/>
                </a:lnTo>
                <a:lnTo>
                  <a:pt x="1350009" y="648004"/>
                </a:lnTo>
                <a:lnTo>
                  <a:pt x="1385036" y="640931"/>
                </a:lnTo>
                <a:lnTo>
                  <a:pt x="1413641" y="621642"/>
                </a:lnTo>
                <a:lnTo>
                  <a:pt x="1432929" y="593033"/>
                </a:lnTo>
                <a:lnTo>
                  <a:pt x="1440002" y="557999"/>
                </a:lnTo>
                <a:lnTo>
                  <a:pt x="1440002" y="90004"/>
                </a:lnTo>
                <a:lnTo>
                  <a:pt x="1432929" y="54971"/>
                </a:lnTo>
                <a:lnTo>
                  <a:pt x="1413641" y="26362"/>
                </a:lnTo>
                <a:lnTo>
                  <a:pt x="1385036" y="7073"/>
                </a:lnTo>
                <a:lnTo>
                  <a:pt x="1350009" y="0"/>
                </a:lnTo>
                <a:close/>
              </a:path>
            </a:pathLst>
          </a:custGeom>
          <a:solidFill>
            <a:srgbClr val="7FB1E1"/>
          </a:solidFill>
        </p:spPr>
        <p:txBody>
          <a:bodyPr wrap="square" lIns="0" tIns="0" rIns="0" bIns="0" rtlCol="0" anchor="ctr" anchorCtr="0"/>
          <a:lstStyle/>
          <a:p>
            <a:pPr algn="ctr" defTabSz="685800">
              <a:spcBef>
                <a:spcPts val="135"/>
              </a:spcBef>
            </a:pPr>
            <a:r>
              <a:rPr lang="de-DE" sz="900" spc="-1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5-FU/LV</a:t>
            </a:r>
            <a:r>
              <a:rPr lang="de-DE" sz="900" spc="-26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+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algn="ctr" defTabSz="685800">
              <a:spcBef>
                <a:spcPts val="60"/>
              </a:spcBef>
            </a:pPr>
            <a:r>
              <a:rPr lang="de-DE" sz="900" spc="-4" dirty="0" err="1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Panitumumab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3" name="object 46">
            <a:extLst>
              <a:ext uri="{FF2B5EF4-FFF2-40B4-BE49-F238E27FC236}">
                <a16:creationId xmlns:a16="http://schemas.microsoft.com/office/drawing/2014/main" id="{BA733E51-8ABA-D222-1139-7BDB5151C31B}"/>
              </a:ext>
            </a:extLst>
          </p:cNvPr>
          <p:cNvSpPr/>
          <p:nvPr/>
        </p:nvSpPr>
        <p:spPr>
          <a:xfrm>
            <a:off x="3609067" y="2077991"/>
            <a:ext cx="645146" cy="253669"/>
          </a:xfrm>
          <a:custGeom>
            <a:avLst/>
            <a:gdLst/>
            <a:ahLst/>
            <a:cxnLst/>
            <a:rect l="l" t="t" r="r" b="b"/>
            <a:pathLst>
              <a:path w="576579" h="792479">
                <a:moveTo>
                  <a:pt x="486003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0" y="702005"/>
                </a:lnTo>
                <a:lnTo>
                  <a:pt x="7073" y="737031"/>
                </a:lnTo>
                <a:lnTo>
                  <a:pt x="26362" y="765636"/>
                </a:lnTo>
                <a:lnTo>
                  <a:pt x="54971" y="784924"/>
                </a:lnTo>
                <a:lnTo>
                  <a:pt x="90004" y="791997"/>
                </a:lnTo>
                <a:lnTo>
                  <a:pt x="486003" y="791997"/>
                </a:lnTo>
                <a:lnTo>
                  <a:pt x="521037" y="784924"/>
                </a:lnTo>
                <a:lnTo>
                  <a:pt x="549646" y="765636"/>
                </a:lnTo>
                <a:lnTo>
                  <a:pt x="568935" y="737031"/>
                </a:lnTo>
                <a:lnTo>
                  <a:pt x="576008" y="702005"/>
                </a:lnTo>
                <a:lnTo>
                  <a:pt x="576008" y="90004"/>
                </a:lnTo>
                <a:lnTo>
                  <a:pt x="568935" y="54971"/>
                </a:lnTo>
                <a:lnTo>
                  <a:pt x="549646" y="26362"/>
                </a:lnTo>
                <a:lnTo>
                  <a:pt x="521037" y="7073"/>
                </a:lnTo>
                <a:lnTo>
                  <a:pt x="486003" y="0"/>
                </a:lnTo>
                <a:close/>
              </a:path>
            </a:pathLst>
          </a:custGeom>
          <a:solidFill>
            <a:srgbClr val="FAB000"/>
          </a:solidFill>
        </p:spPr>
        <p:txBody>
          <a:bodyPr wrap="square" lIns="0" tIns="0" rIns="0" bIns="0" rtlCol="0" anchor="ctr" anchorCtr="0"/>
          <a:lstStyle/>
          <a:p>
            <a:pPr marL="9525" marR="3810" algn="ctr" defTabSz="685800">
              <a:lnSpc>
                <a:spcPct val="106100"/>
              </a:lnSpc>
              <a:spcBef>
                <a:spcPts val="75"/>
              </a:spcBef>
            </a:pP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CR, PR, SD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D5D3364A-250A-A1ED-82FB-BC2C0A96D159}"/>
              </a:ext>
            </a:extLst>
          </p:cNvPr>
          <p:cNvGrpSpPr/>
          <p:nvPr/>
        </p:nvGrpSpPr>
        <p:grpSpPr>
          <a:xfrm>
            <a:off x="6095024" y="2980414"/>
            <a:ext cx="882788" cy="62160"/>
            <a:chOff x="7962844" y="3702559"/>
            <a:chExt cx="1177050" cy="82880"/>
          </a:xfrm>
        </p:grpSpPr>
        <p:sp>
          <p:nvSpPr>
            <p:cNvPr id="39" name="object 52">
              <a:extLst>
                <a:ext uri="{FF2B5EF4-FFF2-40B4-BE49-F238E27FC236}">
                  <a16:creationId xmlns:a16="http://schemas.microsoft.com/office/drawing/2014/main" id="{9C1394B5-0703-C072-7FDC-654D52827FDB}"/>
                </a:ext>
              </a:extLst>
            </p:cNvPr>
            <p:cNvSpPr/>
            <p:nvPr/>
          </p:nvSpPr>
          <p:spPr>
            <a:xfrm>
              <a:off x="7962844" y="3743999"/>
              <a:ext cx="1098550" cy="0"/>
            </a:xfrm>
            <a:custGeom>
              <a:avLst/>
              <a:gdLst/>
              <a:ahLst/>
              <a:cxnLst/>
              <a:rect l="l" t="t" r="r" b="b"/>
              <a:pathLst>
                <a:path w="1098550">
                  <a:moveTo>
                    <a:pt x="0" y="0"/>
                  </a:moveTo>
                  <a:lnTo>
                    <a:pt x="1098397" y="0"/>
                  </a:lnTo>
                </a:path>
              </a:pathLst>
            </a:custGeom>
            <a:ln w="19050">
              <a:solidFill>
                <a:srgbClr val="12120D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900" dirty="0">
                <a:solidFill>
                  <a:prstClr val="black"/>
                </a:solidFill>
                <a:latin typeface="+mj-lt"/>
              </a:endParaRPr>
            </a:p>
          </p:txBody>
        </p:sp>
        <p:pic>
          <p:nvPicPr>
            <p:cNvPr id="40" name="object 53">
              <a:extLst>
                <a:ext uri="{FF2B5EF4-FFF2-40B4-BE49-F238E27FC236}">
                  <a16:creationId xmlns:a16="http://schemas.microsoft.com/office/drawing/2014/main" id="{E0283495-7CE7-4074-FDE9-FE82E07B642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26014" y="3702559"/>
              <a:ext cx="113880" cy="82880"/>
            </a:xfrm>
            <a:prstGeom prst="rect">
              <a:avLst/>
            </a:prstGeom>
            <a:noFill/>
          </p:spPr>
        </p:pic>
      </p:grpSp>
      <p:sp>
        <p:nvSpPr>
          <p:cNvPr id="35" name="object 54">
            <a:extLst>
              <a:ext uri="{FF2B5EF4-FFF2-40B4-BE49-F238E27FC236}">
                <a16:creationId xmlns:a16="http://schemas.microsoft.com/office/drawing/2014/main" id="{D52DAF47-CB9C-234C-566E-00B4AA405FA0}"/>
              </a:ext>
            </a:extLst>
          </p:cNvPr>
          <p:cNvSpPr/>
          <p:nvPr/>
        </p:nvSpPr>
        <p:spPr>
          <a:xfrm>
            <a:off x="6249994" y="1586205"/>
            <a:ext cx="378143" cy="486251"/>
          </a:xfrm>
          <a:custGeom>
            <a:avLst/>
            <a:gdLst/>
            <a:ahLst/>
            <a:cxnLst/>
            <a:rect l="l" t="t" r="r" b="b"/>
            <a:pathLst>
              <a:path w="504190" h="648335">
                <a:moveTo>
                  <a:pt x="414007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0" y="557999"/>
                </a:lnTo>
                <a:lnTo>
                  <a:pt x="7073" y="593033"/>
                </a:lnTo>
                <a:lnTo>
                  <a:pt x="26362" y="621642"/>
                </a:lnTo>
                <a:lnTo>
                  <a:pt x="54971" y="640931"/>
                </a:lnTo>
                <a:lnTo>
                  <a:pt x="90004" y="648004"/>
                </a:lnTo>
                <a:lnTo>
                  <a:pt x="414007" y="648004"/>
                </a:lnTo>
                <a:lnTo>
                  <a:pt x="449039" y="640931"/>
                </a:lnTo>
                <a:lnTo>
                  <a:pt x="477643" y="621642"/>
                </a:lnTo>
                <a:lnTo>
                  <a:pt x="496928" y="593033"/>
                </a:lnTo>
                <a:lnTo>
                  <a:pt x="503999" y="557999"/>
                </a:lnTo>
                <a:lnTo>
                  <a:pt x="503999" y="90004"/>
                </a:lnTo>
                <a:lnTo>
                  <a:pt x="496928" y="54971"/>
                </a:lnTo>
                <a:lnTo>
                  <a:pt x="477643" y="26362"/>
                </a:lnTo>
                <a:lnTo>
                  <a:pt x="449039" y="7073"/>
                </a:lnTo>
                <a:lnTo>
                  <a:pt x="414007" y="0"/>
                </a:lnTo>
                <a:close/>
              </a:path>
            </a:pathLst>
          </a:custGeom>
          <a:solidFill>
            <a:srgbClr val="676E71"/>
          </a:solidFill>
        </p:spPr>
        <p:txBody>
          <a:bodyPr wrap="square" lIns="0" tIns="0" rIns="0" bIns="0" rtlCol="0" anchor="ctr" anchorCtr="0"/>
          <a:lstStyle/>
          <a:p>
            <a:pPr marL="9525" algn="ctr" defTabSz="685800">
              <a:spcBef>
                <a:spcPts val="75"/>
              </a:spcBef>
            </a:pP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PD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6" name="object 56">
            <a:extLst>
              <a:ext uri="{FF2B5EF4-FFF2-40B4-BE49-F238E27FC236}">
                <a16:creationId xmlns:a16="http://schemas.microsoft.com/office/drawing/2014/main" id="{2180E812-60F4-9C14-5D48-46353FEAAA61}"/>
              </a:ext>
            </a:extLst>
          </p:cNvPr>
          <p:cNvSpPr/>
          <p:nvPr/>
        </p:nvSpPr>
        <p:spPr>
          <a:xfrm>
            <a:off x="6262957" y="2764409"/>
            <a:ext cx="378143" cy="486251"/>
          </a:xfrm>
          <a:custGeom>
            <a:avLst/>
            <a:gdLst/>
            <a:ahLst/>
            <a:cxnLst/>
            <a:rect l="l" t="t" r="r" b="b"/>
            <a:pathLst>
              <a:path w="504190" h="648335">
                <a:moveTo>
                  <a:pt x="414007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0" y="557999"/>
                </a:lnTo>
                <a:lnTo>
                  <a:pt x="7073" y="593033"/>
                </a:lnTo>
                <a:lnTo>
                  <a:pt x="26362" y="621642"/>
                </a:lnTo>
                <a:lnTo>
                  <a:pt x="54971" y="640931"/>
                </a:lnTo>
                <a:lnTo>
                  <a:pt x="90004" y="648004"/>
                </a:lnTo>
                <a:lnTo>
                  <a:pt x="414007" y="648004"/>
                </a:lnTo>
                <a:lnTo>
                  <a:pt x="449039" y="640931"/>
                </a:lnTo>
                <a:lnTo>
                  <a:pt x="477643" y="621642"/>
                </a:lnTo>
                <a:lnTo>
                  <a:pt x="496928" y="593033"/>
                </a:lnTo>
                <a:lnTo>
                  <a:pt x="503999" y="557999"/>
                </a:lnTo>
                <a:lnTo>
                  <a:pt x="503999" y="90004"/>
                </a:lnTo>
                <a:lnTo>
                  <a:pt x="496928" y="54971"/>
                </a:lnTo>
                <a:lnTo>
                  <a:pt x="477643" y="26362"/>
                </a:lnTo>
                <a:lnTo>
                  <a:pt x="449039" y="7073"/>
                </a:lnTo>
                <a:lnTo>
                  <a:pt x="414007" y="0"/>
                </a:lnTo>
                <a:close/>
              </a:path>
            </a:pathLst>
          </a:custGeom>
          <a:solidFill>
            <a:srgbClr val="676E71"/>
          </a:solidFill>
        </p:spPr>
        <p:txBody>
          <a:bodyPr wrap="square" lIns="0" tIns="0" rIns="0" bIns="0" rtlCol="0" anchor="ctr" anchorCtr="0"/>
          <a:lstStyle/>
          <a:p>
            <a:pPr marL="9525" algn="ctr" defTabSz="685800">
              <a:spcBef>
                <a:spcPts val="75"/>
              </a:spcBef>
            </a:pP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PD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7" name="object 60">
            <a:extLst>
              <a:ext uri="{FF2B5EF4-FFF2-40B4-BE49-F238E27FC236}">
                <a16:creationId xmlns:a16="http://schemas.microsoft.com/office/drawing/2014/main" id="{2A62DD9E-FE0F-70C9-5077-AF30DD183C41}"/>
              </a:ext>
            </a:extLst>
          </p:cNvPr>
          <p:cNvSpPr/>
          <p:nvPr/>
        </p:nvSpPr>
        <p:spPr>
          <a:xfrm>
            <a:off x="2009145" y="2008498"/>
            <a:ext cx="798923" cy="877792"/>
          </a:xfrm>
          <a:custGeom>
            <a:avLst/>
            <a:gdLst/>
            <a:ahLst/>
            <a:cxnLst/>
            <a:rect l="l" t="t" r="r" b="b"/>
            <a:pathLst>
              <a:path w="1440179" h="792479">
                <a:moveTo>
                  <a:pt x="1350009" y="0"/>
                </a:moveTo>
                <a:lnTo>
                  <a:pt x="90004" y="0"/>
                </a:lnTo>
                <a:lnTo>
                  <a:pt x="54971" y="7073"/>
                </a:lnTo>
                <a:lnTo>
                  <a:pt x="26362" y="26362"/>
                </a:lnTo>
                <a:lnTo>
                  <a:pt x="7073" y="54971"/>
                </a:lnTo>
                <a:lnTo>
                  <a:pt x="0" y="90004"/>
                </a:lnTo>
                <a:lnTo>
                  <a:pt x="0" y="702005"/>
                </a:lnTo>
                <a:lnTo>
                  <a:pt x="7073" y="737031"/>
                </a:lnTo>
                <a:lnTo>
                  <a:pt x="26362" y="765636"/>
                </a:lnTo>
                <a:lnTo>
                  <a:pt x="54971" y="784924"/>
                </a:lnTo>
                <a:lnTo>
                  <a:pt x="90004" y="791997"/>
                </a:lnTo>
                <a:lnTo>
                  <a:pt x="1350009" y="791997"/>
                </a:lnTo>
                <a:lnTo>
                  <a:pt x="1385036" y="784924"/>
                </a:lnTo>
                <a:lnTo>
                  <a:pt x="1413641" y="765636"/>
                </a:lnTo>
                <a:lnTo>
                  <a:pt x="1432929" y="737031"/>
                </a:lnTo>
                <a:lnTo>
                  <a:pt x="1440002" y="702005"/>
                </a:lnTo>
                <a:lnTo>
                  <a:pt x="1440002" y="90004"/>
                </a:lnTo>
                <a:lnTo>
                  <a:pt x="1432929" y="54971"/>
                </a:lnTo>
                <a:lnTo>
                  <a:pt x="1413641" y="26362"/>
                </a:lnTo>
                <a:lnTo>
                  <a:pt x="1385036" y="7073"/>
                </a:lnTo>
                <a:lnTo>
                  <a:pt x="1350009" y="0"/>
                </a:lnTo>
                <a:close/>
              </a:path>
            </a:pathLst>
          </a:custGeom>
          <a:solidFill>
            <a:srgbClr val="0063C3"/>
          </a:solidFill>
        </p:spPr>
        <p:txBody>
          <a:bodyPr wrap="square" lIns="0" tIns="0" rIns="0" bIns="0" rtlCol="0" anchor="ctr" anchorCtr="0"/>
          <a:lstStyle/>
          <a:p>
            <a:pPr algn="ctr" defTabSz="685800">
              <a:spcBef>
                <a:spcPts val="135"/>
              </a:spcBef>
            </a:pPr>
            <a:r>
              <a:rPr lang="de-DE" sz="900" spc="-1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FOLFOX</a:t>
            </a:r>
            <a:r>
              <a:rPr lang="de-DE" sz="900" spc="-3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+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  <a:p>
            <a:pPr marL="9525" marR="3810" algn="ctr" defTabSz="685800">
              <a:lnSpc>
                <a:spcPct val="106100"/>
              </a:lnSpc>
            </a:pPr>
            <a:r>
              <a:rPr lang="de-DE" sz="900" spc="-11" dirty="0" err="1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P</a:t>
            </a:r>
            <a:r>
              <a:rPr lang="de-DE" sz="900" dirty="0" err="1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anitumumab</a:t>
            </a:r>
            <a:b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</a:br>
            <a:r>
              <a:rPr lang="de-DE" sz="9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6</a:t>
            </a:r>
            <a:r>
              <a:rPr lang="de-DE" sz="900" spc="-8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 Zyklen</a:t>
            </a:r>
            <a:endParaRPr lang="de-DE" sz="9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0" name="AutoShape 61">
            <a:extLst>
              <a:ext uri="{FF2B5EF4-FFF2-40B4-BE49-F238E27FC236}">
                <a16:creationId xmlns:a16="http://schemas.microsoft.com/office/drawing/2014/main" id="{BE4CAA57-B7D3-C81E-18E9-72AD7495D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207" y="2309587"/>
            <a:ext cx="1475793" cy="222381"/>
          </a:xfrm>
          <a:prstGeom prst="rightArrow">
            <a:avLst>
              <a:gd name="adj1" fmla="val 50000"/>
              <a:gd name="adj2" fmla="val 39226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3429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GB" sz="3000" kern="0">
              <a:solidFill>
                <a:srgbClr val="00000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1" name="AutoShape 61">
            <a:extLst>
              <a:ext uri="{FF2B5EF4-FFF2-40B4-BE49-F238E27FC236}">
                <a16:creationId xmlns:a16="http://schemas.microsoft.com/office/drawing/2014/main" id="{D87F8AEF-9947-A43E-3B25-9EEACB3261E5}"/>
              </a:ext>
            </a:extLst>
          </p:cNvPr>
          <p:cNvSpPr>
            <a:spLocks noChangeArrowheads="1"/>
          </p:cNvSpPr>
          <p:nvPr/>
        </p:nvSpPr>
        <p:spPr bwMode="auto">
          <a:xfrm rot="19342697">
            <a:off x="4745047" y="1949749"/>
            <a:ext cx="351234" cy="202165"/>
          </a:xfrm>
          <a:prstGeom prst="rightArrow">
            <a:avLst>
              <a:gd name="adj1" fmla="val 50000"/>
              <a:gd name="adj2" fmla="val 39226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3429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GB" sz="3000" kern="0">
              <a:solidFill>
                <a:srgbClr val="00000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2" name="Oval 62">
            <a:extLst>
              <a:ext uri="{FF2B5EF4-FFF2-40B4-BE49-F238E27FC236}">
                <a16:creationId xmlns:a16="http://schemas.microsoft.com/office/drawing/2014/main" id="{0C2D5264-48EE-A62A-663E-78CC83CD25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40639" y="2187792"/>
            <a:ext cx="432000" cy="432000"/>
          </a:xfrm>
          <a:prstGeom prst="ellipse">
            <a:avLst/>
          </a:prstGeom>
          <a:solidFill>
            <a:srgbClr val="0070C0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GB" sz="1050" b="1" kern="0" dirty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R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GB" sz="1050" b="1" kern="0" dirty="0">
                <a:solidFill>
                  <a:srgbClr val="FFFFFF"/>
                </a:solidFill>
                <a:latin typeface="+mj-lt"/>
                <a:ea typeface="ＭＳ Ｐゴシック" pitchFamily="34" charset="-128"/>
              </a:rPr>
              <a:t>1:1</a:t>
            </a:r>
          </a:p>
        </p:txBody>
      </p:sp>
      <p:sp>
        <p:nvSpPr>
          <p:cNvPr id="53" name="AutoShape 61">
            <a:extLst>
              <a:ext uri="{FF2B5EF4-FFF2-40B4-BE49-F238E27FC236}">
                <a16:creationId xmlns:a16="http://schemas.microsoft.com/office/drawing/2014/main" id="{6160541C-B390-960A-4E22-9F105E05A624}"/>
              </a:ext>
            </a:extLst>
          </p:cNvPr>
          <p:cNvSpPr>
            <a:spLocks noChangeArrowheads="1"/>
          </p:cNvSpPr>
          <p:nvPr/>
        </p:nvSpPr>
        <p:spPr bwMode="auto">
          <a:xfrm rot="2257303" flipV="1">
            <a:off x="4736990" y="2687781"/>
            <a:ext cx="351234" cy="202165"/>
          </a:xfrm>
          <a:prstGeom prst="rightArrow">
            <a:avLst>
              <a:gd name="adj1" fmla="val 50000"/>
              <a:gd name="adj2" fmla="val 39226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3429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GB" sz="3000" kern="0">
              <a:solidFill>
                <a:srgbClr val="00000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5" name="Rounded Rectangle 21">
            <a:extLst>
              <a:ext uri="{FF2B5EF4-FFF2-40B4-BE49-F238E27FC236}">
                <a16:creationId xmlns:a16="http://schemas.microsoft.com/office/drawing/2014/main" id="{4D8DA1C3-36A0-08A6-FFB8-B1F62A5B32B2}"/>
              </a:ext>
            </a:extLst>
          </p:cNvPr>
          <p:cNvSpPr/>
          <p:nvPr/>
        </p:nvSpPr>
        <p:spPr bwMode="auto">
          <a:xfrm>
            <a:off x="300943" y="1455290"/>
            <a:ext cx="1652526" cy="2005101"/>
          </a:xfrm>
          <a:prstGeom prst="roundRect">
            <a:avLst/>
          </a:prstGeom>
          <a:solidFill>
            <a:srgbClr val="7FB1E1"/>
          </a:solidFill>
          <a:ln w="31750" cap="rnd" cmpd="sng">
            <a:noFill/>
            <a:prstDash val="solid"/>
            <a:round/>
            <a:headEnd/>
            <a:tailEnd/>
          </a:ln>
        </p:spPr>
        <p:txBody>
          <a:bodyPr lIns="27000" rIns="27000" anchor="ctr"/>
          <a:lstStyle/>
          <a:p>
            <a:pPr marL="171450" indent="-171450" defTabSz="685800">
              <a:spcBef>
                <a:spcPts val="585"/>
              </a:spcBef>
              <a:buFont typeface="Arial" panose="020B0604020202020204" pitchFamily="34" charset="0"/>
              <a:buChar char="•"/>
            </a:pPr>
            <a:r>
              <a:rPr lang="de-DE" sz="900" i="1" spc="-4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RAS</a:t>
            </a:r>
            <a:r>
              <a:rPr lang="de-DE" sz="900" spc="-4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-Wildtyp</a:t>
            </a:r>
            <a:r>
              <a:rPr lang="de-DE" sz="900" spc="-19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900" spc="-4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mCRC</a:t>
            </a:r>
            <a:endParaRPr lang="de-DE" sz="9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198596" marR="21431" indent="-171450" defTabSz="685800">
              <a:lnSpc>
                <a:spcPct val="106100"/>
              </a:lnSpc>
              <a:spcBef>
                <a:spcPts val="424"/>
              </a:spcBef>
              <a:buFont typeface="Arial" panose="020B0604020202020204" pitchFamily="34" charset="0"/>
              <a:buChar char="•"/>
            </a:pPr>
            <a:r>
              <a:rPr lang="de-DE" sz="900" spc="-4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unbehandeltes</a:t>
            </a:r>
            <a:r>
              <a:rPr lang="de-DE" sz="900" spc="-38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900" spc="-4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mCRC</a:t>
            </a:r>
            <a:r>
              <a:rPr lang="de-DE" sz="900" spc="-4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900" spc="-184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br>
              <a:rPr lang="de-DE" sz="900" spc="-184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r>
              <a:rPr lang="de-DE" sz="9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(1 </a:t>
            </a:r>
            <a:r>
              <a:rPr lang="de-DE" sz="900" spc="-4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Zyklus </a:t>
            </a:r>
            <a:r>
              <a:rPr lang="de-DE" sz="900" spc="-1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FOLFOX </a:t>
            </a:r>
            <a:r>
              <a:rPr lang="de-DE" sz="900" spc="-8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br>
              <a:rPr lang="de-DE" sz="900" spc="-8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</a:br>
            <a:r>
              <a:rPr lang="de-DE" sz="900" spc="-8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vorab </a:t>
            </a:r>
            <a:r>
              <a:rPr lang="de-DE" sz="9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erlaubt)</a:t>
            </a:r>
          </a:p>
          <a:p>
            <a:pPr marL="198596" marR="21431" indent="-171450" defTabSz="685800">
              <a:lnSpc>
                <a:spcPct val="106100"/>
              </a:lnSpc>
              <a:spcBef>
                <a:spcPts val="424"/>
              </a:spcBef>
              <a:buFont typeface="Arial" panose="020B0604020202020204" pitchFamily="34" charset="0"/>
              <a:buChar char="•"/>
            </a:pPr>
            <a:r>
              <a:rPr lang="de-DE" sz="900" spc="-4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ECOG</a:t>
            </a:r>
            <a:r>
              <a:rPr lang="de-DE" sz="900" spc="-3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9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0–1</a:t>
            </a:r>
          </a:p>
          <a:p>
            <a:pPr marL="180975" marR="3810" indent="-171450" defTabSz="685800">
              <a:lnSpc>
                <a:spcPct val="106100"/>
              </a:lnSpc>
              <a:spcBef>
                <a:spcPts val="428"/>
              </a:spcBef>
              <a:buFont typeface="Arial" panose="020B0604020202020204" pitchFamily="34" charset="0"/>
              <a:buChar char="•"/>
            </a:pPr>
            <a:r>
              <a:rPr lang="de-DE" sz="9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messba</a:t>
            </a:r>
            <a:r>
              <a:rPr lang="de-DE" sz="900" spc="-26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</a:t>
            </a:r>
            <a:r>
              <a:rPr lang="de-DE" sz="9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e Erk</a:t>
            </a:r>
            <a:r>
              <a:rPr lang="de-DE" sz="900" spc="-1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</a:t>
            </a:r>
            <a:r>
              <a:rPr lang="de-DE" sz="9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an</a:t>
            </a:r>
            <a:r>
              <a:rPr lang="de-DE" sz="900" spc="-1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k</a:t>
            </a:r>
            <a:r>
              <a:rPr lang="de-DE" sz="9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ung  </a:t>
            </a:r>
            <a:r>
              <a:rPr lang="de-DE" sz="900" spc="-4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(RECIST</a:t>
            </a:r>
            <a:r>
              <a:rPr lang="de-DE" sz="900" spc="-19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9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1.1)</a:t>
            </a:r>
          </a:p>
          <a:p>
            <a:pPr marL="180975" marR="3810" indent="-171450" defTabSz="685800">
              <a:lnSpc>
                <a:spcPct val="106100"/>
              </a:lnSpc>
              <a:spcBef>
                <a:spcPts val="428"/>
              </a:spcBef>
              <a:buFont typeface="Arial" panose="020B0604020202020204" pitchFamily="34" charset="0"/>
              <a:buChar char="•"/>
            </a:pPr>
            <a:r>
              <a:rPr lang="de-DE" sz="900" spc="-4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Adäquate Organfunktion</a:t>
            </a:r>
          </a:p>
          <a:p>
            <a:pPr marL="9525" marR="3810" defTabSz="685800">
              <a:lnSpc>
                <a:spcPct val="106100"/>
              </a:lnSpc>
              <a:spcBef>
                <a:spcPts val="428"/>
              </a:spcBef>
            </a:pPr>
            <a:r>
              <a:rPr lang="de-DE" sz="900" kern="0" spc="-4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Calibri" panose="020F0502020204030204" pitchFamily="34" charset="0"/>
              </a:rPr>
              <a:t>n=377</a:t>
            </a:r>
            <a:endParaRPr lang="en-GB" sz="900" kern="0" dirty="0">
              <a:solidFill>
                <a:srgbClr val="FFFFFF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56" name="TextBox 20">
            <a:extLst>
              <a:ext uri="{FF2B5EF4-FFF2-40B4-BE49-F238E27FC236}">
                <a16:creationId xmlns:a16="http://schemas.microsoft.com/office/drawing/2014/main" id="{649CA56F-5139-EEFA-DDC6-73A94B5FEFF6}"/>
              </a:ext>
            </a:extLst>
          </p:cNvPr>
          <p:cNvSpPr txBox="1"/>
          <p:nvPr/>
        </p:nvSpPr>
        <p:spPr>
          <a:xfrm>
            <a:off x="2810863" y="2545399"/>
            <a:ext cx="1518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b="1" dirty="0">
                <a:solidFill>
                  <a:srgbClr val="000000"/>
                </a:solidFill>
                <a:latin typeface="+mj-lt"/>
              </a:rPr>
              <a:t>Stratifizierungsfaktoren: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700" spc="-5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objektives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-5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Ansprechen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5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vs.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-1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Stabilisierung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-1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nach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-1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Induktionstherapie</a:t>
            </a:r>
            <a:endParaRPr lang="de-DE" sz="700" dirty="0">
              <a:latin typeface="+mj-lt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700" spc="-15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geplante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-1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volle</a:t>
            </a:r>
            <a:r>
              <a:rPr lang="de-DE" sz="700" spc="-5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5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vs.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-5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reduzierte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-1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Dosis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-15" dirty="0" err="1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Panitumumab</a:t>
            </a:r>
            <a:endParaRPr lang="de-DE" sz="700" dirty="0">
              <a:latin typeface="+mj-lt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700" spc="-5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vorherige </a:t>
            </a:r>
            <a:r>
              <a:rPr lang="de-DE" sz="700" spc="-1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adjuvante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-5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Therapie </a:t>
            </a:r>
            <a:r>
              <a:rPr lang="de-DE" sz="700" spc="-1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mit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-1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Oxaliplatin: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-1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ja</a:t>
            </a:r>
            <a:r>
              <a:rPr lang="de-DE" sz="700" spc="-5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5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vs.</a:t>
            </a:r>
            <a:r>
              <a:rPr lang="de-DE" sz="700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700" spc="-15" dirty="0">
                <a:solidFill>
                  <a:srgbClr val="12120D"/>
                </a:solidFill>
                <a:latin typeface="+mj-lt"/>
                <a:cs typeface="Calibri" panose="020F0502020204030204" pitchFamily="34" charset="0"/>
              </a:rPr>
              <a:t>nein</a:t>
            </a:r>
            <a:endParaRPr lang="de-DE" sz="7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C1B645E0-B576-6D8B-B8CF-8974A76CEF93}"/>
              </a:ext>
            </a:extLst>
          </p:cNvPr>
          <p:cNvSpPr txBox="1"/>
          <p:nvPr/>
        </p:nvSpPr>
        <p:spPr>
          <a:xfrm>
            <a:off x="6951405" y="2330210"/>
            <a:ext cx="12698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>
                <a:latin typeface="+mj-lt"/>
                <a:cs typeface="Calibri" panose="020F0502020204030204" pitchFamily="34" charset="0"/>
              </a:rPr>
              <a:t>Re-Induktionstherapie</a:t>
            </a:r>
          </a:p>
        </p:txBody>
      </p:sp>
    </p:spTree>
    <p:extLst>
      <p:ext uri="{BB962C8B-B14F-4D97-AF65-F5344CB8AC3E}">
        <p14:creationId xmlns:p14="http://schemas.microsoft.com/office/powerpoint/2010/main" val="1318272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87C0B-F375-43F7-B7A7-B6CFD0A5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sz="2000" dirty="0"/>
            </a:br>
            <a:r>
              <a:rPr lang="de-DE" sz="2000" dirty="0" err="1"/>
              <a:t>PanaMa</a:t>
            </a:r>
            <a:r>
              <a:rPr lang="de-DE" sz="2000" dirty="0"/>
              <a:t>: </a:t>
            </a:r>
            <a:r>
              <a:rPr lang="de-DE" sz="2000" b="0" dirty="0"/>
              <a:t>Größen-abhängige Heterogenität kolorektaler Lebermetastasen</a:t>
            </a:r>
            <a:endParaRPr lang="de-DE" sz="1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AC48B4-5AAB-49F4-9521-259D513FC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40" y="1056384"/>
            <a:ext cx="8359119" cy="767419"/>
          </a:xfrm>
        </p:spPr>
        <p:txBody>
          <a:bodyPr/>
          <a:lstStyle/>
          <a:p>
            <a:pPr marL="0" indent="0">
              <a:buNone/>
            </a:pPr>
            <a:r>
              <a:rPr lang="de-DE" sz="1400" b="1" dirty="0"/>
              <a:t>Hintergrund: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1200" dirty="0"/>
              <a:t>Therapieentscheidung des nicht-</a:t>
            </a:r>
            <a:r>
              <a:rPr lang="de-DE" sz="1200" dirty="0" err="1"/>
              <a:t>resektablen</a:t>
            </a:r>
            <a:r>
              <a:rPr lang="de-DE" sz="1200" dirty="0"/>
              <a:t> metastasierten </a:t>
            </a:r>
            <a:r>
              <a:rPr lang="de-DE" sz="1200" dirty="0" err="1"/>
              <a:t>Kolorektalkarzinoms</a:t>
            </a:r>
            <a:r>
              <a:rPr lang="de-DE" sz="1200" dirty="0"/>
              <a:t> derzeit auf Basis von Tumorlokalisation und molekularem Profil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1200" dirty="0"/>
              <a:t>Bildgebende Charakterisierung des hepatischen Metastasierungsmuster (CRLM), könnte zusätzliche Informationen bezüglich Prognose und Behandlungseffektivität geben.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74759C4-E1CC-494A-A944-896DCA282AF4}"/>
              </a:ext>
            </a:extLst>
          </p:cNvPr>
          <p:cNvSpPr txBox="1"/>
          <p:nvPr/>
        </p:nvSpPr>
        <p:spPr>
          <a:xfrm>
            <a:off x="316719" y="2319558"/>
            <a:ext cx="8424000" cy="23750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170"/>
            <a:r>
              <a:rPr lang="de-DE" sz="1400" b="1" kern="0" dirty="0">
                <a:latin typeface="Arial"/>
              </a:rPr>
              <a:t>Methoden:</a:t>
            </a:r>
          </a:p>
          <a:p>
            <a:pPr marL="171450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b="1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Patientencharakteristika:</a:t>
            </a: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Patient:innen mit mindestens 2 Läsionen (Target/non-Target) zum Zeitpunkt des Studieneinschlusses, evaluiert im Rahmen des zentral-radiologischen Reviews der PanaMa-Studie</a:t>
            </a:r>
          </a:p>
          <a:p>
            <a:pPr marL="171450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b="1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Definition der Analysegruppen:</a:t>
            </a: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Größenvarianz: Verhältnis zwischen kleinster und größter Läsion (Analyse: </a:t>
            </a:r>
            <a:r>
              <a:rPr lang="de-DE" sz="1200" u="sng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&lt;</a:t>
            </a: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oder &gt; 3-fache Größendifferenz)</a:t>
            </a:r>
          </a:p>
          <a:p>
            <a:pPr marL="171450" indent="-171450" defTabSz="12191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b="1" kern="0" dirty="0">
                <a:latin typeface="Arial"/>
                <a:sym typeface="Symbol" panose="05050102010706020507" pitchFamily="18" charset="2"/>
              </a:rPr>
              <a:t>Auswertung</a:t>
            </a:r>
            <a:r>
              <a:rPr lang="de-DE" sz="1200" b="1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zum prognostischen/prädiktiven Einflusses </a:t>
            </a:r>
            <a:r>
              <a:rPr lang="de-DE" sz="1200" b="1" kern="0" dirty="0">
                <a:latin typeface="Arial"/>
                <a:sym typeface="Symbol" panose="05050102010706020507" pitchFamily="18" charset="2"/>
              </a:rPr>
              <a:t>: </a:t>
            </a:r>
          </a:p>
          <a:p>
            <a:pPr marL="628650" lvl="1" indent="-171450" defTabSz="12191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latin typeface="Arial"/>
                <a:sym typeface="Symbol" panose="05050102010706020507" pitchFamily="18" charset="2"/>
              </a:rPr>
              <a:t>OS bzw. PFS mittels Kaplan-Meier-Methode und Vergleich durch Log-Rank-Testung </a:t>
            </a:r>
          </a:p>
          <a:p>
            <a:pPr marL="628650" lvl="1" indent="-171450" defTabSz="12191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latin typeface="Arial"/>
                <a:sym typeface="Symbol" panose="05050102010706020507" pitchFamily="18" charset="2"/>
              </a:rPr>
              <a:t>Hazard </a:t>
            </a:r>
            <a:r>
              <a:rPr lang="de-DE" sz="1200" kern="0" dirty="0" err="1">
                <a:latin typeface="Arial"/>
                <a:sym typeface="Symbol" panose="05050102010706020507" pitchFamily="18" charset="2"/>
              </a:rPr>
              <a:t>Ratios</a:t>
            </a:r>
            <a:r>
              <a:rPr lang="de-DE" sz="1200" kern="0" dirty="0">
                <a:latin typeface="Arial"/>
                <a:sym typeface="Symbol" panose="05050102010706020507" pitchFamily="18" charset="2"/>
              </a:rPr>
              <a:t> (HR) mit 95% Konfidenzintervall (95% KI) mittels Cox-Regression</a:t>
            </a:r>
            <a:endParaRPr lang="de-DE" sz="1200" kern="0" dirty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6CF412D-96DB-D42A-E146-364FC811BDB1}"/>
              </a:ext>
            </a:extLst>
          </p:cNvPr>
          <p:cNvSpPr txBox="1"/>
          <p:nvPr/>
        </p:nvSpPr>
        <p:spPr>
          <a:xfrm>
            <a:off x="316719" y="4887416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/>
            <a:r>
              <a:rPr lang="de-AT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Sommerhäuser et al., ASCO 2023 Annual Meeting, Abstract 3553</a:t>
            </a:r>
            <a:br>
              <a:rPr lang="de-AT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de-DE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OS: Gesamtüberleben, PFS: Progressionsfreies Überleben, CRLM: Colorectal liver metastases</a:t>
            </a:r>
          </a:p>
          <a:p>
            <a:pPr indent="0"/>
            <a:endParaRPr lang="en-US" sz="500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46057"/>
      </p:ext>
    </p:extLst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87C0B-F375-43F7-B7A7-B6CFD0A5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err="1"/>
              <a:t>PanaMa</a:t>
            </a:r>
            <a:r>
              <a:rPr lang="de-DE" sz="2000" dirty="0"/>
              <a:t>: </a:t>
            </a:r>
            <a:r>
              <a:rPr lang="de-DE" sz="2000" b="0" dirty="0"/>
              <a:t>Größen-abhängige Heterogenität kolorektaler Lebermetastasen</a:t>
            </a:r>
            <a:endParaRPr lang="de-DE" sz="14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74759C4-E1CC-494A-A944-896DCA282AF4}"/>
              </a:ext>
            </a:extLst>
          </p:cNvPr>
          <p:cNvSpPr txBox="1"/>
          <p:nvPr/>
        </p:nvSpPr>
        <p:spPr>
          <a:xfrm>
            <a:off x="360000" y="1187441"/>
            <a:ext cx="8424000" cy="34214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170">
              <a:spcBef>
                <a:spcPts val="720"/>
              </a:spcBef>
            </a:pP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CT und MRI-Scans von 211/248 Patient:innen (85,1%) unter Erhaltungstherapie waren zentral auswertbar:</a:t>
            </a: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106 Patient:innen in Arm A (5-FU/Folinsäure (FU/FA) + </a:t>
            </a:r>
            <a:r>
              <a:rPr lang="de-DE" sz="1200" kern="0" dirty="0">
                <a:solidFill>
                  <a:srgbClr val="000000"/>
                </a:solidFill>
                <a:sym typeface="Symbol" panose="05050102010706020507" pitchFamily="18" charset="2"/>
              </a:rPr>
              <a:t>Panitumumab</a:t>
            </a: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(Pmab)), 105 Patienten in Arm B (FU/FA)</a:t>
            </a: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b="1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165/211 Patient:innen (78,2%) mit mind. zwei kolorektalen Lebermetastasen (CRLM)</a:t>
            </a: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endParaRPr lang="de-DE" sz="1200" kern="0" dirty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  <a:p>
            <a:pPr defTabSz="1219170">
              <a:spcBef>
                <a:spcPts val="720"/>
              </a:spcBef>
            </a:pPr>
            <a:r>
              <a:rPr lang="de-DE" sz="1400" b="1" kern="0" dirty="0"/>
              <a:t>Ergebnisse:</a:t>
            </a:r>
            <a:br>
              <a:rPr lang="de-DE" sz="1400" b="1" kern="0" dirty="0"/>
            </a:br>
            <a:endParaRPr lang="de-DE" sz="1200" kern="0" dirty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  <a:p>
            <a:pPr marL="171450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b="1" kern="0" dirty="0" err="1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Metastasengröße</a:t>
            </a:r>
            <a:endParaRPr lang="de-DE" sz="1200" b="1" kern="0" dirty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CRLM im Bereich von 5 – 180 mm</a:t>
            </a: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Individuelles Assessment: </a:t>
            </a:r>
          </a:p>
          <a:p>
            <a:pPr marL="1085850" lvl="2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kleinste CRLM median 12 mm </a:t>
            </a:r>
          </a:p>
          <a:p>
            <a:pPr marL="1085850" lvl="2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größte CRLM median 53 mm</a:t>
            </a:r>
          </a:p>
          <a:p>
            <a:pPr marL="628650" lvl="1" indent="-171450" defTabSz="121917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Große Heterogenität (&gt; 3-fache Größendifferenz zwischen kleinster und größter Metastase): </a:t>
            </a:r>
            <a:b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</a:b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49,7% der Patienten, besonders ausgeprägt bei Patient:innen mit Polymetastasierung (&gt; 5 Läsionen)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6CF412D-96DB-D42A-E146-364FC811BDB1}"/>
              </a:ext>
            </a:extLst>
          </p:cNvPr>
          <p:cNvSpPr txBox="1"/>
          <p:nvPr/>
        </p:nvSpPr>
        <p:spPr>
          <a:xfrm>
            <a:off x="316719" y="488741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Sommerhäuser et al., ASCO 2023 Annual Meeting, Abstract 3553</a:t>
            </a:r>
            <a:br>
              <a:rPr lang="de-AT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de-DE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OS: Gesamtüberleben, PFS: Progressionsfreies Überleben, CRLM: Colorectal liver metastases</a:t>
            </a:r>
          </a:p>
          <a:p>
            <a:pPr indent="0"/>
            <a:endParaRPr lang="de-DE" sz="500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indent="0"/>
            <a:endParaRPr lang="en-US" sz="500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86374"/>
      </p:ext>
    </p:extLst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87C0B-F375-43F7-B7A7-B6CFD0A5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err="1"/>
              <a:t>PanaMa</a:t>
            </a:r>
            <a:r>
              <a:rPr lang="de-DE" sz="2000" dirty="0"/>
              <a:t>: </a:t>
            </a:r>
            <a:r>
              <a:rPr lang="de-DE" sz="2000" b="0" dirty="0"/>
              <a:t>Größen-abhängige Heterogenität kolorektaler Lebermetastasen</a:t>
            </a:r>
            <a:endParaRPr lang="de-DE" sz="1400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74759C4-E1CC-494A-A944-896DCA282AF4}"/>
              </a:ext>
            </a:extLst>
          </p:cNvPr>
          <p:cNvSpPr txBox="1"/>
          <p:nvPr/>
        </p:nvSpPr>
        <p:spPr>
          <a:xfrm>
            <a:off x="360000" y="1037539"/>
            <a:ext cx="8424000" cy="3736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170">
              <a:spcBef>
                <a:spcPts val="720"/>
              </a:spcBef>
            </a:pPr>
            <a:r>
              <a:rPr lang="de-DE" sz="1400" b="1" kern="0" dirty="0"/>
              <a:t>Ergebnisse:</a:t>
            </a:r>
            <a:endParaRPr lang="de-DE" sz="1200" kern="0" dirty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  <a:p>
            <a:pPr marL="171450" indent="-171450" defTabSz="12191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b="1" kern="0" dirty="0">
                <a:latin typeface="Arial"/>
                <a:sym typeface="Symbol" panose="05050102010706020507" pitchFamily="18" charset="2"/>
              </a:rPr>
              <a:t>Auswertung</a:t>
            </a:r>
            <a:r>
              <a:rPr lang="de-DE" sz="1200" b="1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zum prognostischen/prädiktiven Einfluss</a:t>
            </a:r>
            <a:r>
              <a:rPr lang="de-DE" sz="1200" b="1" kern="0" dirty="0">
                <a:latin typeface="Arial"/>
                <a:sym typeface="Symbol" panose="05050102010706020507" pitchFamily="18" charset="2"/>
              </a:rPr>
              <a:t>:</a:t>
            </a:r>
          </a:p>
          <a:p>
            <a:pPr marL="628650" lvl="1" indent="-171450" defTabSz="12191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latin typeface="Arial"/>
                <a:sym typeface="Symbol" panose="05050102010706020507" pitchFamily="18" charset="2"/>
              </a:rPr>
              <a:t>Homogene Metastasierung </a:t>
            </a: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(</a:t>
            </a:r>
            <a:r>
              <a:rPr lang="de-DE" sz="1200" u="sng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&lt;</a:t>
            </a: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 3-fache Größendifferenz zwischen kleinster und größter Metastase):</a:t>
            </a:r>
            <a:b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</a:br>
            <a:r>
              <a:rPr lang="de-DE" sz="1200" kern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assoziiert mit längerem OS </a:t>
            </a:r>
            <a:r>
              <a:rPr lang="de-DE" sz="1200" kern="0" dirty="0">
                <a:latin typeface="Arial"/>
                <a:sym typeface="Symbol" panose="05050102010706020507" pitchFamily="18" charset="2"/>
              </a:rPr>
              <a:t> (</a:t>
            </a:r>
            <a:r>
              <a:rPr lang="it-IT" sz="1200" kern="0" dirty="0">
                <a:latin typeface="Arial"/>
                <a:sym typeface="Symbol" panose="05050102010706020507" pitchFamily="18" charset="2"/>
              </a:rPr>
              <a:t>HR 0,63; 95% KI 0,42–0,95; P=0,027)</a:t>
            </a:r>
            <a:r>
              <a:rPr lang="de-DE" sz="1200" kern="0" dirty="0">
                <a:latin typeface="Arial"/>
                <a:sym typeface="Symbol" panose="05050102010706020507" pitchFamily="18" charset="2"/>
              </a:rPr>
              <a:t> im Vergleich zu heterogener Metastasierung - unabhängig vom Behandlungsarm</a:t>
            </a:r>
          </a:p>
          <a:p>
            <a:pPr marL="628650" lvl="1" indent="-171450" defTabSz="12191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latin typeface="Arial"/>
                <a:sym typeface="Symbol" panose="05050102010706020507" pitchFamily="18" charset="2"/>
              </a:rPr>
              <a:t>Gute Wirksamkeit der Erhaltungstherapie mit FU/FA + </a:t>
            </a:r>
            <a:r>
              <a:rPr lang="de-DE" sz="1200" kern="0" dirty="0" err="1">
                <a:latin typeface="Arial"/>
                <a:sym typeface="Symbol" panose="05050102010706020507" pitchFamily="18" charset="2"/>
              </a:rPr>
              <a:t>Panitumumab</a:t>
            </a:r>
            <a:r>
              <a:rPr lang="de-DE" sz="1200" kern="0" dirty="0">
                <a:latin typeface="Arial"/>
                <a:sym typeface="Symbol" panose="05050102010706020507" pitchFamily="18" charset="2"/>
              </a:rPr>
              <a:t> bei Patienten mit </a:t>
            </a:r>
          </a:p>
          <a:p>
            <a:pPr marL="1085850" lvl="2" indent="-171450" defTabSz="12191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latin typeface="Arial"/>
                <a:sym typeface="Symbol" panose="05050102010706020507" pitchFamily="18" charset="2"/>
              </a:rPr>
              <a:t>heterogener Metastasierung </a:t>
            </a:r>
            <a:r>
              <a:rPr lang="it-IT" sz="1200" kern="0" dirty="0">
                <a:latin typeface="Arial"/>
                <a:sym typeface="Symbol" panose="05050102010706020507" pitchFamily="18" charset="2"/>
              </a:rPr>
              <a:t>(HR 0,53; 95% KI: 0,34–0,85; P=0,008) </a:t>
            </a:r>
          </a:p>
          <a:p>
            <a:pPr marL="1085850" lvl="2" indent="-171450" defTabSz="12191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200" kern="0" dirty="0">
                <a:latin typeface="Arial"/>
                <a:sym typeface="Symbol" panose="05050102010706020507" pitchFamily="18" charset="2"/>
              </a:rPr>
              <a:t>und bei </a:t>
            </a:r>
            <a:r>
              <a:rPr lang="it-IT" sz="1200" kern="0" dirty="0" err="1">
                <a:latin typeface="Arial"/>
                <a:sym typeface="Symbol" panose="05050102010706020507" pitchFamily="18" charset="2"/>
              </a:rPr>
              <a:t>homogener</a:t>
            </a:r>
            <a:r>
              <a:rPr lang="it-IT" sz="1200" kern="0" dirty="0">
                <a:latin typeface="Arial"/>
                <a:sym typeface="Symbol" panose="05050102010706020507" pitchFamily="18" charset="2"/>
              </a:rPr>
              <a:t> </a:t>
            </a:r>
            <a:r>
              <a:rPr lang="it-IT" sz="1200" kern="0" dirty="0" err="1">
                <a:latin typeface="Arial"/>
                <a:sym typeface="Symbol" panose="05050102010706020507" pitchFamily="18" charset="2"/>
              </a:rPr>
              <a:t>Metastasierung</a:t>
            </a:r>
            <a:r>
              <a:rPr lang="it-IT" sz="1200" kern="0" dirty="0">
                <a:latin typeface="Arial"/>
                <a:sym typeface="Symbol" panose="05050102010706020507" pitchFamily="18" charset="2"/>
              </a:rPr>
              <a:t>, </a:t>
            </a:r>
            <a:r>
              <a:rPr lang="it-IT" sz="1200" kern="0" dirty="0" err="1">
                <a:latin typeface="Arial"/>
                <a:sym typeface="Symbol" panose="05050102010706020507" pitchFamily="18" charset="2"/>
              </a:rPr>
              <a:t>wenn</a:t>
            </a:r>
            <a:r>
              <a:rPr lang="it-IT" sz="1200" kern="0" dirty="0">
                <a:latin typeface="Arial"/>
                <a:sym typeface="Symbol" panose="05050102010706020507" pitchFamily="18" charset="2"/>
              </a:rPr>
              <a:t> </a:t>
            </a:r>
            <a:r>
              <a:rPr lang="it-IT" sz="1200" kern="0" dirty="0" err="1">
                <a:latin typeface="Arial"/>
                <a:sym typeface="Symbol" panose="05050102010706020507" pitchFamily="18" charset="2"/>
              </a:rPr>
              <a:t>auch</a:t>
            </a:r>
            <a:r>
              <a:rPr lang="it-IT" sz="1200" kern="0" dirty="0">
                <a:latin typeface="Arial"/>
                <a:sym typeface="Symbol" panose="05050102010706020507" pitchFamily="18" charset="2"/>
              </a:rPr>
              <a:t> </a:t>
            </a:r>
            <a:r>
              <a:rPr lang="it-IT" sz="1200" kern="0" dirty="0" err="1">
                <a:latin typeface="Arial"/>
                <a:sym typeface="Symbol" panose="05050102010706020507" pitchFamily="18" charset="2"/>
              </a:rPr>
              <a:t>numerisch</a:t>
            </a:r>
            <a:r>
              <a:rPr lang="it-IT" sz="1200" kern="0" dirty="0">
                <a:latin typeface="Arial"/>
                <a:sym typeface="Symbol" panose="05050102010706020507" pitchFamily="18" charset="2"/>
              </a:rPr>
              <a:t> </a:t>
            </a:r>
            <a:r>
              <a:rPr lang="it-IT" sz="1200" kern="0" dirty="0" err="1">
                <a:latin typeface="Arial"/>
                <a:sym typeface="Symbol" panose="05050102010706020507" pitchFamily="18" charset="2"/>
              </a:rPr>
              <a:t>geringer</a:t>
            </a:r>
            <a:r>
              <a:rPr lang="it-IT" sz="1200" kern="0" dirty="0">
                <a:latin typeface="Arial"/>
                <a:sym typeface="Symbol" panose="05050102010706020507" pitchFamily="18" charset="2"/>
              </a:rPr>
              <a:t> </a:t>
            </a:r>
            <a:r>
              <a:rPr lang="it-IT" sz="1200" kern="0" dirty="0" err="1">
                <a:latin typeface="Arial"/>
                <a:sym typeface="Symbol" panose="05050102010706020507" pitchFamily="18" charset="2"/>
              </a:rPr>
              <a:t>ausgeprägt</a:t>
            </a:r>
            <a:r>
              <a:rPr lang="it-IT" sz="1200" kern="0" dirty="0">
                <a:latin typeface="Arial"/>
                <a:sym typeface="Symbol" panose="05050102010706020507" pitchFamily="18" charset="2"/>
              </a:rPr>
              <a:t> </a:t>
            </a:r>
            <a:br>
              <a:rPr lang="it-IT" sz="1200" kern="0" dirty="0">
                <a:latin typeface="Arial"/>
                <a:sym typeface="Symbol" panose="05050102010706020507" pitchFamily="18" charset="2"/>
              </a:rPr>
            </a:br>
            <a:r>
              <a:rPr lang="it-IT" sz="1200" kern="0" dirty="0">
                <a:latin typeface="Arial"/>
                <a:sym typeface="Symbol" panose="05050102010706020507" pitchFamily="18" charset="2"/>
              </a:rPr>
              <a:t>(HR 0,68; 95% KI: 0,43–1,10; P=0,116)</a:t>
            </a:r>
            <a:br>
              <a:rPr lang="it-IT" sz="1200" kern="0" dirty="0">
                <a:latin typeface="Arial"/>
                <a:sym typeface="Symbol" panose="05050102010706020507" pitchFamily="18" charset="2"/>
              </a:rPr>
            </a:br>
            <a:br>
              <a:rPr lang="it-IT" sz="1200" kern="0" dirty="0">
                <a:latin typeface="Arial"/>
                <a:sym typeface="Symbol" panose="05050102010706020507" pitchFamily="18" charset="2"/>
              </a:rPr>
            </a:br>
            <a:endParaRPr lang="it-IT" sz="1200" kern="0" dirty="0">
              <a:latin typeface="Arial"/>
              <a:sym typeface="Symbol" panose="05050102010706020507" pitchFamily="18" charset="2"/>
            </a:endParaRPr>
          </a:p>
          <a:p>
            <a:pPr defTabSz="1219170">
              <a:spcBef>
                <a:spcPts val="720"/>
              </a:spcBef>
            </a:pPr>
            <a:r>
              <a:rPr lang="de-DE" sz="1400" b="1" kern="0" dirty="0"/>
              <a:t>Schlussfolgerung:</a:t>
            </a:r>
            <a:endParaRPr lang="de-DE" sz="1200" kern="0" dirty="0">
              <a:solidFill>
                <a:srgbClr val="000000"/>
              </a:solidFill>
              <a:latin typeface="Arial"/>
              <a:sym typeface="Symbol" panose="05050102010706020507" pitchFamily="18" charset="2"/>
            </a:endParaRPr>
          </a:p>
          <a:p>
            <a:pPr marL="171450" indent="-171450" defTabSz="12191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latin typeface="Arial"/>
                <a:sym typeface="Symbol" panose="05050102010706020507" pitchFamily="18" charset="2"/>
              </a:rPr>
              <a:t>Bildgebende Charakterisierung von CRLM bezüglich Größen-Heterogenität ist von prognostischer Bedeutung </a:t>
            </a:r>
            <a:br>
              <a:rPr lang="de-DE" sz="1200" kern="0" dirty="0">
                <a:latin typeface="Arial"/>
                <a:sym typeface="Symbol" panose="05050102010706020507" pitchFamily="18" charset="2"/>
              </a:rPr>
            </a:br>
            <a:r>
              <a:rPr lang="de-DE" sz="1200" kern="0" dirty="0">
                <a:latin typeface="Arial"/>
                <a:sym typeface="Symbol" panose="05050102010706020507" pitchFamily="18" charset="2"/>
              </a:rPr>
              <a:t>(Hinweis auf aggressivere Tumordynamik bei heterogenen Läsionsgrößen)</a:t>
            </a:r>
          </a:p>
          <a:p>
            <a:pPr marL="171450" indent="-171450" defTabSz="121917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kern="0" dirty="0">
                <a:latin typeface="Arial"/>
                <a:sym typeface="Symbol" panose="05050102010706020507" pitchFamily="18" charset="2"/>
              </a:rPr>
              <a:t>Effektivität von Panitumumab ersichtlich in beiden Patientengruppen (homogene und heterogene Läsionsgrößen);</a:t>
            </a:r>
            <a:br>
              <a:rPr lang="de-DE" sz="1200" kern="0" dirty="0">
                <a:latin typeface="Arial"/>
                <a:sym typeface="Symbol" panose="05050102010706020507" pitchFamily="18" charset="2"/>
              </a:rPr>
            </a:br>
            <a:r>
              <a:rPr lang="de-DE" sz="1200" kern="0" dirty="0">
                <a:latin typeface="Arial"/>
                <a:sym typeface="Symbol" panose="05050102010706020507" pitchFamily="18" charset="2"/>
              </a:rPr>
              <a:t>numerisch deutlicher bei Patient:innen mit heterogenen Läsionen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6CF412D-96DB-D42A-E146-364FC811BDB1}"/>
              </a:ext>
            </a:extLst>
          </p:cNvPr>
          <p:cNvSpPr txBox="1"/>
          <p:nvPr/>
        </p:nvSpPr>
        <p:spPr>
          <a:xfrm>
            <a:off x="316719" y="488741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Sommerhäuser et al., ASCO 2023 Annual Meeting, Abstract 3553</a:t>
            </a:r>
            <a:br>
              <a:rPr lang="de-AT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de-DE" sz="500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OS: Gesamtüberleben, PFS: Progressionsfreies Überleben, CRLM: Colorectal liver metastases; HR: Hazard Ratio; KI: Konfidenzintervall</a:t>
            </a:r>
          </a:p>
          <a:p>
            <a:pPr indent="0"/>
            <a:endParaRPr lang="de-DE" sz="500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indent="0"/>
            <a:endParaRPr lang="en-US" sz="500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64375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BFA59D7-DC73-44C0-9264-6F338BFC5531}"/>
              </a:ext>
            </a:extLst>
          </p:cNvPr>
          <p:cNvSpPr txBox="1"/>
          <p:nvPr/>
        </p:nvSpPr>
        <p:spPr>
          <a:xfrm>
            <a:off x="1315203" y="1556087"/>
            <a:ext cx="678680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Wirksamkeit von Panitumumab bei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Patient:innen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mit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linksseitigem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Primärtumor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, MSS/MSI-L und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RAS/BRAF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WT: </a:t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Eine Biomarker-Studie der Phase III PARADIGM Studie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324D7CB-10A1-69F7-E1BA-B46F4DE4CA80}"/>
              </a:ext>
            </a:extLst>
          </p:cNvPr>
          <p:cNvSpPr txBox="1"/>
          <p:nvPr/>
        </p:nvSpPr>
        <p:spPr>
          <a:xfrm>
            <a:off x="1652925" y="2882717"/>
            <a:ext cx="5876874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de-DE" sz="1400" b="1" dirty="0"/>
              <a:t>Kentaro </a:t>
            </a:r>
            <a:r>
              <a:rPr lang="de-DE" sz="1400" b="1" dirty="0" err="1"/>
              <a:t>Yamazaki</a:t>
            </a:r>
            <a:r>
              <a:rPr lang="de-DE" sz="1400" dirty="0"/>
              <a:t>, Kei Muro, Jun Watanabe, </a:t>
            </a:r>
            <a:r>
              <a:rPr lang="de-DE" sz="1400" dirty="0" err="1"/>
              <a:t>Kohei</a:t>
            </a:r>
            <a:r>
              <a:rPr lang="de-DE" sz="1400" dirty="0"/>
              <a:t> </a:t>
            </a:r>
            <a:r>
              <a:rPr lang="de-DE" sz="1400" dirty="0" err="1"/>
              <a:t>Shitara</a:t>
            </a:r>
            <a:r>
              <a:rPr lang="de-DE" sz="1400" dirty="0"/>
              <a:t>, </a:t>
            </a:r>
            <a:r>
              <a:rPr lang="de-DE" sz="1400" dirty="0" err="1"/>
              <a:t>Hisatsugu</a:t>
            </a:r>
            <a:r>
              <a:rPr lang="de-DE" sz="1400" dirty="0"/>
              <a:t> </a:t>
            </a:r>
            <a:r>
              <a:rPr lang="de-DE" sz="1400" dirty="0" err="1"/>
              <a:t>Ohori</a:t>
            </a:r>
            <a:r>
              <a:rPr lang="de-DE" sz="1400" dirty="0"/>
              <a:t>, </a:t>
            </a:r>
            <a:r>
              <a:rPr lang="de-DE" sz="1400" dirty="0" err="1"/>
              <a:t>Manabu</a:t>
            </a:r>
            <a:r>
              <a:rPr lang="de-DE" sz="1400" dirty="0"/>
              <a:t> </a:t>
            </a:r>
            <a:r>
              <a:rPr lang="de-DE" sz="1400" dirty="0" err="1"/>
              <a:t>Shiozawa</a:t>
            </a:r>
            <a:r>
              <a:rPr lang="de-DE" sz="1400" dirty="0"/>
              <a:t>, </a:t>
            </a:r>
            <a:r>
              <a:rPr lang="de-DE" sz="1400" dirty="0" err="1"/>
              <a:t>Hirofumi</a:t>
            </a:r>
            <a:r>
              <a:rPr lang="de-DE" sz="1400" dirty="0"/>
              <a:t> </a:t>
            </a:r>
            <a:r>
              <a:rPr lang="de-DE" sz="1400" dirty="0" err="1"/>
              <a:t>Yasui</a:t>
            </a:r>
            <a:r>
              <a:rPr lang="de-DE" sz="1400" dirty="0"/>
              <a:t>, Eiji Oki, Takeo Sato, Takeshi </a:t>
            </a:r>
            <a:r>
              <a:rPr lang="de-DE" sz="1400" dirty="0" err="1"/>
              <a:t>Naito</a:t>
            </a:r>
            <a:r>
              <a:rPr lang="de-DE" sz="1400" dirty="0"/>
              <a:t>, </a:t>
            </a:r>
            <a:r>
              <a:rPr lang="de-DE" sz="1400" dirty="0" err="1"/>
              <a:t>Yoshito</a:t>
            </a:r>
            <a:r>
              <a:rPr lang="de-DE" sz="1400" dirty="0"/>
              <a:t> Komatsu, Takeshi Kato, </a:t>
            </a:r>
            <a:r>
              <a:rPr lang="de-DE" sz="1400" dirty="0" err="1"/>
              <a:t>Junpei</a:t>
            </a:r>
            <a:r>
              <a:rPr lang="de-DE" sz="1400" dirty="0"/>
              <a:t> Soeda, </a:t>
            </a:r>
            <a:r>
              <a:rPr lang="de-DE" sz="1400" dirty="0" err="1"/>
              <a:t>Kouji</a:t>
            </a:r>
            <a:r>
              <a:rPr lang="de-DE" sz="1400" dirty="0"/>
              <a:t> Yamamoto, </a:t>
            </a:r>
            <a:r>
              <a:rPr lang="de-DE" sz="1400" dirty="0" err="1"/>
              <a:t>Riu</a:t>
            </a:r>
            <a:r>
              <a:rPr lang="de-DE" sz="1400" dirty="0"/>
              <a:t> Yamashita, </a:t>
            </a:r>
            <a:r>
              <a:rPr lang="de-DE" sz="1400" dirty="0" err="1"/>
              <a:t>Kiwamu</a:t>
            </a:r>
            <a:r>
              <a:rPr lang="de-DE" sz="1400" dirty="0"/>
              <a:t> Akagi, Atsushi </a:t>
            </a:r>
            <a:r>
              <a:rPr lang="de-DE" sz="1400" dirty="0" err="1"/>
              <a:t>Ochiai</a:t>
            </a:r>
            <a:r>
              <a:rPr lang="de-DE" sz="1400" dirty="0"/>
              <a:t>, Hiroyuki </a:t>
            </a:r>
            <a:r>
              <a:rPr lang="de-DE" sz="1400" dirty="0" err="1"/>
              <a:t>Uetake</a:t>
            </a:r>
            <a:r>
              <a:rPr lang="de-DE" sz="1400" dirty="0"/>
              <a:t>, </a:t>
            </a:r>
            <a:r>
              <a:rPr lang="de-DE" sz="1400" dirty="0" err="1"/>
              <a:t>Katsuya</a:t>
            </a:r>
            <a:r>
              <a:rPr lang="de-DE" sz="1400" dirty="0"/>
              <a:t> </a:t>
            </a:r>
            <a:r>
              <a:rPr lang="de-DE" sz="1400" dirty="0" err="1"/>
              <a:t>Tsuchihara</a:t>
            </a:r>
            <a:r>
              <a:rPr lang="de-DE" sz="1400" dirty="0"/>
              <a:t>, </a:t>
            </a:r>
            <a:r>
              <a:rPr lang="de-DE" sz="1400" dirty="0" err="1"/>
              <a:t>Takayuki</a:t>
            </a:r>
            <a:r>
              <a:rPr lang="de-DE" sz="1400" dirty="0"/>
              <a:t> </a:t>
            </a:r>
            <a:r>
              <a:rPr lang="de-DE" sz="1400" dirty="0" err="1"/>
              <a:t>Yoshino</a:t>
            </a:r>
            <a:endParaRPr lang="de-DE" sz="1400" dirty="0"/>
          </a:p>
          <a:p>
            <a:pPr algn="ctr" defTabSz="685800">
              <a:defRPr/>
            </a:pPr>
            <a:endParaRPr lang="de-DE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de-AT" sz="1400" dirty="0">
                <a:solidFill>
                  <a:schemeClr val="accent1">
                    <a:lumMod val="75000"/>
                  </a:schemeClr>
                </a:solidFill>
              </a:rPr>
              <a:t>Abstract 3508</a:t>
            </a:r>
            <a:endParaRPr lang="de-DE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4803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40D0-2BBE-E801-BDD9-D51254F37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73843"/>
            <a:ext cx="8229600" cy="459778"/>
          </a:xfrm>
        </p:spPr>
        <p:txBody>
          <a:bodyPr anchor="t">
            <a:normAutofit/>
          </a:bodyPr>
          <a:lstStyle/>
          <a:p>
            <a:r>
              <a:rPr lang="en-US" sz="2100"/>
              <a:t>PARADIGM trial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9D4CB2-CEDE-E5F5-07A4-153AFE07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BE33F7A0-71F0-446B-9DE8-6D75BE64EE0F}" type="slidenum">
              <a:rPr lang="en-US" sz="1350">
                <a:solidFill>
                  <a:srgbClr val="FFFFFF"/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45C4A-BB81-7763-D4A0-FA020A3E3C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" y="856997"/>
            <a:ext cx="8238545" cy="481804"/>
          </a:xfrm>
        </p:spPr>
        <p:txBody>
          <a:bodyPr>
            <a:normAutofit fontScale="92500"/>
          </a:bodyPr>
          <a:lstStyle/>
          <a:p>
            <a:r>
              <a:rPr lang="en-US" sz="1200" dirty="0"/>
              <a:t>The phase 3 PARADIGM trial (NCT02394795) compared first-line panitumumab vs bevacizumab plus mFOLFOX6 for </a:t>
            </a:r>
            <a:r>
              <a:rPr lang="en-US" sz="1200" i="1" dirty="0"/>
              <a:t>RAS</a:t>
            </a:r>
            <a:r>
              <a:rPr lang="en-US" sz="1200" dirty="0"/>
              <a:t> WT mCRC in patients with left-sided tumors and in the overall population (left- and/or right-sided tumors)</a:t>
            </a:r>
            <a:r>
              <a:rPr lang="en-US" sz="1200" baseline="30000" dirty="0"/>
              <a:t>1</a:t>
            </a:r>
          </a:p>
          <a:p>
            <a:endParaRPr lang="en-US" sz="1200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B575E-92D7-F861-F4F5-C1BDEC4B86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Kentaro Yamazaki, MD, PhD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3C26FA-CCE6-7897-03CD-A19CF15C53BE}"/>
              </a:ext>
            </a:extLst>
          </p:cNvPr>
          <p:cNvGrpSpPr/>
          <p:nvPr/>
        </p:nvGrpSpPr>
        <p:grpSpPr>
          <a:xfrm>
            <a:off x="1446054" y="1439025"/>
            <a:ext cx="6734642" cy="1470686"/>
            <a:chOff x="1437796" y="1996692"/>
            <a:chExt cx="8271251" cy="1960915"/>
          </a:xfrm>
        </p:grpSpPr>
        <p:sp>
          <p:nvSpPr>
            <p:cNvPr id="7" name="テキスト ボックス 122">
              <a:extLst>
                <a:ext uri="{FF2B5EF4-FFF2-40B4-BE49-F238E27FC236}">
                  <a16:creationId xmlns:a16="http://schemas.microsoft.com/office/drawing/2014/main" id="{7419939C-0872-6695-535F-023274DEF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538" y="2004087"/>
              <a:ext cx="2913508" cy="17122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2557"/>
              </a:solidFill>
              <a:miter lim="800000"/>
              <a:headEnd/>
              <a:tailEnd/>
            </a:ln>
          </p:spPr>
          <p:txBody>
            <a:bodyPr wrap="square" lIns="67500" tIns="27000" rIns="67500" bIns="27000" anchor="ctr">
              <a:spAutoFit/>
            </a:bodyPr>
            <a:lstStyle>
              <a:lvl1pPr>
                <a:defRPr sz="208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08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8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8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8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8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8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8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8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>
                <a:defRPr/>
              </a:pPr>
              <a:r>
                <a:rPr kumimoji="1" lang="en-GB" altLang="ja-JP" sz="825" b="1" kern="0">
                  <a:solidFill>
                    <a:srgbClr val="002557"/>
                  </a:solidFill>
                  <a:cs typeface="Arial" panose="020B0604020202020204" pitchFamily="34" charset="0"/>
                </a:rPr>
                <a:t>Primary endpoint</a:t>
              </a:r>
              <a:endParaRPr kumimoji="1" lang="en-US" altLang="ja-JP" sz="825" b="1" kern="0">
                <a:solidFill>
                  <a:srgbClr val="002557"/>
                </a:solidFill>
                <a:cs typeface="Arial" panose="020B0604020202020204" pitchFamily="34" charset="0"/>
              </a:endParaRPr>
            </a:p>
            <a:p>
              <a:pPr marL="173831" indent="-173831" defTabSz="685800">
                <a:buClr>
                  <a:srgbClr val="0076A9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kumimoji="1" lang="en-US" altLang="ja-JP" sz="788" kern="0">
                  <a:solidFill>
                    <a:srgbClr val="002557"/>
                  </a:solidFill>
                  <a:cs typeface="Arial" panose="020B0604020202020204" pitchFamily="34" charset="0"/>
                </a:rPr>
                <a:t>OS: </a:t>
              </a:r>
              <a:r>
                <a:rPr kumimoji="1" lang="en-GB" altLang="ja-JP" sz="788" kern="0">
                  <a:solidFill>
                    <a:srgbClr val="002557"/>
                  </a:solidFill>
                  <a:cs typeface="Arial" panose="020B0604020202020204" pitchFamily="34" charset="0"/>
                </a:rPr>
                <a:t>Left-sided</a:t>
              </a:r>
              <a:r>
                <a:rPr kumimoji="1" lang="en-GB" altLang="ja-JP" sz="788" kern="0" baseline="30000">
                  <a:solidFill>
                    <a:srgbClr val="002557"/>
                  </a:solidFill>
                  <a:cs typeface="Arial" panose="020B0604020202020204" pitchFamily="34" charset="0"/>
                </a:rPr>
                <a:t>b</a:t>
              </a:r>
              <a:r>
                <a:rPr kumimoji="1" lang="en-GB" altLang="ja-JP" sz="788" kern="0">
                  <a:solidFill>
                    <a:srgbClr val="002557"/>
                  </a:solidFill>
                  <a:cs typeface="Arial" panose="020B0604020202020204" pitchFamily="34" charset="0"/>
                </a:rPr>
                <a:t> population; if significant, analyzed in </a:t>
              </a:r>
              <a:r>
                <a:rPr kumimoji="1" lang="en-US" altLang="ja-JP" sz="788" kern="0">
                  <a:solidFill>
                    <a:srgbClr val="002557"/>
                  </a:solidFill>
                  <a:cs typeface="Arial" panose="020B0604020202020204" pitchFamily="34" charset="0"/>
                </a:rPr>
                <a:t>overall population</a:t>
              </a:r>
              <a:endParaRPr kumimoji="1" lang="en-GB" altLang="ja-JP" sz="788" kern="0">
                <a:solidFill>
                  <a:srgbClr val="002557"/>
                </a:solidFill>
                <a:cs typeface="Arial" panose="020B0604020202020204" pitchFamily="34" charset="0"/>
              </a:endParaRPr>
            </a:p>
            <a:p>
              <a:pPr defTabSz="685800">
                <a:defRPr/>
              </a:pPr>
              <a:r>
                <a:rPr kumimoji="1" lang="en-GB" altLang="ja-JP" sz="825" b="1" kern="0">
                  <a:solidFill>
                    <a:srgbClr val="002557"/>
                  </a:solidFill>
                  <a:cs typeface="Arial" panose="020B0604020202020204" pitchFamily="34" charset="0"/>
                </a:rPr>
                <a:t>Secondary endpoints</a:t>
              </a:r>
              <a:endParaRPr kumimoji="1" lang="en-US" altLang="ja-JP" sz="825" b="1" kern="0">
                <a:solidFill>
                  <a:srgbClr val="002557"/>
                </a:solidFill>
                <a:cs typeface="Arial" panose="020B0604020202020204" pitchFamily="34" charset="0"/>
              </a:endParaRPr>
            </a:p>
            <a:p>
              <a:pPr marL="173831" indent="-173831" defTabSz="685800">
                <a:buClr>
                  <a:srgbClr val="0076A9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1" lang="en-US" altLang="ja-JP" sz="788" kern="0">
                  <a:solidFill>
                    <a:srgbClr val="002557"/>
                  </a:solidFill>
                  <a:cs typeface="Arial" panose="020B0604020202020204" pitchFamily="34" charset="0"/>
                </a:rPr>
                <a:t>PFS, RR, depth of response, R0 rate: </a:t>
              </a:r>
            </a:p>
            <a:p>
              <a:pPr indent="178594" defTabSz="685800">
                <a:buClr>
                  <a:srgbClr val="0076A9"/>
                </a:buClr>
                <a:buSzPct val="100000"/>
                <a:defRPr/>
              </a:pPr>
              <a:r>
                <a:rPr kumimoji="1" lang="en-US" altLang="ja-JP" sz="788" kern="0">
                  <a:solidFill>
                    <a:srgbClr val="002557"/>
                  </a:solidFill>
                  <a:cs typeface="Arial" panose="020B0604020202020204" pitchFamily="34" charset="0"/>
                </a:rPr>
                <a:t>L</a:t>
              </a:r>
              <a:r>
                <a:rPr kumimoji="1" lang="en-GB" altLang="ja-JP" sz="788" kern="0">
                  <a:solidFill>
                    <a:srgbClr val="002557"/>
                  </a:solidFill>
                  <a:cs typeface="Arial" panose="020B0604020202020204" pitchFamily="34" charset="0"/>
                </a:rPr>
                <a:t>eft-sided</a:t>
              </a:r>
              <a:r>
                <a:rPr kumimoji="1" lang="en-GB" altLang="ja-JP" sz="788" kern="0" baseline="30000">
                  <a:solidFill>
                    <a:srgbClr val="002557"/>
                  </a:solidFill>
                  <a:cs typeface="Arial" panose="020B0604020202020204" pitchFamily="34" charset="0"/>
                </a:rPr>
                <a:t>b</a:t>
              </a:r>
              <a:r>
                <a:rPr kumimoji="1" lang="en-GB" altLang="ja-JP" sz="788" kern="0">
                  <a:solidFill>
                    <a:srgbClr val="002557"/>
                  </a:solidFill>
                  <a:cs typeface="Arial" panose="020B0604020202020204" pitchFamily="34" charset="0"/>
                </a:rPr>
                <a:t> and overall populations</a:t>
              </a:r>
            </a:p>
            <a:p>
              <a:pPr marL="173831" indent="-173831" defTabSz="685800">
                <a:buClr>
                  <a:srgbClr val="0076A9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1" lang="en-GB" altLang="ja-JP" sz="788" kern="0">
                  <a:solidFill>
                    <a:srgbClr val="002557"/>
                  </a:solidFill>
                  <a:cs typeface="Arial" panose="020B0604020202020204" pitchFamily="34" charset="0"/>
                </a:rPr>
                <a:t>Safety: All treated patients</a:t>
              </a:r>
              <a:endParaRPr kumimoji="1" lang="en-US" altLang="ja-JP" sz="750" kern="0">
                <a:solidFill>
                  <a:srgbClr val="002557"/>
                </a:solidFill>
                <a:cs typeface="Arial" panose="020B0604020202020204" pitchFamily="34" charset="0"/>
              </a:endParaRPr>
            </a:p>
            <a:p>
              <a:pPr defTabSz="685800">
                <a:buClr>
                  <a:srgbClr val="3BCFFF"/>
                </a:buClr>
                <a:buSzPct val="120000"/>
                <a:defRPr/>
              </a:pPr>
              <a:r>
                <a:rPr lang="en-US" altLang="ja-JP" sz="825" b="1" kern="0">
                  <a:solidFill>
                    <a:srgbClr val="002557"/>
                  </a:solidFill>
                  <a:cs typeface="Arial" panose="020B0604020202020204" pitchFamily="34" charset="0"/>
                </a:rPr>
                <a:t>Exploratory</a:t>
              </a:r>
              <a:r>
                <a:rPr kumimoji="1" lang="en-US" altLang="ja-JP" sz="825" b="1" kern="0">
                  <a:solidFill>
                    <a:srgbClr val="002557"/>
                  </a:solidFill>
                  <a:cs typeface="Arial" panose="020B0604020202020204" pitchFamily="34" charset="0"/>
                </a:rPr>
                <a:t> endpoints</a:t>
              </a:r>
            </a:p>
            <a:p>
              <a:pPr marL="173831" indent="-173831" defTabSz="685800">
                <a:buClr>
                  <a:srgbClr val="0076A9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1" lang="en-US" altLang="ja-JP" sz="788" kern="0">
                  <a:solidFill>
                    <a:srgbClr val="002557"/>
                  </a:solidFill>
                  <a:cs typeface="Arial" panose="020B0604020202020204" pitchFamily="34" charset="0"/>
                </a:rPr>
                <a:t>ETS, depth of response, DCR: </a:t>
              </a:r>
            </a:p>
            <a:p>
              <a:pPr indent="184547" defTabSz="685800">
                <a:buClr>
                  <a:srgbClr val="0076A9"/>
                </a:buClr>
                <a:buSzPct val="100000"/>
                <a:defRPr/>
              </a:pPr>
              <a:r>
                <a:rPr kumimoji="1" lang="en-GB" altLang="ja-JP" sz="788" kern="0">
                  <a:solidFill>
                    <a:srgbClr val="002557"/>
                  </a:solidFill>
                  <a:cs typeface="Arial" panose="020B0604020202020204" pitchFamily="34" charset="0"/>
                </a:rPr>
                <a:t>Left-</a:t>
              </a:r>
              <a:r>
                <a:rPr kumimoji="1" lang="en-GB" altLang="ja-JP" sz="788" kern="0" err="1">
                  <a:solidFill>
                    <a:srgbClr val="002557"/>
                  </a:solidFill>
                  <a:cs typeface="Arial" panose="020B0604020202020204" pitchFamily="34" charset="0"/>
                </a:rPr>
                <a:t>sided</a:t>
              </a:r>
              <a:r>
                <a:rPr kumimoji="1" lang="en-GB" altLang="ja-JP" sz="788" kern="0" baseline="30000" err="1">
                  <a:solidFill>
                    <a:srgbClr val="002557"/>
                  </a:solidFill>
                  <a:cs typeface="Arial" panose="020B0604020202020204" pitchFamily="34" charset="0"/>
                </a:rPr>
                <a:t>b</a:t>
              </a:r>
              <a:r>
                <a:rPr kumimoji="1" lang="en-GB" altLang="ja-JP" sz="788" kern="0">
                  <a:solidFill>
                    <a:srgbClr val="002557"/>
                  </a:solidFill>
                  <a:cs typeface="Arial" panose="020B0604020202020204" pitchFamily="34" charset="0"/>
                </a:rPr>
                <a:t> and overall populations</a:t>
              </a:r>
            </a:p>
          </p:txBody>
        </p:sp>
        <p:sp>
          <p:nvSpPr>
            <p:cNvPr id="8" name="テキスト ボックス 61">
              <a:extLst>
                <a:ext uri="{FF2B5EF4-FFF2-40B4-BE49-F238E27FC236}">
                  <a16:creationId xmlns:a16="http://schemas.microsoft.com/office/drawing/2014/main" id="{7B2DDD7C-335C-0279-CE7A-2495B3585C19}"/>
                </a:ext>
              </a:extLst>
            </p:cNvPr>
            <p:cNvSpPr txBox="1"/>
            <p:nvPr/>
          </p:nvSpPr>
          <p:spPr>
            <a:xfrm>
              <a:off x="1437796" y="3607904"/>
              <a:ext cx="2213861" cy="349703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  <a:prstDash val="sysDash"/>
            </a:ln>
          </p:spPr>
          <p:txBody>
            <a:bodyPr wrap="square" tIns="27000" bIns="27000" rtlCol="0">
              <a:spAutoFit/>
            </a:bodyPr>
            <a:lstStyle/>
            <a:p>
              <a:pPr algn="ctr" defTabSz="685800">
                <a:defRPr/>
              </a:pPr>
              <a:r>
                <a:rPr kumimoji="1" lang="en-US" altLang="ja-JP" sz="675" kern="0">
                  <a:solidFill>
                    <a:srgbClr val="002557"/>
                  </a:solidFill>
                  <a:latin typeface="Arial" panose="020B0604020202020204" pitchFamily="34" charset="0"/>
                  <a:ea typeface="メイリオ" panose="020B0604030504040204" pitchFamily="34" charset="-128"/>
                </a:rPr>
                <a:t>Enrolled across 197 sites</a:t>
              </a:r>
            </a:p>
            <a:p>
              <a:pPr algn="ctr" defTabSz="685800">
                <a:defRPr/>
              </a:pPr>
              <a:r>
                <a:rPr kumimoji="1" lang="en-US" altLang="ja-JP" sz="675" kern="0">
                  <a:solidFill>
                    <a:srgbClr val="002557"/>
                  </a:solidFill>
                  <a:latin typeface="Arial" panose="020B0604020202020204" pitchFamily="34" charset="0"/>
                  <a:ea typeface="メイリオ" panose="020B0604030504040204" pitchFamily="34" charset="-128"/>
                </a:rPr>
                <a:t>(May 2015 to June 2017)</a:t>
              </a:r>
              <a:endParaRPr kumimoji="1" lang="ja-JP" altLang="en-US" sz="675" kern="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458D211-86EA-0F9D-620D-9B33B6ECDBF4}"/>
                </a:ext>
              </a:extLst>
            </p:cNvPr>
            <p:cNvGrpSpPr/>
            <p:nvPr/>
          </p:nvGrpSpPr>
          <p:grpSpPr>
            <a:xfrm>
              <a:off x="3486546" y="2181069"/>
              <a:ext cx="3370100" cy="1440184"/>
              <a:chOff x="3047945" y="819317"/>
              <a:chExt cx="3254281" cy="1440184"/>
            </a:xfrm>
          </p:grpSpPr>
          <p:cxnSp>
            <p:nvCxnSpPr>
              <p:cNvPr id="10" name="直線コネクタ 28">
                <a:extLst>
                  <a:ext uri="{FF2B5EF4-FFF2-40B4-BE49-F238E27FC236}">
                    <a16:creationId xmlns:a16="http://schemas.microsoft.com/office/drawing/2014/main" id="{7F9F5265-DF5C-26FA-9618-E3A842DB11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47945" y="1539378"/>
                <a:ext cx="534893" cy="2242"/>
              </a:xfrm>
              <a:prstGeom prst="line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1" name="Rectangle 119">
                <a:extLst>
                  <a:ext uri="{FF2B5EF4-FFF2-40B4-BE49-F238E27FC236}">
                    <a16:creationId xmlns:a16="http://schemas.microsoft.com/office/drawing/2014/main" id="{857FF0DF-AB71-C4C8-517F-397CA26AA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1787" y="819317"/>
                <a:ext cx="2228161" cy="45720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>
                  <a:defRPr/>
                </a:pPr>
                <a:r>
                  <a:rPr kumimoji="1" lang="en-US" altLang="ja-JP" sz="900" b="1" kern="0">
                    <a:solidFill>
                      <a:prstClr val="white"/>
                    </a:solidFill>
                    <a:latin typeface="Arial" panose="020B0604020202020204" pitchFamily="34" charset="0"/>
                    <a:ea typeface="メイリオ" panose="020B0604030504040204" pitchFamily="34" charset="-128"/>
                    <a:cs typeface="Arial" panose="020B0604020202020204" pitchFamily="34" charset="0"/>
                  </a:rPr>
                  <a:t>Panitumumab </a:t>
                </a:r>
              </a:p>
              <a:p>
                <a:pPr algn="ctr" defTabSz="685800">
                  <a:defRPr/>
                </a:pPr>
                <a:r>
                  <a:rPr kumimoji="1" lang="en-US" altLang="ja-JP" sz="900" b="1" kern="0">
                    <a:solidFill>
                      <a:prstClr val="white"/>
                    </a:solidFill>
                    <a:latin typeface="Arial" panose="020B0604020202020204" pitchFamily="34" charset="0"/>
                    <a:ea typeface="メイリオ" panose="020B0604030504040204" pitchFamily="34" charset="-128"/>
                    <a:cs typeface="Arial" panose="020B0604020202020204" pitchFamily="34" charset="0"/>
                  </a:rPr>
                  <a:t>+ mFOLFOX6</a:t>
                </a:r>
                <a:r>
                  <a:rPr kumimoji="1" lang="en-US" altLang="ja-JP" sz="900" b="1" kern="0" baseline="30000">
                    <a:solidFill>
                      <a:prstClr val="white"/>
                    </a:solidFill>
                    <a:latin typeface="Arial" panose="020B0604020202020204" pitchFamily="34" charset="0"/>
                    <a:ea typeface="メイリオ" panose="020B0604030504040204" pitchFamily="34" charset="-128"/>
                    <a:cs typeface="Arial" panose="020B0604020202020204" pitchFamily="34" charset="0"/>
                  </a:rPr>
                  <a:t>a</a:t>
                </a:r>
                <a:r>
                  <a:rPr kumimoji="1" lang="ja-JP" altLang="en-US" sz="900" b="1" kern="0">
                    <a:solidFill>
                      <a:prstClr val="white"/>
                    </a:solidFill>
                    <a:latin typeface="Arial" panose="020B0604020202020204" pitchFamily="34" charset="0"/>
                    <a:ea typeface="メイリオ" panose="020B0604030504040204" pitchFamily="34" charset="-128"/>
                    <a:cs typeface="Arial" panose="020B0604020202020204" pitchFamily="34" charset="0"/>
                  </a:rPr>
                  <a:t> </a:t>
                </a:r>
                <a:r>
                  <a:rPr kumimoji="1" lang="en-US" altLang="ja-JP" sz="900" b="1" kern="0">
                    <a:solidFill>
                      <a:prstClr val="white"/>
                    </a:solidFill>
                    <a:latin typeface="Arial" panose="020B0604020202020204" pitchFamily="34" charset="0"/>
                    <a:ea typeface="メイリオ" panose="020B0604030504040204" pitchFamily="34" charset="-128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2" name="Rectangle 180">
                <a:extLst>
                  <a:ext uri="{FF2B5EF4-FFF2-40B4-BE49-F238E27FC236}">
                    <a16:creationId xmlns:a16="http://schemas.microsoft.com/office/drawing/2014/main" id="{EE761622-2789-14A3-D2A1-8E4A94F43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7027" y="1802301"/>
                <a:ext cx="2212921" cy="457200"/>
              </a:xfrm>
              <a:prstGeom prst="rect">
                <a:avLst/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n-US" altLang="ja-JP" sz="900" b="1" kern="0">
                    <a:solidFill>
                      <a:prstClr val="white"/>
                    </a:solidFill>
                    <a:latin typeface="Arial" panose="020B0604020202020204" pitchFamily="34" charset="0"/>
                    <a:ea typeface="メイリオ" panose="020B0604030504040204" pitchFamily="34" charset="-128"/>
                    <a:cs typeface="Arial" panose="020B0604020202020204" pitchFamily="34" charset="0"/>
                  </a:rPr>
                  <a:t> Bevacizumab </a:t>
                </a:r>
              </a:p>
              <a:p>
                <a:pPr algn="ctr" defTabSz="685800">
                  <a:defRPr/>
                </a:pPr>
                <a:r>
                  <a:rPr lang="en-US" altLang="ja-JP" sz="900" b="1" kern="0">
                    <a:solidFill>
                      <a:prstClr val="white"/>
                    </a:solidFill>
                    <a:latin typeface="Arial" panose="020B0604020202020204" pitchFamily="34" charset="0"/>
                    <a:ea typeface="メイリオ" panose="020B0604030504040204" pitchFamily="34" charset="-128"/>
                    <a:cs typeface="Arial" panose="020B0604020202020204" pitchFamily="34" charset="0"/>
                  </a:rPr>
                  <a:t>+ mFOLFOX6</a:t>
                </a:r>
                <a:r>
                  <a:rPr lang="en-US" altLang="ja-JP" sz="900" b="1" kern="0" baseline="30000">
                    <a:solidFill>
                      <a:prstClr val="white"/>
                    </a:solidFill>
                    <a:latin typeface="Arial" panose="020B0604020202020204" pitchFamily="34" charset="0"/>
                    <a:ea typeface="メイリオ" panose="020B0604030504040204" pitchFamily="34" charset="-128"/>
                    <a:cs typeface="Arial" panose="020B0604020202020204" pitchFamily="34" charset="0"/>
                  </a:rPr>
                  <a:t>a</a:t>
                </a:r>
                <a:endParaRPr lang="en-US" altLang="ja-JP" sz="900" b="1" kern="0">
                  <a:solidFill>
                    <a:prstClr val="white"/>
                  </a:solidFill>
                  <a:latin typeface="Arial" panose="020B0604020202020204" pitchFamily="34" charset="0"/>
                  <a:ea typeface="メイリオ" panose="020B0604030504040204" pitchFamily="34" charset="-128"/>
                  <a:cs typeface="Arial" panose="020B0604020202020204" pitchFamily="34" charset="0"/>
                </a:endParaRPr>
              </a:p>
            </p:txBody>
          </p:sp>
          <p:cxnSp>
            <p:nvCxnSpPr>
              <p:cNvPr id="13" name="コネクタ: カギ線 31">
                <a:extLst>
                  <a:ext uri="{FF2B5EF4-FFF2-40B4-BE49-F238E27FC236}">
                    <a16:creationId xmlns:a16="http://schemas.microsoft.com/office/drawing/2014/main" id="{34B4A0AE-3B9F-ED4D-556A-109BD1DBBCB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3577259" y="1040509"/>
                <a:ext cx="326094" cy="342641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4" name="コネクタ: カギ線 32">
                <a:extLst>
                  <a:ext uri="{FF2B5EF4-FFF2-40B4-BE49-F238E27FC236}">
                    <a16:creationId xmlns:a16="http://schemas.microsoft.com/office/drawing/2014/main" id="{103DA5CF-F176-79F6-BC2F-C3BE93A2979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512958" y="1612359"/>
                <a:ext cx="477055" cy="356862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5" name="楕円 35">
                <a:extLst>
                  <a:ext uri="{FF2B5EF4-FFF2-40B4-BE49-F238E27FC236}">
                    <a16:creationId xmlns:a16="http://schemas.microsoft.com/office/drawing/2014/main" id="{A007FDAD-209B-59B2-EA47-C7656B88F10C}"/>
                  </a:ext>
                </a:extLst>
              </p:cNvPr>
              <p:cNvSpPr/>
              <p:nvPr/>
            </p:nvSpPr>
            <p:spPr>
              <a:xfrm>
                <a:off x="3301539" y="1292640"/>
                <a:ext cx="534893" cy="477056"/>
              </a:xfrm>
              <a:prstGeom prst="ellipse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27000" tIns="27000" rIns="27000" bIns="27000" rtlCol="0" anchor="ctr"/>
              <a:lstStyle/>
              <a:p>
                <a:pPr algn="ctr" defTabSz="685800">
                  <a:defRPr/>
                </a:pPr>
                <a:r>
                  <a:rPr kumimoji="1" lang="en-US" altLang="ja-JP" sz="1050" b="1" kern="0">
                    <a:solidFill>
                      <a:srgbClr val="005490"/>
                    </a:solidFill>
                    <a:latin typeface="Arial" panose="020B0604020202020204" pitchFamily="34" charset="0"/>
                    <a:ea typeface="メイリオ" panose="020B0604030504040204" pitchFamily="34" charset="-128"/>
                  </a:rPr>
                  <a:t>R</a:t>
                </a:r>
              </a:p>
              <a:p>
                <a:pPr algn="ctr" defTabSz="685800">
                  <a:defRPr/>
                </a:pPr>
                <a:r>
                  <a:rPr kumimoji="1" lang="en-US" altLang="ja-JP" sz="1050" b="1" kern="0">
                    <a:solidFill>
                      <a:srgbClr val="005490"/>
                    </a:solidFill>
                    <a:latin typeface="Arial" panose="020B0604020202020204" pitchFamily="34" charset="0"/>
                    <a:ea typeface="メイリオ" panose="020B0604030504040204" pitchFamily="34" charset="-128"/>
                  </a:rPr>
                  <a:t>1:1</a:t>
                </a:r>
                <a:endParaRPr kumimoji="1" lang="ja-JP" altLang="en-US" sz="1050" b="1" kern="0">
                  <a:solidFill>
                    <a:srgbClr val="005490"/>
                  </a:solidFill>
                  <a:latin typeface="Arial" panose="020B0604020202020204" pitchFamily="34" charset="0"/>
                  <a:ea typeface="メイリオ" panose="020B0604030504040204" pitchFamily="34" charset="-128"/>
                </a:endParaRPr>
              </a:p>
            </p:txBody>
          </p:sp>
          <p:sp>
            <p:nvSpPr>
              <p:cNvPr id="16" name="テキスト ボックス 126">
                <a:extLst>
                  <a:ext uri="{FF2B5EF4-FFF2-40B4-BE49-F238E27FC236}">
                    <a16:creationId xmlns:a16="http://schemas.microsoft.com/office/drawing/2014/main" id="{058C6201-DED8-6470-4D57-165BF749E1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6541" y="1326500"/>
                <a:ext cx="2375685" cy="478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sz="208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08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8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8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8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8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8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8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8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>
                  <a:lnSpc>
                    <a:spcPts val="675"/>
                  </a:lnSpc>
                  <a:buClr>
                    <a:srgbClr val="3131FF"/>
                  </a:buClr>
                  <a:defRPr/>
                </a:pPr>
                <a:r>
                  <a:rPr kumimoji="1" lang="en-US" altLang="ja-JP" sz="675" b="1" kern="0">
                    <a:solidFill>
                      <a:srgbClr val="002557"/>
                    </a:solidFill>
                    <a:cs typeface="Arial" panose="020B0604020202020204" pitchFamily="34" charset="0"/>
                  </a:rPr>
                  <a:t>Stratification factors</a:t>
                </a:r>
              </a:p>
              <a:p>
                <a:pPr marL="173831" indent="-173831" defTabSz="685800">
                  <a:lnSpc>
                    <a:spcPts val="675"/>
                  </a:lnSpc>
                  <a:buClr>
                    <a:srgbClr val="0076A9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kumimoji="1" lang="en-US" altLang="ja-JP" sz="675" kern="0">
                    <a:solidFill>
                      <a:srgbClr val="002557"/>
                    </a:solidFill>
                    <a:cs typeface="Arial" panose="020B0604020202020204" pitchFamily="34" charset="0"/>
                  </a:rPr>
                  <a:t>Institution</a:t>
                </a:r>
              </a:p>
              <a:p>
                <a:pPr marL="173831" indent="-173831" defTabSz="685800">
                  <a:lnSpc>
                    <a:spcPts val="675"/>
                  </a:lnSpc>
                  <a:buClr>
                    <a:srgbClr val="0076A9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kumimoji="1" lang="en-US" altLang="ja-JP" sz="675" kern="0">
                    <a:solidFill>
                      <a:srgbClr val="002557"/>
                    </a:solidFill>
                    <a:cs typeface="Arial" panose="020B0604020202020204" pitchFamily="34" charset="0"/>
                  </a:rPr>
                  <a:t>Age: 20–64 vs 65–79 years</a:t>
                </a:r>
              </a:p>
              <a:p>
                <a:pPr marL="173831" indent="-173831" defTabSz="685800">
                  <a:lnSpc>
                    <a:spcPts val="675"/>
                  </a:lnSpc>
                  <a:buClr>
                    <a:srgbClr val="0076A9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kumimoji="1" lang="en-US" altLang="ja-JP" sz="675" kern="0">
                    <a:solidFill>
                      <a:srgbClr val="002557"/>
                    </a:solidFill>
                    <a:cs typeface="Arial" panose="020B0604020202020204" pitchFamily="34" charset="0"/>
                  </a:rPr>
                  <a:t>Liver metastases: Present vs absent</a:t>
                </a:r>
              </a:p>
            </p:txBody>
          </p:sp>
        </p:grpSp>
        <p:sp>
          <p:nvSpPr>
            <p:cNvPr id="17" name="テキスト ボックス 66">
              <a:extLst>
                <a:ext uri="{FF2B5EF4-FFF2-40B4-BE49-F238E27FC236}">
                  <a16:creationId xmlns:a16="http://schemas.microsoft.com/office/drawing/2014/main" id="{C7FDCE6C-FCE4-F2C7-58D0-3EC40FCF2895}"/>
                </a:ext>
              </a:extLst>
            </p:cNvPr>
            <p:cNvSpPr txBox="1"/>
            <p:nvPr/>
          </p:nvSpPr>
          <p:spPr>
            <a:xfrm>
              <a:off x="6795539" y="3745542"/>
              <a:ext cx="2913508" cy="211203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  <a:prstDash val="sysDash"/>
            </a:ln>
          </p:spPr>
          <p:txBody>
            <a:bodyPr wrap="square" tIns="27000" bIns="27000" rtlCol="0">
              <a:spAutoFit/>
            </a:bodyPr>
            <a:lstStyle>
              <a:defPPr>
                <a:defRPr lang="en-US"/>
              </a:defPPr>
              <a:lvl1pPr algn="ctr">
                <a:defRPr kumimoji="1" sz="1100">
                  <a:solidFill>
                    <a:srgbClr val="44546A">
                      <a:lumMod val="50000"/>
                    </a:srgbClr>
                  </a:solidFill>
                  <a:latin typeface="Arial" panose="020B0604020202020204"/>
                  <a:ea typeface="ＭＳ Ｐゴシック" panose="020B0600070205080204" pitchFamily="50" charset="-128"/>
                </a:defRPr>
              </a:lvl1pPr>
            </a:lstStyle>
            <a:p>
              <a:pPr defTabSz="685800">
                <a:defRPr/>
              </a:pPr>
              <a:r>
                <a:rPr lang="en-CA" altLang="en-US" sz="675" kern="0">
                  <a:solidFill>
                    <a:srgbClr val="002557"/>
                  </a:solidFill>
                </a:rPr>
                <a:t>Data </a:t>
              </a:r>
              <a:r>
                <a:rPr lang="en-CA" altLang="en-US" sz="675" kern="0" err="1">
                  <a:solidFill>
                    <a:srgbClr val="002557"/>
                  </a:solidFill>
                </a:rPr>
                <a:t>cutoff</a:t>
              </a:r>
              <a:r>
                <a:rPr lang="en-CA" altLang="en-US" sz="675" kern="0">
                  <a:solidFill>
                    <a:srgbClr val="002557"/>
                  </a:solidFill>
                </a:rPr>
                <a:t> date: January 14, 2022</a:t>
              </a:r>
            </a:p>
          </p:txBody>
        </p:sp>
        <p:sp>
          <p:nvSpPr>
            <p:cNvPr id="18" name="Rectangle 112">
              <a:extLst>
                <a:ext uri="{FF2B5EF4-FFF2-40B4-BE49-F238E27FC236}">
                  <a16:creationId xmlns:a16="http://schemas.microsoft.com/office/drawing/2014/main" id="{BB6A335F-FE59-0D17-80E8-7438006AE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549" y="1996692"/>
              <a:ext cx="2190108" cy="15565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2557"/>
              </a:solidFill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>
                <a:buClr>
                  <a:srgbClr val="3131FF"/>
                </a:buClr>
                <a:defRPr/>
              </a:pPr>
              <a:r>
                <a:rPr kumimoji="1" lang="en-US" altLang="ja-JP" sz="825" b="1" kern="0" dirty="0">
                  <a:solidFill>
                    <a:srgbClr val="002557"/>
                  </a:solidFill>
                  <a:latin typeface="Arial" panose="020B0604020202020204" pitchFamily="34" charset="0"/>
                  <a:ea typeface="メイリオ" panose="020B0604030504040204" pitchFamily="34" charset="-128"/>
                  <a:cs typeface="Arial" panose="020B0604020202020204" pitchFamily="34" charset="0"/>
                </a:rPr>
                <a:t>Chemotherapy-naive patients with </a:t>
              </a:r>
              <a:r>
                <a:rPr kumimoji="1" lang="en-US" altLang="ja-JP" sz="825" b="1" i="1" kern="0" dirty="0">
                  <a:solidFill>
                    <a:srgbClr val="002557"/>
                  </a:solidFill>
                  <a:latin typeface="Arial" panose="020B0604020202020204" pitchFamily="34" charset="0"/>
                  <a:ea typeface="メイリオ" panose="020B0604030504040204" pitchFamily="34" charset="-128"/>
                  <a:cs typeface="Arial" panose="020B0604020202020204" pitchFamily="34" charset="0"/>
                </a:rPr>
                <a:t>RAS</a:t>
              </a:r>
              <a:r>
                <a:rPr kumimoji="1" lang="en-US" altLang="ja-JP" sz="825" b="1" kern="0" dirty="0">
                  <a:solidFill>
                    <a:srgbClr val="002557"/>
                  </a:solidFill>
                  <a:latin typeface="Arial" panose="020B0604020202020204" pitchFamily="34" charset="0"/>
                  <a:ea typeface="メイリオ" panose="020B0604030504040204" pitchFamily="34" charset="-128"/>
                  <a:cs typeface="Arial" panose="020B0604020202020204" pitchFamily="34" charset="0"/>
                </a:rPr>
                <a:t> WT mCRC (N=823)</a:t>
              </a:r>
            </a:p>
            <a:p>
              <a:pPr algn="ctr" defTabSz="685800">
                <a:buClr>
                  <a:srgbClr val="3131FF"/>
                </a:buClr>
                <a:defRPr/>
              </a:pPr>
              <a:endParaRPr kumimoji="1" lang="en-US" altLang="ja-JP" sz="525" b="1" kern="0" dirty="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  <a:cs typeface="Arial" panose="020B0604020202020204" pitchFamily="34" charset="0"/>
              </a:endParaRPr>
            </a:p>
            <a:p>
              <a:pPr defTabSz="685800">
                <a:buClr>
                  <a:srgbClr val="3131FF"/>
                </a:buClr>
                <a:defRPr/>
              </a:pPr>
              <a:r>
                <a:rPr kumimoji="1" lang="en-US" altLang="ja-JP" sz="788" kern="0" dirty="0">
                  <a:solidFill>
                    <a:srgbClr val="002557"/>
                  </a:solidFill>
                  <a:latin typeface="Arial" panose="020B0604020202020204" pitchFamily="34" charset="0"/>
                  <a:ea typeface="メイリオ" panose="020B0604030504040204" pitchFamily="34" charset="-128"/>
                  <a:cs typeface="Arial" panose="020B0604020202020204" pitchFamily="34" charset="0"/>
                </a:rPr>
                <a:t>Key eligibility criteria:</a:t>
              </a:r>
            </a:p>
            <a:p>
              <a:pPr marL="70247" indent="-70247" defTabSz="685800">
                <a:buClr>
                  <a:srgbClr val="0076A9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1" lang="en-US" altLang="ja-JP" sz="788" kern="0" dirty="0">
                  <a:solidFill>
                    <a:srgbClr val="002557"/>
                  </a:solidFill>
                  <a:latin typeface="Arial" panose="020B0604020202020204" pitchFamily="34" charset="0"/>
                  <a:ea typeface="メイリオ" panose="020B0604030504040204" pitchFamily="34" charset="-128"/>
                  <a:cs typeface="Arial" panose="020B0604020202020204" pitchFamily="34" charset="0"/>
                </a:rPr>
                <a:t>Unresectable disease</a:t>
              </a:r>
            </a:p>
            <a:p>
              <a:pPr marL="70247" indent="-70247" defTabSz="685800">
                <a:buClr>
                  <a:srgbClr val="0076A9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1" lang="en-US" altLang="ja-JP" sz="788" kern="0" dirty="0">
                  <a:solidFill>
                    <a:srgbClr val="002557"/>
                  </a:solidFill>
                  <a:latin typeface="Arial" panose="020B0604020202020204" pitchFamily="34" charset="0"/>
                  <a:ea typeface="メイリオ" panose="020B0604030504040204" pitchFamily="34" charset="-128"/>
                  <a:cs typeface="Arial" panose="020B0604020202020204" pitchFamily="34" charset="0"/>
                </a:rPr>
                <a:t>Age: 20–79 years</a:t>
              </a:r>
            </a:p>
            <a:p>
              <a:pPr marL="70247" indent="-70247" defTabSz="685800">
                <a:buClr>
                  <a:srgbClr val="0076A9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1" lang="en-US" altLang="ja-JP" sz="788" kern="0" dirty="0">
                  <a:solidFill>
                    <a:srgbClr val="002557"/>
                  </a:solidFill>
                  <a:latin typeface="Arial" panose="020B0604020202020204" pitchFamily="34" charset="0"/>
                  <a:ea typeface="メイリオ" panose="020B0604030504040204" pitchFamily="34" charset="-128"/>
                  <a:cs typeface="Arial" panose="020B0604020202020204" pitchFamily="34" charset="0"/>
                </a:rPr>
                <a:t>ECOG PS: 0–1</a:t>
              </a:r>
            </a:p>
            <a:p>
              <a:pPr marL="70247" indent="-70247" defTabSz="685800">
                <a:buClr>
                  <a:srgbClr val="0076A9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1" lang="en-US" altLang="ja-JP" sz="788" kern="0" dirty="0">
                  <a:solidFill>
                    <a:srgbClr val="002557"/>
                  </a:solidFill>
                  <a:latin typeface="Arial" panose="020B0604020202020204" pitchFamily="34" charset="0"/>
                  <a:ea typeface="メイリオ" panose="020B0604030504040204" pitchFamily="34" charset="-128"/>
                  <a:cs typeface="Arial" panose="020B0604020202020204" pitchFamily="34" charset="0"/>
                </a:rPr>
                <a:t>≥1 evaluable lesion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56ACBA5-8AEB-B209-D176-69E366233205}"/>
              </a:ext>
            </a:extLst>
          </p:cNvPr>
          <p:cNvSpPr txBox="1"/>
          <p:nvPr/>
        </p:nvSpPr>
        <p:spPr>
          <a:xfrm>
            <a:off x="480059" y="4336868"/>
            <a:ext cx="822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CI, confidence interval; DCR, disease control rate; ECOG PS, Eastern Cooperative Oncology Group performance status; ETS, early tumor shrinkage; HR, hazard ratio; mCRC, metastatic colorectal cancer; mFOLFOX6, modified 5-fluorouracil, leucovorin, and oxaliplatin; </a:t>
            </a:r>
            <a:r>
              <a:rPr lang="en-US" sz="600" dirty="0" err="1">
                <a:solidFill>
                  <a:srgbClr val="002557"/>
                </a:solidFill>
                <a:latin typeface="Arial" panose="020B0604020202020204" pitchFamily="34" charset="0"/>
              </a:rPr>
              <a:t>mOS</a:t>
            </a: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, median overall survival; OS, overall survival; PFS, progression-free survival; R, randomization; R0, curative resection; RR, response rate; WT, wild type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002557"/>
                </a:solidFill>
                <a:latin typeface="Arial" panose="020B0604020202020204" pitchFamily="34" charset="0"/>
              </a:rPr>
              <a:t>1. Watanabe J, et al. JAMA; 2023;329(15) 1271–82.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B806FF5-88D6-C8C6-382F-A2D3F493175A}"/>
              </a:ext>
            </a:extLst>
          </p:cNvPr>
          <p:cNvSpPr txBox="1">
            <a:spLocks/>
          </p:cNvSpPr>
          <p:nvPr/>
        </p:nvSpPr>
        <p:spPr>
          <a:xfrm>
            <a:off x="480060" y="3163253"/>
            <a:ext cx="8148262" cy="11295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 fontAlgn="base">
              <a:spcBef>
                <a:spcPts val="750"/>
              </a:spcBef>
              <a:spcAft>
                <a:spcPct val="0"/>
              </a:spcAft>
            </a:pPr>
            <a:r>
              <a:rPr lang="en-US" altLang="ja-JP" sz="1200">
                <a:ea typeface="メイリオ" panose="020B0604030504040204" pitchFamily="34" charset="-128"/>
              </a:rPr>
              <a:t>The study met the primary endpoint, demonstrating significantly improved OS with panitumumab vs bevacizumab in the left-sided and overall populations</a:t>
            </a:r>
            <a:r>
              <a:rPr lang="en-US" altLang="ja-JP" sz="1200" baseline="30000">
                <a:ea typeface="メイリオ" panose="020B0604030504040204" pitchFamily="34" charset="-128"/>
              </a:rPr>
              <a:t>1</a:t>
            </a:r>
            <a:r>
              <a:rPr lang="en-US" altLang="ja-JP" sz="1200">
                <a:ea typeface="メイリオ" panose="020B0604030504040204" pitchFamily="34" charset="-128"/>
              </a:rPr>
              <a:t> </a:t>
            </a:r>
            <a:endParaRPr lang="en-US" altLang="ja-JP" sz="1200" baseline="30000">
              <a:highlight>
                <a:srgbClr val="FFFF00"/>
              </a:highlight>
              <a:ea typeface="メイリオ" panose="020B0604030504040204" pitchFamily="34" charset="-128"/>
            </a:endParaRPr>
          </a:p>
          <a:p>
            <a:pPr marL="514350" lvl="1" indent="-171450" defTabSz="685800" fontAlgn="base">
              <a:spcBef>
                <a:spcPts val="450"/>
              </a:spcBef>
              <a:spcAft>
                <a:spcPct val="0"/>
              </a:spcAft>
            </a:pPr>
            <a:r>
              <a:rPr lang="en-US" altLang="ja-JP" sz="1050">
                <a:ea typeface="メイリオ" panose="020B0604030504040204" pitchFamily="34" charset="-128"/>
              </a:rPr>
              <a:t>Left-sided mCRC: </a:t>
            </a:r>
            <a:r>
              <a:rPr lang="en-US" altLang="ja-JP" sz="1050" err="1">
                <a:ea typeface="メイリオ" panose="020B0604030504040204" pitchFamily="34" charset="-128"/>
              </a:rPr>
              <a:t>mOS</a:t>
            </a:r>
            <a:r>
              <a:rPr lang="en-US" altLang="ja-JP" sz="1050">
                <a:ea typeface="メイリオ" panose="020B0604030504040204" pitchFamily="34" charset="-128"/>
              </a:rPr>
              <a:t> 37.9 vs 34.3 months, respectively; HR, 0.82 (95.798% CI: 0.68–0.99); </a:t>
            </a:r>
            <a:r>
              <a:rPr lang="en-US" altLang="ja-JP" sz="1050" i="1">
                <a:ea typeface="メイリオ" panose="020B0604030504040204" pitchFamily="34" charset="-128"/>
              </a:rPr>
              <a:t>P</a:t>
            </a:r>
            <a:r>
              <a:rPr lang="en-US" altLang="ja-JP" sz="1050">
                <a:ea typeface="メイリオ" panose="020B0604030504040204" pitchFamily="34" charset="-128"/>
              </a:rPr>
              <a:t>=0.03</a:t>
            </a:r>
          </a:p>
          <a:p>
            <a:pPr marL="514350" lvl="1" indent="-171450" defTabSz="685800" fontAlgn="base">
              <a:spcBef>
                <a:spcPts val="450"/>
              </a:spcBef>
              <a:spcAft>
                <a:spcPct val="0"/>
              </a:spcAft>
            </a:pPr>
            <a:r>
              <a:rPr lang="en-US" altLang="ja-JP" sz="1050">
                <a:ea typeface="メイリオ" panose="020B0604030504040204" pitchFamily="34" charset="-128"/>
              </a:rPr>
              <a:t>Overall population: </a:t>
            </a:r>
            <a:r>
              <a:rPr lang="en-US" altLang="ja-JP" sz="1050" err="1">
                <a:ea typeface="メイリオ" panose="020B0604030504040204" pitchFamily="34" charset="-128"/>
              </a:rPr>
              <a:t>mOS</a:t>
            </a:r>
            <a:r>
              <a:rPr lang="en-US" altLang="ja-JP" sz="1050">
                <a:ea typeface="メイリオ" panose="020B0604030504040204" pitchFamily="34" charset="-128"/>
              </a:rPr>
              <a:t> 36.2 vs 31.3 months, respectively; HR, 0.84 (95% CI: 0.72–0.98); </a:t>
            </a:r>
            <a:r>
              <a:rPr lang="en-US" altLang="ja-JP" sz="1050" i="1">
                <a:ea typeface="メイリオ" panose="020B0604030504040204" pitchFamily="34" charset="-128"/>
              </a:rPr>
              <a:t>P</a:t>
            </a:r>
            <a:r>
              <a:rPr lang="en-US" altLang="ja-JP" sz="1050">
                <a:ea typeface="メイリオ" panose="020B0604030504040204" pitchFamily="34" charset="-128"/>
              </a:rPr>
              <a:t>=0.03</a:t>
            </a:r>
            <a:endParaRPr lang="en-US" altLang="ja-JP" sz="1050" baseline="30000">
              <a:ea typeface="メイリオ" panose="020B0604030504040204" pitchFamily="34" charset="-128"/>
            </a:endParaRPr>
          </a:p>
          <a:p>
            <a:pPr marL="514350" lvl="1" indent="-171450" defTabSz="685800" fontAlgn="base">
              <a:spcBef>
                <a:spcPts val="450"/>
              </a:spcBef>
              <a:spcAft>
                <a:spcPct val="0"/>
              </a:spcAft>
            </a:pPr>
            <a:r>
              <a:rPr lang="en-US" altLang="ja-JP" sz="1050">
                <a:ea typeface="メイリオ" panose="020B0604030504040204" pitchFamily="34" charset="-128"/>
              </a:rPr>
              <a:t>Right-sided mCRC (exploratory endpoint): </a:t>
            </a:r>
            <a:r>
              <a:rPr lang="en-US" altLang="ja-JP" sz="1050" err="1">
                <a:ea typeface="メイリオ" panose="020B0604030504040204" pitchFamily="34" charset="-128"/>
              </a:rPr>
              <a:t>mOS</a:t>
            </a:r>
            <a:r>
              <a:rPr lang="en-US" altLang="ja-JP" sz="1050">
                <a:ea typeface="メイリオ" panose="020B0604030504040204" pitchFamily="34" charset="-128"/>
              </a:rPr>
              <a:t> 20.2 vs 23.2 months, respectively; HR, 1.09 (95% CI: 0.79–1.51)</a:t>
            </a:r>
            <a:endParaRPr lang="en-US" altLang="ja-JP" sz="1050" baseline="30000">
              <a:ea typeface="メイリオ" panose="020B0604030504040204" pitchFamily="34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484EA5-923F-F328-2DDC-D6E0B4C2AC36}"/>
              </a:ext>
            </a:extLst>
          </p:cNvPr>
          <p:cNvSpPr txBox="1"/>
          <p:nvPr/>
        </p:nvSpPr>
        <p:spPr>
          <a:xfrm>
            <a:off x="1033555" y="2931303"/>
            <a:ext cx="71226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600" baseline="30000">
                <a:solidFill>
                  <a:srgbClr val="002557"/>
                </a:solidFill>
                <a:latin typeface="Arial" panose="020B0604020202020204"/>
                <a:ea typeface="メイリオ" panose="020B0604030504040204" pitchFamily="34" charset="-128"/>
              </a:rPr>
              <a:t>a</a:t>
            </a:r>
            <a:r>
              <a:rPr lang="en-US" altLang="ja-JP" sz="600">
                <a:solidFill>
                  <a:srgbClr val="002557"/>
                </a:solidFill>
                <a:latin typeface="Arial" panose="020B0604020202020204"/>
                <a:ea typeface="メイリオ" panose="020B0604030504040204" pitchFamily="34" charset="-128"/>
              </a:rPr>
              <a:t>Until disease progression, unacceptable toxicity, withdrawal of consent or investigator’s judgement, or curative intent resection; </a:t>
            </a:r>
            <a:r>
              <a:rPr lang="en-US" altLang="ja-JP" sz="600" baseline="30000">
                <a:solidFill>
                  <a:srgbClr val="002557"/>
                </a:solidFill>
                <a:latin typeface="Arial" panose="020B0604020202020204"/>
                <a:ea typeface="メイリオ" panose="020B0604030504040204" pitchFamily="34" charset="-128"/>
              </a:rPr>
              <a:t>b</a:t>
            </a:r>
            <a:r>
              <a:rPr lang="en-US" altLang="ja-JP" sz="600">
                <a:solidFill>
                  <a:srgbClr val="002557"/>
                </a:solidFill>
                <a:latin typeface="Arial" panose="020B0604020202020204"/>
                <a:ea typeface="メイリオ" panose="020B0604030504040204" pitchFamily="34" charset="-128"/>
              </a:rPr>
              <a:t>Primary tumor in descending colon, sigmoid colon, rectosigmoid, and rectum</a:t>
            </a:r>
            <a:endParaRPr lang="en-US" sz="600">
              <a:solidFill>
                <a:srgbClr val="00255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89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40D0-2BBE-E801-BDD9-D51254F37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73843"/>
            <a:ext cx="8229600" cy="459778"/>
          </a:xfrm>
        </p:spPr>
        <p:txBody>
          <a:bodyPr anchor="t">
            <a:normAutofit/>
          </a:bodyPr>
          <a:lstStyle/>
          <a:p>
            <a:r>
              <a:rPr lang="en-US" sz="2100"/>
              <a:t>PARADIGM biomarker study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9D4CB2-CEDE-E5F5-07A4-153AFE07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>
              <a:defRPr/>
            </a:pPr>
            <a:fld id="{BE33F7A0-71F0-446B-9DE8-6D75BE64EE0F}" type="slidenum">
              <a:rPr lang="en-US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685800">
                <a:defRPr/>
              </a:pPr>
              <a:t>6</a:t>
            </a:fld>
            <a:endParaRPr lang="en-US" sz="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45C4A-BB81-7763-D4A0-FA020A3E3C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" y="856997"/>
            <a:ext cx="8229600" cy="849529"/>
          </a:xfrm>
        </p:spPr>
        <p:txBody>
          <a:bodyPr>
            <a:noAutofit/>
          </a:bodyPr>
          <a:lstStyle/>
          <a:p>
            <a:r>
              <a:rPr lang="en-US" sz="1200" dirty="0"/>
              <a:t>The PARADIGM biomarker study (NCT02394834) was designed to investigate molecular biomarkers of primary and secondary resistance to each therapy based on testing of tumor tissue and </a:t>
            </a:r>
            <a:r>
              <a:rPr lang="en-US" sz="1200" dirty="0" err="1"/>
              <a:t>ctDNA</a:t>
            </a:r>
            <a:endParaRPr lang="en-US" sz="1200" dirty="0"/>
          </a:p>
          <a:p>
            <a:r>
              <a:rPr lang="en-US" sz="1200" dirty="0"/>
              <a:t>Based on current guideline recommendations regarding clinically relevant biomarkers for first-line mCRC,</a:t>
            </a:r>
            <a:r>
              <a:rPr lang="en-US" sz="1200" baseline="30000" dirty="0"/>
              <a:t>1,2</a:t>
            </a:r>
            <a:r>
              <a:rPr lang="en-US" sz="1200" dirty="0"/>
              <a:t> we report clinical outcomes for patients with MSS or MSI-L and </a:t>
            </a:r>
            <a:r>
              <a:rPr lang="en-US" sz="1200" i="1" dirty="0"/>
              <a:t>RAS</a:t>
            </a:r>
            <a:r>
              <a:rPr lang="en-US" sz="1200" dirty="0"/>
              <a:t> (</a:t>
            </a:r>
            <a:r>
              <a:rPr lang="en-US" sz="1200" i="1" dirty="0"/>
              <a:t>KRAS</a:t>
            </a:r>
            <a:r>
              <a:rPr lang="en-US" sz="1200" dirty="0"/>
              <a:t>/</a:t>
            </a:r>
            <a:r>
              <a:rPr lang="en-US" sz="1200" i="1" dirty="0"/>
              <a:t>NRAS</a:t>
            </a:r>
            <a:r>
              <a:rPr lang="en-US" sz="1200" dirty="0"/>
              <a:t>)/</a:t>
            </a:r>
            <a:r>
              <a:rPr lang="en-US" sz="1200" i="1" dirty="0"/>
              <a:t>BRAF</a:t>
            </a:r>
            <a:r>
              <a:rPr lang="en-US" sz="1200" dirty="0"/>
              <a:t> V600E WT in </a:t>
            </a:r>
            <a:r>
              <a:rPr lang="en-US" sz="1200" dirty="0" err="1"/>
              <a:t>ctDNA</a:t>
            </a:r>
            <a:r>
              <a:rPr lang="en-US" sz="1200" dirty="0"/>
              <a:t> at baseline</a:t>
            </a:r>
          </a:p>
          <a:p>
            <a:pPr marL="0" indent="0">
              <a:buNone/>
            </a:pPr>
            <a:endParaRPr lang="en-US" sz="1200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B575E-92D7-F861-F4F5-C1BDEC4B86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Kentaro Yamazaki, MD, PhD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6ACBA5-8AEB-B209-D176-69E366233205}"/>
              </a:ext>
            </a:extLst>
          </p:cNvPr>
          <p:cNvSpPr txBox="1"/>
          <p:nvPr/>
        </p:nvSpPr>
        <p:spPr>
          <a:xfrm>
            <a:off x="480059" y="4341973"/>
            <a:ext cx="822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600" dirty="0" err="1">
                <a:solidFill>
                  <a:srgbClr val="002557"/>
                </a:solidFill>
                <a:latin typeface="Arial" panose="020B0604020202020204"/>
              </a:rPr>
              <a:t>ctDNA</a:t>
            </a:r>
            <a:r>
              <a:rPr lang="en-US" sz="600" dirty="0">
                <a:solidFill>
                  <a:srgbClr val="002557"/>
                </a:solidFill>
                <a:latin typeface="Arial" panose="020B0604020202020204"/>
              </a:rPr>
              <a:t>, circulating tumor DNA; MSI, microsatellite instability; MSI-H, </a:t>
            </a:r>
            <a:r>
              <a:rPr lang="en-US" sz="600" dirty="0" err="1">
                <a:solidFill>
                  <a:srgbClr val="002557"/>
                </a:solidFill>
                <a:latin typeface="Arial" panose="020B0604020202020204"/>
              </a:rPr>
              <a:t>microsattelite</a:t>
            </a:r>
            <a:r>
              <a:rPr lang="en-US" sz="600" dirty="0">
                <a:solidFill>
                  <a:srgbClr val="002557"/>
                </a:solidFill>
                <a:latin typeface="Arial" panose="020B0604020202020204"/>
              </a:rPr>
              <a:t> instability-high; MSI-L, microsatellite instability-low; MSS, microsatellite stable; NGS, next-generation sequencing.</a:t>
            </a:r>
          </a:p>
          <a:p>
            <a:pPr defTabSz="685800">
              <a:defRPr/>
            </a:pPr>
            <a:r>
              <a:rPr lang="en-US" sz="600" baseline="30000" dirty="0">
                <a:solidFill>
                  <a:srgbClr val="002557"/>
                </a:solidFill>
                <a:latin typeface="Arial" panose="020B0604020202020204"/>
              </a:rPr>
              <a:t>;</a:t>
            </a:r>
            <a:r>
              <a:rPr lang="en-US" sz="600" baseline="30000" dirty="0" err="1">
                <a:solidFill>
                  <a:srgbClr val="002557"/>
                </a:solidFill>
                <a:latin typeface="Arial" panose="020B0604020202020204"/>
              </a:rPr>
              <a:t>a</a:t>
            </a:r>
            <a:r>
              <a:rPr lang="en-US" sz="600" dirty="0" err="1">
                <a:solidFill>
                  <a:srgbClr val="002557"/>
                </a:solidFill>
                <a:latin typeface="Arial" panose="020B0604020202020204"/>
              </a:rPr>
              <a:t>Patients</a:t>
            </a:r>
            <a:r>
              <a:rPr lang="en-US" sz="600" dirty="0">
                <a:solidFill>
                  <a:srgbClr val="002557"/>
                </a:solidFill>
                <a:latin typeface="Arial" panose="020B0604020202020204"/>
              </a:rPr>
              <a:t> with available </a:t>
            </a:r>
            <a:r>
              <a:rPr lang="en-US" sz="600" dirty="0" err="1">
                <a:solidFill>
                  <a:srgbClr val="002557"/>
                </a:solidFill>
                <a:latin typeface="Arial" panose="020B0604020202020204"/>
              </a:rPr>
              <a:t>ctDNA</a:t>
            </a:r>
            <a:r>
              <a:rPr lang="en-US" sz="600" dirty="0">
                <a:solidFill>
                  <a:srgbClr val="002557"/>
                </a:solidFill>
                <a:latin typeface="Arial" panose="020B0604020202020204"/>
              </a:rPr>
              <a:t> among those included in efficacy analysis set in the PARADIGM study </a:t>
            </a:r>
          </a:p>
          <a:p>
            <a:pPr defTabSz="685800">
              <a:defRPr/>
            </a:pPr>
            <a:r>
              <a:rPr lang="en-US" sz="600" dirty="0">
                <a:solidFill>
                  <a:srgbClr val="002557"/>
                </a:solidFill>
                <a:latin typeface="Arial" panose="020B0604020202020204"/>
              </a:rPr>
              <a:t>1. Morris VK, et al. J Clin Oncol. 2023;41:678–700; 2. Cervantes A, et al. Ann Oncol. 2022;34:10–32. </a:t>
            </a:r>
          </a:p>
        </p:txBody>
      </p:sp>
      <p:pic>
        <p:nvPicPr>
          <p:cNvPr id="47" name="図 33">
            <a:extLst>
              <a:ext uri="{FF2B5EF4-FFF2-40B4-BE49-F238E27FC236}">
                <a16:creationId xmlns:a16="http://schemas.microsoft.com/office/drawing/2014/main" id="{269229EF-011E-2ADD-2B82-2A846AEA8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333" y="2529162"/>
            <a:ext cx="147611" cy="411480"/>
          </a:xfrm>
          <a:prstGeom prst="rect">
            <a:avLst/>
          </a:prstGeom>
        </p:spPr>
      </p:pic>
      <p:pic>
        <p:nvPicPr>
          <p:cNvPr id="48" name="図 34">
            <a:extLst>
              <a:ext uri="{FF2B5EF4-FFF2-40B4-BE49-F238E27FC236}">
                <a16:creationId xmlns:a16="http://schemas.microsoft.com/office/drawing/2014/main" id="{2A87A265-0D47-D758-9AD3-7018B9641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886" y="2732229"/>
            <a:ext cx="445490" cy="171450"/>
          </a:xfrm>
          <a:prstGeom prst="rect">
            <a:avLst/>
          </a:prstGeom>
        </p:spPr>
      </p:pic>
      <p:cxnSp>
        <p:nvCxnSpPr>
          <p:cNvPr id="49" name="直線コネクタ 36">
            <a:extLst>
              <a:ext uri="{FF2B5EF4-FFF2-40B4-BE49-F238E27FC236}">
                <a16:creationId xmlns:a16="http://schemas.microsoft.com/office/drawing/2014/main" id="{C7E8007A-B2FB-E3E1-5FF4-D5E2408E0BBA}"/>
              </a:ext>
            </a:extLst>
          </p:cNvPr>
          <p:cNvCxnSpPr>
            <a:cxnSpLocks/>
          </p:cNvCxnSpPr>
          <p:nvPr/>
        </p:nvCxnSpPr>
        <p:spPr>
          <a:xfrm>
            <a:off x="2685519" y="2878980"/>
            <a:ext cx="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10000"/>
              </a:srgbClr>
            </a:solidFill>
            <a:prstDash val="dash"/>
            <a:miter lim="800000"/>
          </a:ln>
          <a:effectLst/>
        </p:spPr>
      </p:cxnSp>
      <p:sp>
        <p:nvSpPr>
          <p:cNvPr id="50" name="テキスト ボックス 37">
            <a:extLst>
              <a:ext uri="{FF2B5EF4-FFF2-40B4-BE49-F238E27FC236}">
                <a16:creationId xmlns:a16="http://schemas.microsoft.com/office/drawing/2014/main" id="{49F82BF1-A6FE-AFD9-4185-7382F5396E42}"/>
              </a:ext>
            </a:extLst>
          </p:cNvPr>
          <p:cNvSpPr txBox="1"/>
          <p:nvPr/>
        </p:nvSpPr>
        <p:spPr>
          <a:xfrm>
            <a:off x="2031346" y="2411009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kumimoji="1" lang="en-US" altLang="ja-JP" sz="900" b="1" kern="0" dirty="0">
                <a:solidFill>
                  <a:srgbClr val="002557"/>
                </a:solidFill>
                <a:latin typeface="Arial" panose="020B0604020202020204"/>
                <a:ea typeface="ＭＳ Ｐゴシック" panose="020B0600070205080204" pitchFamily="50" charset="-128"/>
              </a:rPr>
              <a:t>Pretreatment</a:t>
            </a:r>
            <a:endParaRPr kumimoji="1" lang="ja-JP" altLang="en-US" sz="900" b="1" kern="0" dirty="0">
              <a:solidFill>
                <a:srgbClr val="002557"/>
              </a:solidFill>
              <a:latin typeface="Arial" panose="020B0604020202020204"/>
              <a:ea typeface="ＭＳ Ｐゴシック" panose="020B0600070205080204" pitchFamily="50" charset="-128"/>
            </a:endParaRPr>
          </a:p>
        </p:txBody>
      </p:sp>
      <p:sp>
        <p:nvSpPr>
          <p:cNvPr id="51" name="テキスト ボックス 38">
            <a:extLst>
              <a:ext uri="{FF2B5EF4-FFF2-40B4-BE49-F238E27FC236}">
                <a16:creationId xmlns:a16="http://schemas.microsoft.com/office/drawing/2014/main" id="{F9C879F7-85BC-3394-99FA-B657221308D6}"/>
              </a:ext>
            </a:extLst>
          </p:cNvPr>
          <p:cNvSpPr txBox="1"/>
          <p:nvPr/>
        </p:nvSpPr>
        <p:spPr>
          <a:xfrm>
            <a:off x="5522792" y="2337267"/>
            <a:ext cx="14144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kumimoji="1" lang="en-US" altLang="ja-JP" sz="900" b="1" kern="0" dirty="0">
                <a:solidFill>
                  <a:srgbClr val="002557"/>
                </a:solidFill>
                <a:latin typeface="Arial" panose="020B0604020202020204"/>
                <a:ea typeface="ＭＳ Ｐゴシック" panose="020B0600070205080204" pitchFamily="50" charset="-128"/>
              </a:rPr>
              <a:t>Posttreatment</a:t>
            </a:r>
            <a:endParaRPr kumimoji="1" lang="ja-JP" altLang="en-US" sz="900" b="1" kern="0" dirty="0">
              <a:solidFill>
                <a:srgbClr val="002557"/>
              </a:solidFill>
              <a:latin typeface="Arial" panose="020B0604020202020204"/>
              <a:ea typeface="ＭＳ Ｐゴシック" panose="020B0600070205080204" pitchFamily="50" charset="-128"/>
            </a:endParaRPr>
          </a:p>
        </p:txBody>
      </p:sp>
      <p:sp>
        <p:nvSpPr>
          <p:cNvPr id="52" name="矢印: 右 39">
            <a:extLst>
              <a:ext uri="{FF2B5EF4-FFF2-40B4-BE49-F238E27FC236}">
                <a16:creationId xmlns:a16="http://schemas.microsoft.com/office/drawing/2014/main" id="{BF1DDD7C-D4BF-A07E-3C46-D283C9A65E20}"/>
              </a:ext>
            </a:extLst>
          </p:cNvPr>
          <p:cNvSpPr/>
          <p:nvPr/>
        </p:nvSpPr>
        <p:spPr>
          <a:xfrm>
            <a:off x="2950335" y="2542047"/>
            <a:ext cx="2376019" cy="470144"/>
          </a:xfrm>
          <a:prstGeom prst="rightArrow">
            <a:avLst/>
          </a:prstGeom>
          <a:solidFill>
            <a:srgbClr val="FFFFFF">
              <a:lumMod val="50000"/>
              <a:alpha val="76078"/>
            </a:srgbClr>
          </a:solidFill>
        </p:spPr>
        <p:txBody>
          <a:bodyPr wrap="square" lIns="27000" tIns="27000" rIns="27000" bIns="27000" rtlCol="0" anchor="ctr">
            <a:noAutofit/>
          </a:bodyPr>
          <a:lstStyle/>
          <a:p>
            <a:pPr algn="ctr" defTabSz="685800">
              <a:buSzPct val="96000"/>
              <a:defRPr/>
            </a:pPr>
            <a:r>
              <a:rPr kumimoji="1" lang="en-US" altLang="ja-JP" sz="900" b="1" kern="0">
                <a:solidFill>
                  <a:srgbClr val="FFFFFF"/>
                </a:solidFill>
                <a:latin typeface="Arial" panose="020B0604020202020204"/>
                <a:ea typeface="ＭＳ Ｐゴシック" panose="020B0600070205080204" pitchFamily="50" charset="-128"/>
                <a:cs typeface="Arial" panose="020B0604020202020204" pitchFamily="34" charset="0"/>
              </a:rPr>
              <a:t>Analyze using NGS-based platform</a:t>
            </a:r>
            <a:endParaRPr kumimoji="1" lang="ja-JP" altLang="en-US" sz="900" b="1" kern="0">
              <a:solidFill>
                <a:srgbClr val="FFFFFF"/>
              </a:solidFill>
              <a:latin typeface="Arial" panose="020B0604020202020204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3" name="テキスト ボックス 40">
            <a:extLst>
              <a:ext uri="{FF2B5EF4-FFF2-40B4-BE49-F238E27FC236}">
                <a16:creationId xmlns:a16="http://schemas.microsoft.com/office/drawing/2014/main" id="{8B89F32E-6595-2E97-8C41-302255A1565C}"/>
              </a:ext>
            </a:extLst>
          </p:cNvPr>
          <p:cNvSpPr txBox="1"/>
          <p:nvPr/>
        </p:nvSpPr>
        <p:spPr>
          <a:xfrm>
            <a:off x="1099054" y="2869035"/>
            <a:ext cx="82460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ja-JP" sz="750" b="1" u="sng" kern="0">
                <a:solidFill>
                  <a:srgbClr val="002557"/>
                </a:solidFill>
                <a:latin typeface="Arial" panose="020B0604020202020204"/>
                <a:ea typeface="ＭＳ Ｐゴシック" panose="020B0600070205080204" pitchFamily="50" charset="-128"/>
                <a:cs typeface="Arial" panose="020B0604020202020204" pitchFamily="34" charset="0"/>
              </a:rPr>
              <a:t>Plasma</a:t>
            </a:r>
          </a:p>
          <a:p>
            <a:pPr algn="ctr" defTabSz="685800">
              <a:defRPr/>
            </a:pPr>
            <a:r>
              <a:rPr lang="en-US" altLang="ja-JP" sz="750" b="1" kern="0">
                <a:solidFill>
                  <a:srgbClr val="002557"/>
                </a:solidFill>
                <a:latin typeface="Arial" panose="020B0604020202020204"/>
                <a:ea typeface="ＭＳ Ｐゴシック" panose="020B0600070205080204" pitchFamily="50" charset="-128"/>
                <a:cs typeface="Arial" panose="020B0604020202020204" pitchFamily="34" charset="0"/>
              </a:rPr>
              <a:t>754 (91.6%)</a:t>
            </a:r>
            <a:endParaRPr lang="ja-JP" altLang="en-US" sz="750" b="1" kern="0">
              <a:solidFill>
                <a:srgbClr val="002557"/>
              </a:solidFill>
              <a:latin typeface="Arial" panose="020B0604020202020204"/>
              <a:ea typeface="ＭＳ Ｐゴシック" panose="020B0600070205080204" pitchFamily="50" charset="-128"/>
            </a:endParaRPr>
          </a:p>
        </p:txBody>
      </p:sp>
      <p:sp>
        <p:nvSpPr>
          <p:cNvPr id="54" name="テキスト ボックス 41">
            <a:extLst>
              <a:ext uri="{FF2B5EF4-FFF2-40B4-BE49-F238E27FC236}">
                <a16:creationId xmlns:a16="http://schemas.microsoft.com/office/drawing/2014/main" id="{5418652B-9F8C-7A04-C58C-60EB4660D5B8}"/>
              </a:ext>
            </a:extLst>
          </p:cNvPr>
          <p:cNvSpPr txBox="1"/>
          <p:nvPr/>
        </p:nvSpPr>
        <p:spPr>
          <a:xfrm>
            <a:off x="2067159" y="2869035"/>
            <a:ext cx="82460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ja-JP" sz="750" b="1" u="sng" kern="0">
                <a:solidFill>
                  <a:srgbClr val="002557"/>
                </a:solidFill>
                <a:latin typeface="Arial" panose="020B0604020202020204"/>
                <a:ea typeface="ＭＳ Ｐゴシック" panose="020B0600070205080204" pitchFamily="50" charset="-128"/>
                <a:cs typeface="Arial" panose="020B0604020202020204" pitchFamily="34" charset="0"/>
              </a:rPr>
              <a:t>Tissue</a:t>
            </a:r>
          </a:p>
          <a:p>
            <a:pPr algn="ctr" defTabSz="685800">
              <a:defRPr/>
            </a:pPr>
            <a:r>
              <a:rPr lang="en-US" altLang="ja-JP" sz="750" b="1" kern="0">
                <a:solidFill>
                  <a:srgbClr val="002557"/>
                </a:solidFill>
                <a:latin typeface="Arial" panose="020B0604020202020204"/>
                <a:ea typeface="ＭＳ Ｐゴシック" panose="020B0600070205080204" pitchFamily="50" charset="-128"/>
                <a:cs typeface="Arial" panose="020B0604020202020204" pitchFamily="34" charset="0"/>
              </a:rPr>
              <a:t>756 (91.9%)</a:t>
            </a:r>
            <a:endParaRPr lang="ja-JP" altLang="en-US" sz="750" b="1" kern="0">
              <a:solidFill>
                <a:srgbClr val="002557"/>
              </a:solidFill>
              <a:latin typeface="Arial" panose="020B0604020202020204"/>
              <a:ea typeface="ＭＳ Ｐゴシック" panose="020B0600070205080204" pitchFamily="50" charset="-128"/>
            </a:endParaRPr>
          </a:p>
        </p:txBody>
      </p:sp>
      <p:sp>
        <p:nvSpPr>
          <p:cNvPr id="55" name="テキスト ボックス 45">
            <a:extLst>
              <a:ext uri="{FF2B5EF4-FFF2-40B4-BE49-F238E27FC236}">
                <a16:creationId xmlns:a16="http://schemas.microsoft.com/office/drawing/2014/main" id="{F970F171-0BDE-F31B-006F-20220851F7AC}"/>
              </a:ext>
            </a:extLst>
          </p:cNvPr>
          <p:cNvSpPr txBox="1"/>
          <p:nvPr/>
        </p:nvSpPr>
        <p:spPr>
          <a:xfrm>
            <a:off x="6165605" y="2869035"/>
            <a:ext cx="82460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ja-JP" sz="750" b="1" u="sng" kern="0">
                <a:solidFill>
                  <a:srgbClr val="002557"/>
                </a:solidFill>
                <a:latin typeface="Arial" panose="020B0604020202020204"/>
                <a:ea typeface="ＭＳ Ｐゴシック" panose="020B0600070205080204" pitchFamily="50" charset="-128"/>
                <a:cs typeface="Arial" panose="020B0604020202020204" pitchFamily="34" charset="0"/>
              </a:rPr>
              <a:t>Tissue</a:t>
            </a:r>
          </a:p>
          <a:p>
            <a:pPr algn="ctr" defTabSz="685800">
              <a:defRPr/>
            </a:pPr>
            <a:r>
              <a:rPr lang="en-US" altLang="ja-JP" sz="750" b="1" kern="0">
                <a:solidFill>
                  <a:srgbClr val="002557"/>
                </a:solidFill>
                <a:latin typeface="Arial" panose="020B0604020202020204"/>
                <a:ea typeface="ＭＳ Ｐゴシック" panose="020B0600070205080204" pitchFamily="50" charset="-128"/>
                <a:cs typeface="Arial" panose="020B0604020202020204" pitchFamily="34" charset="0"/>
              </a:rPr>
              <a:t>161 (19.6%)</a:t>
            </a:r>
            <a:endParaRPr lang="ja-JP" altLang="en-US" sz="750" b="1" kern="0">
              <a:solidFill>
                <a:srgbClr val="002557"/>
              </a:solidFill>
              <a:latin typeface="Arial" panose="020B0604020202020204"/>
              <a:ea typeface="ＭＳ Ｐゴシック" panose="020B0600070205080204" pitchFamily="50" charset="-128"/>
            </a:endParaRPr>
          </a:p>
        </p:txBody>
      </p:sp>
      <p:sp>
        <p:nvSpPr>
          <p:cNvPr id="56" name="テキスト ボックス 46">
            <a:extLst>
              <a:ext uri="{FF2B5EF4-FFF2-40B4-BE49-F238E27FC236}">
                <a16:creationId xmlns:a16="http://schemas.microsoft.com/office/drawing/2014/main" id="{3EA94217-B162-9881-7133-4ECE3C61E522}"/>
              </a:ext>
            </a:extLst>
          </p:cNvPr>
          <p:cNvSpPr txBox="1"/>
          <p:nvPr/>
        </p:nvSpPr>
        <p:spPr>
          <a:xfrm>
            <a:off x="5314211" y="2869035"/>
            <a:ext cx="82460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ja-JP" sz="750" b="1" u="sng" kern="0">
                <a:solidFill>
                  <a:srgbClr val="002557"/>
                </a:solidFill>
                <a:latin typeface="Arial" panose="020B0604020202020204"/>
                <a:ea typeface="ＭＳ Ｐゴシック" panose="020B0600070205080204" pitchFamily="50" charset="-128"/>
                <a:cs typeface="Arial" panose="020B0604020202020204" pitchFamily="34" charset="0"/>
              </a:rPr>
              <a:t>Plasma</a:t>
            </a:r>
          </a:p>
          <a:p>
            <a:pPr algn="ctr" defTabSz="685800">
              <a:defRPr/>
            </a:pPr>
            <a:r>
              <a:rPr lang="en-US" altLang="ja-JP" sz="750" b="1" kern="0">
                <a:solidFill>
                  <a:srgbClr val="002557"/>
                </a:solidFill>
                <a:latin typeface="Arial" panose="020B0604020202020204"/>
                <a:ea typeface="ＭＳ Ｐゴシック" panose="020B0600070205080204" pitchFamily="50" charset="-128"/>
                <a:cs typeface="Arial" panose="020B0604020202020204" pitchFamily="34" charset="0"/>
              </a:rPr>
              <a:t>617 (75.0%)</a:t>
            </a:r>
            <a:endParaRPr lang="ja-JP" altLang="en-US" sz="750" b="1" kern="0">
              <a:solidFill>
                <a:srgbClr val="002557"/>
              </a:solidFill>
              <a:latin typeface="Arial" panose="020B0604020202020204"/>
              <a:ea typeface="ＭＳ Ｐゴシック" panose="020B0600070205080204" pitchFamily="50" charset="-128"/>
            </a:endParaRPr>
          </a:p>
        </p:txBody>
      </p:sp>
      <p:cxnSp>
        <p:nvCxnSpPr>
          <p:cNvPr id="57" name="直線コネクタ 54">
            <a:extLst>
              <a:ext uri="{FF2B5EF4-FFF2-40B4-BE49-F238E27FC236}">
                <a16:creationId xmlns:a16="http://schemas.microsoft.com/office/drawing/2014/main" id="{E83826AD-3D5D-D42B-0047-23347C280AC3}"/>
              </a:ext>
            </a:extLst>
          </p:cNvPr>
          <p:cNvCxnSpPr>
            <a:cxnSpLocks/>
          </p:cNvCxnSpPr>
          <p:nvPr/>
        </p:nvCxnSpPr>
        <p:spPr>
          <a:xfrm>
            <a:off x="6848433" y="3138409"/>
            <a:ext cx="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10000"/>
              </a:srgbClr>
            </a:solidFill>
            <a:prstDash val="dash"/>
            <a:miter lim="800000"/>
          </a:ln>
          <a:effectLst/>
        </p:spPr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AE4048A-3A51-1BCF-43CE-885304FE8492}"/>
              </a:ext>
            </a:extLst>
          </p:cNvPr>
          <p:cNvSpPr txBox="1"/>
          <p:nvPr/>
        </p:nvSpPr>
        <p:spPr>
          <a:xfrm>
            <a:off x="1133977" y="3329074"/>
            <a:ext cx="742778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ja-JP" sz="825" b="1">
                <a:solidFill>
                  <a:srgbClr val="002557"/>
                </a:solidFill>
                <a:latin typeface="Arial" panose="020B0604020202020204"/>
                <a:ea typeface="ＭＳ Ｐゴシック" panose="020B0600070205080204" pitchFamily="50" charset="-128"/>
                <a:cs typeface="Arial" panose="020B0604020202020204" pitchFamily="34" charset="0"/>
              </a:rPr>
              <a:t>N=733</a:t>
            </a:r>
            <a:r>
              <a:rPr lang="en-US" altLang="ja-JP" sz="825" b="1" baseline="30000">
                <a:solidFill>
                  <a:srgbClr val="002557"/>
                </a:solidFill>
                <a:latin typeface="Arial" panose="020B0604020202020204"/>
                <a:ea typeface="ＭＳ Ｐゴシック" panose="020B0600070205080204" pitchFamily="50" charset="-128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9" name="二等辺三角形 58">
            <a:extLst>
              <a:ext uri="{FF2B5EF4-FFF2-40B4-BE49-F238E27FC236}">
                <a16:creationId xmlns:a16="http://schemas.microsoft.com/office/drawing/2014/main" id="{A4E42E15-7F43-A995-45A9-40D9C0DC94C2}"/>
              </a:ext>
            </a:extLst>
          </p:cNvPr>
          <p:cNvSpPr/>
          <p:nvPr/>
        </p:nvSpPr>
        <p:spPr>
          <a:xfrm flipV="1">
            <a:off x="1345045" y="3186729"/>
            <a:ext cx="357308" cy="136138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ja-JP" altLang="en-US" sz="750" kern="0">
              <a:solidFill>
                <a:prstClr val="white"/>
              </a:solidFill>
              <a:latin typeface="Arial" panose="020B0604020202020204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36F9104-333D-946D-0FD7-BAB927C9D250}"/>
              </a:ext>
            </a:extLst>
          </p:cNvPr>
          <p:cNvSpPr txBox="1"/>
          <p:nvPr/>
        </p:nvSpPr>
        <p:spPr>
          <a:xfrm>
            <a:off x="1749687" y="3361082"/>
            <a:ext cx="1783987" cy="23083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 defTabSz="685613">
              <a:defRPr/>
            </a:pPr>
            <a:r>
              <a:rPr kumimoji="1" lang="en-US" altLang="ja-JP" sz="900" b="1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Baseline stratification</a:t>
            </a:r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43C4A866-E6AE-5439-500B-712B922224B2}"/>
              </a:ext>
            </a:extLst>
          </p:cNvPr>
          <p:cNvCxnSpPr>
            <a:cxnSpLocks/>
          </p:cNvCxnSpPr>
          <p:nvPr/>
        </p:nvCxnSpPr>
        <p:spPr>
          <a:xfrm>
            <a:off x="1755475" y="3514556"/>
            <a:ext cx="1772408" cy="0"/>
          </a:xfrm>
          <a:prstGeom prst="straightConnector1">
            <a:avLst/>
          </a:prstGeom>
          <a:noFill/>
          <a:ln w="9525" cap="flat" cmpd="sng" algn="ctr">
            <a:solidFill>
              <a:srgbClr val="FFC000"/>
            </a:solidFill>
            <a:prstDash val="solid"/>
            <a:tailEnd type="triangle"/>
          </a:ln>
          <a:effectLst/>
        </p:spPr>
      </p:cxnSp>
      <p:sp>
        <p:nvSpPr>
          <p:cNvPr id="62" name="正方形/長方形 63">
            <a:extLst>
              <a:ext uri="{FF2B5EF4-FFF2-40B4-BE49-F238E27FC236}">
                <a16:creationId xmlns:a16="http://schemas.microsoft.com/office/drawing/2014/main" id="{E7D3CAB0-2C93-5BC3-F270-C541FB083769}"/>
              </a:ext>
            </a:extLst>
          </p:cNvPr>
          <p:cNvSpPr/>
          <p:nvPr/>
        </p:nvSpPr>
        <p:spPr>
          <a:xfrm>
            <a:off x="1199842" y="3311933"/>
            <a:ext cx="2538170" cy="536984"/>
          </a:xfrm>
          <a:prstGeom prst="rect">
            <a:avLst/>
          </a:prstGeom>
          <a:noFill/>
          <a:ln w="25400" cap="flat" cmpd="sng" algn="ctr">
            <a:solidFill>
              <a:schemeClr val="accent5"/>
            </a:solidFill>
            <a:prstDash val="sysDash"/>
          </a:ln>
          <a:effectLst/>
        </p:spPr>
        <p:txBody>
          <a:bodyPr wrap="none" rtlCol="0" anchor="ctr"/>
          <a:lstStyle/>
          <a:p>
            <a:pPr algn="ctr" defTabSz="685800">
              <a:defRPr/>
            </a:pPr>
            <a:endParaRPr kumimoji="1" lang="ja-JP" altLang="en-US" sz="1350" kern="0">
              <a:solidFill>
                <a:srgbClr val="000000"/>
              </a:solidFill>
              <a:latin typeface="Arial"/>
              <a:ea typeface="ＭＳ Ｐゴシック" panose="020B0600070205080204" pitchFamily="34" charset="-128"/>
            </a:endParaRPr>
          </a:p>
        </p:txBody>
      </p:sp>
      <p:pic>
        <p:nvPicPr>
          <p:cNvPr id="64" name="図 44">
            <a:extLst>
              <a:ext uri="{FF2B5EF4-FFF2-40B4-BE49-F238E27FC236}">
                <a16:creationId xmlns:a16="http://schemas.microsoft.com/office/drawing/2014/main" id="{F65A9B1D-0291-A9C6-CEF2-C59E58584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362" y="2529162"/>
            <a:ext cx="147611" cy="411480"/>
          </a:xfrm>
          <a:prstGeom prst="rect">
            <a:avLst/>
          </a:prstGeom>
        </p:spPr>
      </p:pic>
      <p:pic>
        <p:nvPicPr>
          <p:cNvPr id="65" name="図 47">
            <a:extLst>
              <a:ext uri="{FF2B5EF4-FFF2-40B4-BE49-F238E27FC236}">
                <a16:creationId xmlns:a16="http://schemas.microsoft.com/office/drawing/2014/main" id="{65225D9D-CD40-9E4A-CC9A-5C97F35B6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444" y="2732229"/>
            <a:ext cx="445490" cy="171450"/>
          </a:xfrm>
          <a:prstGeom prst="rect">
            <a:avLst/>
          </a:prstGeom>
        </p:spPr>
      </p:pic>
      <p:cxnSp>
        <p:nvCxnSpPr>
          <p:cNvPr id="66" name="直線コネクタ 50">
            <a:extLst>
              <a:ext uri="{FF2B5EF4-FFF2-40B4-BE49-F238E27FC236}">
                <a16:creationId xmlns:a16="http://schemas.microsoft.com/office/drawing/2014/main" id="{DFC56122-66F8-29EF-C31E-0179358AC0D0}"/>
              </a:ext>
            </a:extLst>
          </p:cNvPr>
          <p:cNvCxnSpPr>
            <a:cxnSpLocks/>
          </p:cNvCxnSpPr>
          <p:nvPr/>
        </p:nvCxnSpPr>
        <p:spPr>
          <a:xfrm>
            <a:off x="6862427" y="3255338"/>
            <a:ext cx="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10000"/>
              </a:srgbClr>
            </a:solidFill>
            <a:prstDash val="dash"/>
            <a:miter lim="800000"/>
          </a:ln>
          <a:effectLst/>
        </p:spPr>
      </p:cxnSp>
      <p:sp>
        <p:nvSpPr>
          <p:cNvPr id="67" name="テキスト ボックス 67">
            <a:extLst>
              <a:ext uri="{FF2B5EF4-FFF2-40B4-BE49-F238E27FC236}">
                <a16:creationId xmlns:a16="http://schemas.microsoft.com/office/drawing/2014/main" id="{EC8C076F-8DBC-6BD4-8522-DE3F344DF173}"/>
              </a:ext>
            </a:extLst>
          </p:cNvPr>
          <p:cNvSpPr txBox="1"/>
          <p:nvPr/>
        </p:nvSpPr>
        <p:spPr>
          <a:xfrm>
            <a:off x="5972275" y="2576138"/>
            <a:ext cx="1175312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ja-JP" sz="675" kern="0">
                <a:solidFill>
                  <a:srgbClr val="002557"/>
                </a:solidFill>
                <a:latin typeface="Arial" panose="020B0604020202020204"/>
                <a:ea typeface="ＭＳ Ｐゴシック" panose="020B0600070205080204" pitchFamily="50" charset="-128"/>
              </a:rPr>
              <a:t>Surgical resection cases</a:t>
            </a:r>
          </a:p>
        </p:txBody>
      </p:sp>
      <p:sp>
        <p:nvSpPr>
          <p:cNvPr id="68" name="正方形/長方形 8">
            <a:extLst>
              <a:ext uri="{FF2B5EF4-FFF2-40B4-BE49-F238E27FC236}">
                <a16:creationId xmlns:a16="http://schemas.microsoft.com/office/drawing/2014/main" id="{A1DDA7CB-6744-A55D-A216-BB471F289EF0}"/>
              </a:ext>
            </a:extLst>
          </p:cNvPr>
          <p:cNvSpPr/>
          <p:nvPr/>
        </p:nvSpPr>
        <p:spPr>
          <a:xfrm>
            <a:off x="1726277" y="3426404"/>
            <a:ext cx="1845094" cy="492162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defTabSz="685800">
              <a:defRPr/>
            </a:pPr>
            <a:r>
              <a:rPr kumimoji="1" lang="en-US" altLang="ja-JP" sz="900" b="1" u="sng" kern="0">
                <a:solidFill>
                  <a:srgbClr val="002557"/>
                </a:solidFill>
                <a:latin typeface="Arial"/>
                <a:ea typeface="ＭＳ Ｐゴシック" panose="020B0600070205080204" pitchFamily="34" charset="-128"/>
              </a:rPr>
              <a:t>Negative markers</a:t>
            </a:r>
          </a:p>
          <a:p>
            <a:pPr algn="ctr" defTabSz="685800">
              <a:defRPr/>
            </a:pPr>
            <a:r>
              <a:rPr kumimoji="1" lang="en-US" altLang="ja-JP" sz="900" i="1" kern="0">
                <a:solidFill>
                  <a:srgbClr val="002557"/>
                </a:solidFill>
                <a:latin typeface="Arial"/>
                <a:ea typeface="ＭＳ Ｐゴシック" panose="020B0600070205080204" pitchFamily="34" charset="-128"/>
              </a:rPr>
              <a:t>KRAS</a:t>
            </a:r>
            <a:r>
              <a:rPr kumimoji="1" lang="en-US" altLang="ja-JP" sz="900" kern="0">
                <a:solidFill>
                  <a:srgbClr val="002557"/>
                </a:solidFill>
                <a:latin typeface="Arial"/>
                <a:ea typeface="ＭＳ Ｐゴシック" panose="020B0600070205080204" pitchFamily="34" charset="-128"/>
              </a:rPr>
              <a:t>, </a:t>
            </a:r>
            <a:r>
              <a:rPr kumimoji="1" lang="en-US" altLang="ja-JP" sz="900" i="1" kern="0">
                <a:solidFill>
                  <a:srgbClr val="002557"/>
                </a:solidFill>
                <a:latin typeface="Arial"/>
                <a:ea typeface="ＭＳ Ｐゴシック" panose="020B0600070205080204" pitchFamily="34" charset="-128"/>
              </a:rPr>
              <a:t>NRAS</a:t>
            </a:r>
            <a:r>
              <a:rPr kumimoji="1" lang="en-US" altLang="ja-JP" sz="900" kern="0">
                <a:solidFill>
                  <a:srgbClr val="002557"/>
                </a:solidFill>
                <a:latin typeface="Arial"/>
                <a:ea typeface="ＭＳ Ｐゴシック" panose="020B0600070205080204" pitchFamily="34" charset="-128"/>
              </a:rPr>
              <a:t>, </a:t>
            </a:r>
            <a:r>
              <a:rPr kumimoji="1" lang="en-US" altLang="ja-JP" sz="900" i="1" kern="0">
                <a:solidFill>
                  <a:srgbClr val="002557"/>
                </a:solidFill>
                <a:latin typeface="Arial"/>
                <a:ea typeface="ＭＳ Ｐゴシック" panose="020B0600070205080204" pitchFamily="34" charset="-128"/>
              </a:rPr>
              <a:t>BRAF</a:t>
            </a:r>
            <a:r>
              <a:rPr kumimoji="1" lang="en-US" altLang="ja-JP" sz="900" kern="0">
                <a:solidFill>
                  <a:srgbClr val="002557"/>
                </a:solidFill>
                <a:latin typeface="Arial"/>
                <a:ea typeface="ＭＳ Ｐゴシック" panose="020B0600070205080204" pitchFamily="34" charset="-128"/>
              </a:rPr>
              <a:t> V600E, MSI-H</a:t>
            </a:r>
            <a:endParaRPr kumimoji="1" lang="ja-JP" altLang="en-US" sz="900" kern="0">
              <a:solidFill>
                <a:srgbClr val="002557"/>
              </a:solidFill>
              <a:latin typeface="Arial"/>
              <a:ea typeface="ＭＳ Ｐゴシック" panose="020B0600070205080204" pitchFamily="34" charset="-128"/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5B6A2528-FD4A-6208-262D-51582DCAC451}"/>
              </a:ext>
            </a:extLst>
          </p:cNvPr>
          <p:cNvSpPr txBox="1">
            <a:spLocks/>
          </p:cNvSpPr>
          <p:nvPr/>
        </p:nvSpPr>
        <p:spPr>
          <a:xfrm>
            <a:off x="3789590" y="3309151"/>
            <a:ext cx="4418579" cy="10669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 defTabSz="685800">
              <a:spcBef>
                <a:spcPts val="450"/>
              </a:spcBef>
              <a:spcAft>
                <a:spcPts val="450"/>
              </a:spcAft>
              <a:defRPr/>
            </a:pPr>
            <a:r>
              <a:rPr kumimoji="1" lang="en-US" altLang="ja-JP" sz="750" dirty="0">
                <a:ea typeface="ＭＳ Ｐゴシック" panose="020B0600070205080204" pitchFamily="50" charset="-128"/>
              </a:rPr>
              <a:t>Pretreatment plasma </a:t>
            </a:r>
            <a:r>
              <a:rPr kumimoji="1" lang="en-US" altLang="ja-JP" sz="750" dirty="0" err="1">
                <a:ea typeface="ＭＳ Ｐゴシック" panose="020B0600070205080204" pitchFamily="50" charset="-128"/>
              </a:rPr>
              <a:t>ctDNA</a:t>
            </a:r>
            <a:r>
              <a:rPr kumimoji="1" lang="en-US" altLang="ja-JP" sz="750" dirty="0">
                <a:ea typeface="ＭＳ Ｐゴシック" panose="020B0600070205080204" pitchFamily="50" charset="-128"/>
              </a:rPr>
              <a:t> (DNA yield &gt;10 ng/mL and &gt;10 </a:t>
            </a:r>
            <a:r>
              <a:rPr kumimoji="1" lang="en-US" altLang="ja-JP" sz="750" dirty="0" err="1">
                <a:ea typeface="ＭＳ Ｐゴシック" panose="020B0600070205080204" pitchFamily="50" charset="-128"/>
              </a:rPr>
              <a:t>nM</a:t>
            </a:r>
            <a:r>
              <a:rPr kumimoji="1" lang="en-US" altLang="ja-JP" sz="750" dirty="0">
                <a:ea typeface="ＭＳ Ｐゴシック" panose="020B0600070205080204" pitchFamily="50" charset="-128"/>
              </a:rPr>
              <a:t> DNA) was sequenced using a custom panel (</a:t>
            </a:r>
            <a:r>
              <a:rPr kumimoji="1" lang="en-US" altLang="ja-JP" sz="750" dirty="0" err="1">
                <a:ea typeface="ＭＳ Ｐゴシック" panose="020B0600070205080204" pitchFamily="50" charset="-128"/>
              </a:rPr>
              <a:t>PlasmaSELECT</a:t>
            </a:r>
            <a:r>
              <a:rPr kumimoji="1" lang="en-US" altLang="ja-JP" sz="750" dirty="0">
                <a:ea typeface="ＭＳ Ｐゴシック" panose="020B0600070205080204" pitchFamily="50" charset="-128"/>
              </a:rPr>
              <a:t>-R 91, PGDx) </a:t>
            </a:r>
          </a:p>
          <a:p>
            <a:pPr marL="128588" indent="-128588" defTabSz="685800">
              <a:spcBef>
                <a:spcPts val="450"/>
              </a:spcBef>
              <a:spcAft>
                <a:spcPts val="450"/>
              </a:spcAft>
              <a:defRPr/>
            </a:pPr>
            <a:r>
              <a:rPr lang="en-US" altLang="ja-JP" sz="750" dirty="0">
                <a:ea typeface="ＭＳ Ｐゴシック" panose="020B0600070205080204" pitchFamily="50" charset="-128"/>
              </a:rPr>
              <a:t>The panel was designed to detect 90 mutations, 26 amplifications, and 3 rearrangements in mCRC-related genes, as well as MSI in 250kb targeted regions using stringent quality criteria</a:t>
            </a:r>
            <a:endParaRPr kumimoji="1" lang="en-US" altLang="ja-JP" sz="750" dirty="0">
              <a:ea typeface="ＭＳ Ｐゴシック" panose="020B0600070205080204" pitchFamily="50" charset="-128"/>
            </a:endParaRPr>
          </a:p>
          <a:p>
            <a:pPr marL="128588" indent="-128588" defTabSz="685800">
              <a:spcBef>
                <a:spcPts val="450"/>
              </a:spcBef>
              <a:spcAft>
                <a:spcPts val="450"/>
              </a:spcAft>
              <a:defRPr/>
            </a:pPr>
            <a:r>
              <a:rPr kumimoji="1" lang="en-US" altLang="ja-JP" sz="750" dirty="0">
                <a:ea typeface="ＭＳ Ｐゴシック" panose="020B0600070205080204" pitchFamily="50" charset="-128"/>
              </a:rPr>
              <a:t>Efficacy (OS, PFS, RR, R0 rate, and depth of response) by treatment group was evaluated according to </a:t>
            </a:r>
            <a:r>
              <a:rPr kumimoji="1" lang="en-US" altLang="ja-JP" sz="750" i="1" dirty="0">
                <a:ea typeface="ＭＳ Ｐゴシック" panose="020B0600070205080204" pitchFamily="50" charset="-128"/>
              </a:rPr>
              <a:t>RAS (KRAS/NRAS)</a:t>
            </a:r>
            <a:r>
              <a:rPr kumimoji="1" lang="en-US" altLang="ja-JP" sz="750" dirty="0">
                <a:ea typeface="ＭＳ Ｐゴシック" panose="020B0600070205080204" pitchFamily="50" charset="-128"/>
              </a:rPr>
              <a:t>, </a:t>
            </a:r>
            <a:r>
              <a:rPr kumimoji="1" lang="en-US" altLang="ja-JP" sz="750" i="1" dirty="0">
                <a:ea typeface="ＭＳ Ｐゴシック" panose="020B0600070205080204" pitchFamily="50" charset="-128"/>
              </a:rPr>
              <a:t>BRAF</a:t>
            </a:r>
            <a:r>
              <a:rPr kumimoji="1" lang="en-US" altLang="ja-JP" sz="750" dirty="0">
                <a:ea typeface="ＭＳ Ｐゴシック" panose="020B0600070205080204" pitchFamily="50" charset="-128"/>
              </a:rPr>
              <a:t> V600E, and MSI status and primary tumor location</a:t>
            </a:r>
            <a:endParaRPr lang="en-US" sz="750" dirty="0"/>
          </a:p>
        </p:txBody>
      </p:sp>
      <p:sp>
        <p:nvSpPr>
          <p:cNvPr id="6" name="Rectangle 112">
            <a:extLst>
              <a:ext uri="{FF2B5EF4-FFF2-40B4-BE49-F238E27FC236}">
                <a16:creationId xmlns:a16="http://schemas.microsoft.com/office/drawing/2014/main" id="{7AE2FB58-1506-958D-7A90-55FD3A01A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116" y="1970461"/>
            <a:ext cx="960965" cy="37811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buClr>
                <a:srgbClr val="3131FF"/>
              </a:buClr>
              <a:defRPr/>
            </a:pPr>
            <a:r>
              <a:rPr kumimoji="1" lang="en-US" altLang="ja-JP" sz="1050" b="1" i="1" dirty="0">
                <a:solidFill>
                  <a:srgbClr val="002557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RAS</a:t>
            </a:r>
            <a:r>
              <a:rPr kumimoji="1" lang="en-US" altLang="ja-JP" sz="1050" b="1" dirty="0">
                <a:solidFill>
                  <a:srgbClr val="002557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WT mCRC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D6BE207-174A-ED50-DAAC-83C4E20A94C6}"/>
              </a:ext>
            </a:extLst>
          </p:cNvPr>
          <p:cNvCxnSpPr>
            <a:cxnSpLocks/>
          </p:cNvCxnSpPr>
          <p:nvPr/>
        </p:nvCxnSpPr>
        <p:spPr>
          <a:xfrm flipV="1">
            <a:off x="2805870" y="2158675"/>
            <a:ext cx="401170" cy="1682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9">
            <a:extLst>
              <a:ext uri="{FF2B5EF4-FFF2-40B4-BE49-F238E27FC236}">
                <a16:creationId xmlns:a16="http://schemas.microsoft.com/office/drawing/2014/main" id="{A13501A1-AD91-FD64-C47F-34E2F1659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1252" y="1807596"/>
            <a:ext cx="1501581" cy="28650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r>
              <a:rPr kumimoji="1" lang="en-US" altLang="ja-JP" sz="900" b="1" kern="0" dirty="0">
                <a:solidFill>
                  <a:prstClr val="white"/>
                </a:solidFill>
                <a:latin typeface="Arial" panose="020B0604020202020204"/>
                <a:ea typeface="ＭＳ Ｐゴシック" panose="020B0600070205080204" pitchFamily="50" charset="-128"/>
                <a:cs typeface="Arial" panose="020B0604020202020204" pitchFamily="34" charset="0"/>
              </a:rPr>
              <a:t>Panitumumab </a:t>
            </a:r>
          </a:p>
          <a:p>
            <a:pPr algn="ctr" defTabSz="685800">
              <a:defRPr/>
            </a:pPr>
            <a:r>
              <a:rPr kumimoji="1" lang="en-US" altLang="ja-JP" sz="900" b="1" kern="0" dirty="0">
                <a:solidFill>
                  <a:prstClr val="white"/>
                </a:solidFill>
                <a:latin typeface="Arial" panose="020B0604020202020204"/>
                <a:ea typeface="ＭＳ Ｐゴシック" panose="020B0600070205080204" pitchFamily="50" charset="-128"/>
                <a:cs typeface="Arial" panose="020B0604020202020204" pitchFamily="34" charset="0"/>
              </a:rPr>
              <a:t>+ mFOLFOX6</a:t>
            </a:r>
            <a:r>
              <a:rPr kumimoji="1" lang="ja-JP" altLang="en-US" sz="900" b="1" kern="0" dirty="0">
                <a:solidFill>
                  <a:prstClr val="white"/>
                </a:solidFill>
                <a:latin typeface="Arial" panose="020B0604020202020204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900" b="1" kern="0" dirty="0">
                <a:solidFill>
                  <a:prstClr val="white"/>
                </a:solidFill>
                <a:latin typeface="Arial" panose="020B0604020202020204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180">
            <a:extLst>
              <a:ext uri="{FF2B5EF4-FFF2-40B4-BE49-F238E27FC236}">
                <a16:creationId xmlns:a16="http://schemas.microsoft.com/office/drawing/2014/main" id="{9A0AE440-CBE1-45F2-480F-E2335824F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2681" y="2254539"/>
            <a:ext cx="1490152" cy="264773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altLang="ja-JP" sz="900" b="1" kern="0" dirty="0">
                <a:solidFill>
                  <a:prstClr val="white"/>
                </a:solidFill>
                <a:latin typeface="Arial" panose="020B0604020202020204"/>
                <a:ea typeface="ＭＳ Ｐゴシック" panose="020B0600070205080204" pitchFamily="50" charset="-128"/>
                <a:cs typeface="Arial" panose="020B0604020202020204" pitchFamily="34" charset="0"/>
              </a:rPr>
              <a:t> Bevacizumab</a:t>
            </a:r>
          </a:p>
          <a:p>
            <a:pPr algn="ctr" defTabSz="685800">
              <a:defRPr/>
            </a:pPr>
            <a:r>
              <a:rPr lang="en-US" altLang="ja-JP" sz="900" b="1" kern="0" dirty="0">
                <a:solidFill>
                  <a:prstClr val="white"/>
                </a:solidFill>
                <a:latin typeface="Arial" panose="020B0604020202020204"/>
                <a:ea typeface="ＭＳ Ｐゴシック" panose="020B0600070205080204" pitchFamily="50" charset="-128"/>
                <a:cs typeface="Arial" panose="020B0604020202020204" pitchFamily="34" charset="0"/>
              </a:rPr>
              <a:t> + mFOLFOX6</a:t>
            </a:r>
          </a:p>
        </p:txBody>
      </p:sp>
      <p:cxnSp>
        <p:nvCxnSpPr>
          <p:cNvPr id="10" name="コネクタ: カギ線 9">
            <a:extLst>
              <a:ext uri="{FF2B5EF4-FFF2-40B4-BE49-F238E27FC236}">
                <a16:creationId xmlns:a16="http://schemas.microsoft.com/office/drawing/2014/main" id="{F7E6FA18-1805-47DA-D450-42D015CC17F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202855" y="1929895"/>
            <a:ext cx="244571" cy="256981"/>
          </a:xfrm>
          <a:prstGeom prst="bentConnector2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コネクタ: カギ線 10">
            <a:extLst>
              <a:ext uri="{FF2B5EF4-FFF2-40B4-BE49-F238E27FC236}">
                <a16:creationId xmlns:a16="http://schemas.microsoft.com/office/drawing/2014/main" id="{9A3C6E89-F4FA-C080-F62E-C5A3EB548A2C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54630" y="2080824"/>
            <a:ext cx="357791" cy="267647"/>
          </a:xfrm>
          <a:prstGeom prst="bentConnector2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楕円 11">
            <a:extLst>
              <a:ext uri="{FF2B5EF4-FFF2-40B4-BE49-F238E27FC236}">
                <a16:creationId xmlns:a16="http://schemas.microsoft.com/office/drawing/2014/main" id="{DD1FDB7E-DBCE-9D54-CFE5-AA87C7ABE28E}"/>
              </a:ext>
            </a:extLst>
          </p:cNvPr>
          <p:cNvSpPr/>
          <p:nvPr/>
        </p:nvSpPr>
        <p:spPr>
          <a:xfrm>
            <a:off x="2996065" y="1980620"/>
            <a:ext cx="401170" cy="35779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 defTabSz="685800">
              <a:defRPr/>
            </a:pPr>
            <a:r>
              <a:rPr kumimoji="1" lang="en-US" altLang="ja-JP" sz="1050" b="1" dirty="0">
                <a:solidFill>
                  <a:srgbClr val="44546A">
                    <a:lumMod val="50000"/>
                  </a:srgbClr>
                </a:solidFill>
                <a:latin typeface="Arial" panose="020B0604020202020204"/>
                <a:ea typeface="ＭＳ Ｐゴシック" panose="020B0600070205080204" pitchFamily="50" charset="-128"/>
              </a:rPr>
              <a:t>R</a:t>
            </a:r>
          </a:p>
          <a:p>
            <a:pPr algn="ctr" defTabSz="685800">
              <a:defRPr/>
            </a:pPr>
            <a:r>
              <a:rPr kumimoji="1" lang="en-US" altLang="ja-JP" sz="1050" b="1" dirty="0">
                <a:solidFill>
                  <a:srgbClr val="44546A">
                    <a:lumMod val="50000"/>
                  </a:srgbClr>
                </a:solidFill>
                <a:latin typeface="Arial" panose="020B0604020202020204"/>
                <a:ea typeface="ＭＳ Ｐゴシック" panose="020B0600070205080204" pitchFamily="50" charset="-128"/>
              </a:rPr>
              <a:t>1:1</a:t>
            </a:r>
            <a:endParaRPr kumimoji="1" lang="ja-JP" altLang="en-US" sz="1050" b="1" dirty="0">
              <a:solidFill>
                <a:srgbClr val="44546A">
                  <a:lumMod val="50000"/>
                </a:srgbClr>
              </a:solidFill>
              <a:latin typeface="Arial" panose="020B0604020202020204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699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5DE594-DB32-EA4C-8807-C9C5B91C3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>
              <a:defRPr/>
            </a:pPr>
            <a:fld id="{BE33F7A0-71F0-446B-9DE8-6D75BE64EE0F}" type="slidenum">
              <a:rPr lang="en-US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685800">
                <a:defRPr/>
              </a:pPr>
              <a:t>7</a:t>
            </a:fld>
            <a:endParaRPr lang="en-US" sz="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EF7A9-4DA1-AD63-2D11-A7E6B4930B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Kentaro Yamazaki, MD, PhD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5072C6-1726-630D-A000-80FA56E9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73843"/>
            <a:ext cx="8229600" cy="459778"/>
          </a:xfrm>
        </p:spPr>
        <p:txBody>
          <a:bodyPr anchor="t">
            <a:normAutofit/>
          </a:bodyPr>
          <a:lstStyle/>
          <a:p>
            <a:r>
              <a:rPr lang="en-US" sz="2100"/>
              <a:t>Disposition of </a:t>
            </a:r>
            <a:r>
              <a:rPr lang="en-US" sz="2100" err="1"/>
              <a:t>ctDNA</a:t>
            </a:r>
            <a:r>
              <a:rPr lang="en-US" sz="2100"/>
              <a:t> evaluable population</a:t>
            </a:r>
          </a:p>
        </p:txBody>
      </p:sp>
      <p:sp>
        <p:nvSpPr>
          <p:cNvPr id="7" name="正方形/長方形 7">
            <a:extLst>
              <a:ext uri="{FF2B5EF4-FFF2-40B4-BE49-F238E27FC236}">
                <a16:creationId xmlns:a16="http://schemas.microsoft.com/office/drawing/2014/main" id="{6366BE7F-7BBA-9A45-B01D-3FE905054889}"/>
              </a:ext>
            </a:extLst>
          </p:cNvPr>
          <p:cNvSpPr/>
          <p:nvPr/>
        </p:nvSpPr>
        <p:spPr>
          <a:xfrm>
            <a:off x="2914025" y="1840843"/>
            <a:ext cx="3353618" cy="2009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685800">
              <a:defRPr/>
            </a:pPr>
            <a:r>
              <a:rPr kumimoji="1" lang="en-US" altLang="ja-JP" sz="750" kern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Informed consent for biomarker analysis</a:t>
            </a:r>
            <a:r>
              <a:rPr kumimoji="1" lang="ja-JP" altLang="en-US" sz="750" kern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750" kern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(n=742)</a:t>
            </a:r>
            <a:endParaRPr kumimoji="1" lang="ja-JP" altLang="en-US" sz="750" kern="0">
              <a:solidFill>
                <a:srgbClr val="002557"/>
              </a:solidFill>
              <a:latin typeface="Arial" panose="020B0604020202020204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8" name="直線矢印コネクタ 10">
            <a:extLst>
              <a:ext uri="{FF2B5EF4-FFF2-40B4-BE49-F238E27FC236}">
                <a16:creationId xmlns:a16="http://schemas.microsoft.com/office/drawing/2014/main" id="{FB6FE0D6-8F56-4084-8D3E-73625BBFEC7C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4590834" y="2041823"/>
            <a:ext cx="4401" cy="403759"/>
          </a:xfrm>
          <a:prstGeom prst="straightConnector1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triangle"/>
          </a:ln>
          <a:effectLst/>
        </p:spPr>
      </p:cxnSp>
      <p:cxnSp>
        <p:nvCxnSpPr>
          <p:cNvPr id="9" name="直線矢印コネクタ 11">
            <a:extLst>
              <a:ext uri="{FF2B5EF4-FFF2-40B4-BE49-F238E27FC236}">
                <a16:creationId xmlns:a16="http://schemas.microsoft.com/office/drawing/2014/main" id="{D1DFDAD5-D697-C806-1A0C-89BA7E3406E2}"/>
              </a:ext>
            </a:extLst>
          </p:cNvPr>
          <p:cNvCxnSpPr>
            <a:cxnSpLocks/>
          </p:cNvCxnSpPr>
          <p:nvPr/>
        </p:nvCxnSpPr>
        <p:spPr>
          <a:xfrm flipH="1">
            <a:off x="4586430" y="1230682"/>
            <a:ext cx="3" cy="296079"/>
          </a:xfrm>
          <a:prstGeom prst="straightConnector1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triangle"/>
          </a:ln>
          <a:effectLst/>
        </p:spPr>
      </p:cxnSp>
      <p:cxnSp>
        <p:nvCxnSpPr>
          <p:cNvPr id="10" name="直線矢印コネクタ 21">
            <a:extLst>
              <a:ext uri="{FF2B5EF4-FFF2-40B4-BE49-F238E27FC236}">
                <a16:creationId xmlns:a16="http://schemas.microsoft.com/office/drawing/2014/main" id="{A36473EB-E9AB-2529-0A35-FF84DDEF9771}"/>
              </a:ext>
            </a:extLst>
          </p:cNvPr>
          <p:cNvCxnSpPr>
            <a:cxnSpLocks/>
          </p:cNvCxnSpPr>
          <p:nvPr/>
        </p:nvCxnSpPr>
        <p:spPr>
          <a:xfrm>
            <a:off x="4587268" y="2242306"/>
            <a:ext cx="722408" cy="0"/>
          </a:xfrm>
          <a:prstGeom prst="straightConnector1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triangle"/>
          </a:ln>
          <a:effectLst/>
        </p:spPr>
      </p:cxnSp>
      <p:sp>
        <p:nvSpPr>
          <p:cNvPr id="11" name="正方形/長方形 25">
            <a:extLst>
              <a:ext uri="{FF2B5EF4-FFF2-40B4-BE49-F238E27FC236}">
                <a16:creationId xmlns:a16="http://schemas.microsoft.com/office/drawing/2014/main" id="{E96CCB9A-0AE7-7B5A-756C-61DFC9499D8A}"/>
              </a:ext>
            </a:extLst>
          </p:cNvPr>
          <p:cNvSpPr/>
          <p:nvPr/>
        </p:nvSpPr>
        <p:spPr>
          <a:xfrm>
            <a:off x="5320622" y="2119672"/>
            <a:ext cx="2579245" cy="2368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wrap="square" rtlCol="0" anchor="ctr"/>
          <a:lstStyle/>
          <a:p>
            <a:pPr algn="ctr" defTabSz="685800">
              <a:defRPr/>
            </a:pPr>
            <a:r>
              <a:rPr kumimoji="1" lang="en-US" altLang="ja-JP" sz="750" kern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Patients without available </a:t>
            </a:r>
            <a:r>
              <a:rPr kumimoji="1" lang="en-US" altLang="ja-JP" sz="750" kern="0" err="1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ctDNA</a:t>
            </a:r>
            <a:r>
              <a:rPr kumimoji="1" lang="en-US" altLang="ja-JP" sz="750" kern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 (QC</a:t>
            </a:r>
            <a:r>
              <a:rPr kumimoji="1" lang="ja-JP" altLang="en-US" sz="750" kern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750" kern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failure)</a:t>
            </a:r>
            <a:r>
              <a:rPr kumimoji="1" lang="ja-JP" altLang="en-US" sz="750" kern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750" kern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(n=9)</a:t>
            </a:r>
            <a:endParaRPr kumimoji="1" lang="ja-JP" altLang="en-US" sz="750" kern="0">
              <a:solidFill>
                <a:srgbClr val="002557"/>
              </a:solidFill>
              <a:latin typeface="Arial" panose="020B0604020202020204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12" name="直線矢印コネクタ 35">
            <a:extLst>
              <a:ext uri="{FF2B5EF4-FFF2-40B4-BE49-F238E27FC236}">
                <a16:creationId xmlns:a16="http://schemas.microsoft.com/office/drawing/2014/main" id="{8422CFF7-F5A7-E510-6DFA-7B3C09B6CEF4}"/>
              </a:ext>
            </a:extLst>
          </p:cNvPr>
          <p:cNvCxnSpPr>
            <a:cxnSpLocks/>
          </p:cNvCxnSpPr>
          <p:nvPr/>
        </p:nvCxnSpPr>
        <p:spPr>
          <a:xfrm>
            <a:off x="2387804" y="3081592"/>
            <a:ext cx="0" cy="138005"/>
          </a:xfrm>
          <a:prstGeom prst="straightConnector1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triangle"/>
          </a:ln>
          <a:effectLst/>
        </p:spPr>
      </p:cxnSp>
      <p:cxnSp>
        <p:nvCxnSpPr>
          <p:cNvPr id="13" name="直線矢印コネクタ 37">
            <a:extLst>
              <a:ext uri="{FF2B5EF4-FFF2-40B4-BE49-F238E27FC236}">
                <a16:creationId xmlns:a16="http://schemas.microsoft.com/office/drawing/2014/main" id="{1479325F-520E-1ED5-4F60-FC5886511D3F}"/>
              </a:ext>
            </a:extLst>
          </p:cNvPr>
          <p:cNvCxnSpPr>
            <a:cxnSpLocks/>
          </p:cNvCxnSpPr>
          <p:nvPr/>
        </p:nvCxnSpPr>
        <p:spPr>
          <a:xfrm>
            <a:off x="6657848" y="3062075"/>
            <a:ext cx="0" cy="147384"/>
          </a:xfrm>
          <a:prstGeom prst="straightConnector1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triangle"/>
          </a:ln>
          <a:effectLst/>
        </p:spPr>
      </p:cxnSp>
      <p:cxnSp>
        <p:nvCxnSpPr>
          <p:cNvPr id="14" name="直線コネクタ 39">
            <a:extLst>
              <a:ext uri="{FF2B5EF4-FFF2-40B4-BE49-F238E27FC236}">
                <a16:creationId xmlns:a16="http://schemas.microsoft.com/office/drawing/2014/main" id="{18D7D650-B0BC-85A6-E64A-570B480E56E7}"/>
              </a:ext>
            </a:extLst>
          </p:cNvPr>
          <p:cNvCxnSpPr>
            <a:cxnSpLocks/>
          </p:cNvCxnSpPr>
          <p:nvPr/>
        </p:nvCxnSpPr>
        <p:spPr>
          <a:xfrm flipV="1">
            <a:off x="2387803" y="3058764"/>
            <a:ext cx="4270586" cy="14947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15" name="直線コネクタ 40">
            <a:extLst>
              <a:ext uri="{FF2B5EF4-FFF2-40B4-BE49-F238E27FC236}">
                <a16:creationId xmlns:a16="http://schemas.microsoft.com/office/drawing/2014/main" id="{DFEFE197-24D8-FC68-6081-6550CCC08285}"/>
              </a:ext>
            </a:extLst>
          </p:cNvPr>
          <p:cNvCxnSpPr>
            <a:cxnSpLocks/>
          </p:cNvCxnSpPr>
          <p:nvPr/>
        </p:nvCxnSpPr>
        <p:spPr>
          <a:xfrm flipH="1" flipV="1">
            <a:off x="4593812" y="2870826"/>
            <a:ext cx="4401" cy="191000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</p:cxnSp>
      <p:sp>
        <p:nvSpPr>
          <p:cNvPr id="16" name="正方形/長方形 20">
            <a:extLst>
              <a:ext uri="{FF2B5EF4-FFF2-40B4-BE49-F238E27FC236}">
                <a16:creationId xmlns:a16="http://schemas.microsoft.com/office/drawing/2014/main" id="{B341C839-E928-DCD8-7E43-84F60E28950F}"/>
              </a:ext>
            </a:extLst>
          </p:cNvPr>
          <p:cNvSpPr/>
          <p:nvPr/>
        </p:nvSpPr>
        <p:spPr>
          <a:xfrm>
            <a:off x="2917004" y="2442790"/>
            <a:ext cx="3353618" cy="4990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685800">
              <a:defRPr/>
            </a:pPr>
            <a:r>
              <a:rPr kumimoji="1" lang="en-US" altLang="ja-JP" sz="750" b="1" kern="0" dirty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Patients with available </a:t>
            </a:r>
            <a:r>
              <a:rPr kumimoji="1" lang="en-US" altLang="ja-JP" sz="750" b="1" kern="0" dirty="0" err="1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ctDNA</a:t>
            </a:r>
            <a:r>
              <a:rPr kumimoji="1" lang="ja-JP" altLang="en-US" sz="750" b="1" kern="0" dirty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750" b="1" kern="0" dirty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(n=733)</a:t>
            </a:r>
          </a:p>
          <a:p>
            <a:pPr marL="471488" lvl="1" indent="-128588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ja-JP" sz="750" kern="0" dirty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MSS/MSI-L and RAS/BRAF WT, n=598 (82%)</a:t>
            </a:r>
          </a:p>
          <a:p>
            <a:pPr marL="471488" lvl="1" indent="-128588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ja-JP" sz="750" kern="0" dirty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MSI-H and/or RAS/BRAF mutation, n=135 (18%)</a:t>
            </a:r>
            <a:endParaRPr kumimoji="1" lang="ja-JP" altLang="en-US" sz="750" kern="0" dirty="0">
              <a:solidFill>
                <a:srgbClr val="002557"/>
              </a:solidFill>
              <a:latin typeface="Arial" panose="020B0604020202020204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正方形/長方形 22">
            <a:extLst>
              <a:ext uri="{FF2B5EF4-FFF2-40B4-BE49-F238E27FC236}">
                <a16:creationId xmlns:a16="http://schemas.microsoft.com/office/drawing/2014/main" id="{67AEE6F1-9094-1A3E-5199-93C387A87BFE}"/>
              </a:ext>
            </a:extLst>
          </p:cNvPr>
          <p:cNvSpPr/>
          <p:nvPr/>
        </p:nvSpPr>
        <p:spPr>
          <a:xfrm>
            <a:off x="558053" y="3709526"/>
            <a:ext cx="1797759" cy="6754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685800">
              <a:defRPr/>
            </a:pPr>
            <a:r>
              <a:rPr lang="en-US" altLang="ja-JP" sz="750" b="1" kern="0">
                <a:solidFill>
                  <a:srgbClr val="002557"/>
                </a:solidFill>
                <a:latin typeface="Arial" panose="020B0604020202020204"/>
                <a:ea typeface="ＭＳ 明朝" panose="02020609040205080304" pitchFamily="17" charset="-128"/>
              </a:rPr>
              <a:t>MSS/MSI-L and </a:t>
            </a:r>
            <a:r>
              <a:rPr lang="en-US" altLang="ja-JP" sz="750" b="1" i="1" kern="0">
                <a:solidFill>
                  <a:srgbClr val="002557"/>
                </a:solidFill>
                <a:latin typeface="Arial" panose="020B0604020202020204"/>
                <a:ea typeface="ＭＳ 明朝" panose="02020609040205080304" pitchFamily="17" charset="-128"/>
              </a:rPr>
              <a:t>RAS</a:t>
            </a:r>
            <a:r>
              <a:rPr lang="en-US" altLang="ja-JP" sz="750" b="1" kern="0">
                <a:solidFill>
                  <a:srgbClr val="002557"/>
                </a:solidFill>
                <a:latin typeface="Arial" panose="020B0604020202020204"/>
                <a:ea typeface="ＭＳ 明朝" panose="02020609040205080304" pitchFamily="17" charset="-128"/>
              </a:rPr>
              <a:t>/</a:t>
            </a:r>
            <a:r>
              <a:rPr lang="en-US" altLang="ja-JP" sz="750" b="1" i="1" kern="0">
                <a:solidFill>
                  <a:srgbClr val="002557"/>
                </a:solidFill>
                <a:latin typeface="Arial" panose="020B0604020202020204"/>
                <a:ea typeface="ＭＳ 明朝" panose="02020609040205080304" pitchFamily="17" charset="-128"/>
              </a:rPr>
              <a:t>BRAF</a:t>
            </a:r>
            <a:r>
              <a:rPr lang="en-US" altLang="ja-JP" sz="750" b="1" kern="0">
                <a:solidFill>
                  <a:srgbClr val="002557"/>
                </a:solidFill>
                <a:latin typeface="Arial" panose="020B0604020202020204"/>
                <a:ea typeface="ＭＳ 明朝" panose="02020609040205080304" pitchFamily="17" charset="-128"/>
              </a:rPr>
              <a:t> WT</a:t>
            </a:r>
            <a:endParaRPr kumimoji="1" lang="en-US" altLang="ja-JP" sz="750" kern="0">
              <a:solidFill>
                <a:srgbClr val="002557"/>
              </a:solidFill>
              <a:latin typeface="Arial" panose="020B0604020202020204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117472" indent="-117472" defTabSz="685800">
              <a:buFont typeface="Arial" panose="020B0604020202020204" pitchFamily="34" charset="0"/>
              <a:buChar char="•"/>
              <a:defRPr/>
            </a:pPr>
            <a:r>
              <a:rPr kumimoji="1" lang="en-US" altLang="ja-JP" sz="750" kern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Overall, n=299</a:t>
            </a:r>
            <a:r>
              <a:rPr kumimoji="1" lang="en-US" altLang="ja-JP" sz="750" kern="0" baseline="3000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a</a:t>
            </a:r>
            <a:r>
              <a:rPr kumimoji="1" lang="en-US" altLang="ja-JP" sz="750" kern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endParaRPr kumimoji="1" lang="en-US" altLang="ja-JP" sz="750" kern="0">
              <a:solidFill>
                <a:srgbClr val="FF0000"/>
              </a:solidFill>
              <a:latin typeface="Arial" panose="020B0604020202020204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117472" indent="-117472" defTabSz="685800">
              <a:buFont typeface="Arial" panose="020B0604020202020204" pitchFamily="34" charset="0"/>
              <a:buChar char="•"/>
              <a:defRPr/>
            </a:pPr>
            <a:r>
              <a:rPr kumimoji="1" lang="en-US" altLang="ja-JP" sz="750" kern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Left-sided, n=256 (85.6%)</a:t>
            </a:r>
          </a:p>
          <a:p>
            <a:pPr marL="117472" indent="-117472" defTabSz="685800">
              <a:buFont typeface="Arial" panose="020B0604020202020204" pitchFamily="34" charset="0"/>
              <a:buChar char="•"/>
              <a:defRPr/>
            </a:pPr>
            <a:r>
              <a:rPr kumimoji="1" lang="en-US" altLang="ja-JP" sz="750" kern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Right-sided, n=41 (13.7%)</a:t>
            </a:r>
          </a:p>
        </p:txBody>
      </p:sp>
      <p:sp>
        <p:nvSpPr>
          <p:cNvPr id="18" name="正方形/長方形 24">
            <a:extLst>
              <a:ext uri="{FF2B5EF4-FFF2-40B4-BE49-F238E27FC236}">
                <a16:creationId xmlns:a16="http://schemas.microsoft.com/office/drawing/2014/main" id="{FD933293-AF9E-4632-ADB7-7CCD3D5ED751}"/>
              </a:ext>
            </a:extLst>
          </p:cNvPr>
          <p:cNvSpPr/>
          <p:nvPr/>
        </p:nvSpPr>
        <p:spPr>
          <a:xfrm>
            <a:off x="2416637" y="3709529"/>
            <a:ext cx="1797759" cy="6754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685800">
              <a:defRPr/>
            </a:pPr>
            <a:r>
              <a:rPr lang="en-US" altLang="ja-JP" sz="750" b="1" kern="0" dirty="0">
                <a:solidFill>
                  <a:srgbClr val="002557"/>
                </a:solidFill>
                <a:latin typeface="Arial" panose="020B0604020202020204"/>
                <a:ea typeface="ＭＳ 明朝" panose="02020609040205080304" pitchFamily="17" charset="-128"/>
              </a:rPr>
              <a:t>MSI-H and/or </a:t>
            </a:r>
            <a:r>
              <a:rPr lang="en-US" altLang="ja-JP" sz="750" b="1" i="1" kern="0" dirty="0">
                <a:solidFill>
                  <a:srgbClr val="002557"/>
                </a:solidFill>
                <a:latin typeface="Arial" panose="020B0604020202020204"/>
                <a:ea typeface="ＭＳ 明朝" panose="02020609040205080304" pitchFamily="17" charset="-128"/>
              </a:rPr>
              <a:t>RAS</a:t>
            </a:r>
            <a:r>
              <a:rPr lang="en-US" altLang="ja-JP" sz="750" b="1" kern="0" dirty="0">
                <a:solidFill>
                  <a:srgbClr val="002557"/>
                </a:solidFill>
                <a:latin typeface="Arial" panose="020B0604020202020204"/>
                <a:ea typeface="ＭＳ 明朝" panose="02020609040205080304" pitchFamily="17" charset="-128"/>
              </a:rPr>
              <a:t>/</a:t>
            </a:r>
            <a:r>
              <a:rPr lang="en-US" altLang="ja-JP" sz="750" b="1" i="1" kern="0" dirty="0">
                <a:solidFill>
                  <a:srgbClr val="002557"/>
                </a:solidFill>
                <a:latin typeface="Arial" panose="020B0604020202020204"/>
                <a:ea typeface="ＭＳ 明朝" panose="02020609040205080304" pitchFamily="17" charset="-128"/>
              </a:rPr>
              <a:t>BRAF</a:t>
            </a:r>
            <a:r>
              <a:rPr lang="en-US" altLang="ja-JP" sz="750" b="1" kern="0" dirty="0">
                <a:solidFill>
                  <a:srgbClr val="002557"/>
                </a:solidFill>
                <a:latin typeface="Arial" panose="020B0604020202020204"/>
                <a:ea typeface="ＭＳ 明朝" panose="02020609040205080304" pitchFamily="17" charset="-128"/>
              </a:rPr>
              <a:t> mutation</a:t>
            </a:r>
            <a:endParaRPr kumimoji="1" lang="en-US" altLang="ja-JP" sz="750" kern="0" dirty="0">
              <a:solidFill>
                <a:srgbClr val="002557"/>
              </a:solidFill>
              <a:latin typeface="Arial" panose="020B0604020202020204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117472" indent="-117472" defTabSz="685800">
              <a:buFont typeface="Arial" panose="020B0604020202020204" pitchFamily="34" charset="0"/>
              <a:buChar char="•"/>
              <a:defRPr/>
            </a:pPr>
            <a:r>
              <a:rPr kumimoji="1" lang="en-US" altLang="ja-JP" sz="750" kern="0" dirty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Overall, n=69</a:t>
            </a:r>
            <a:r>
              <a:rPr kumimoji="1" lang="en-US" altLang="ja-JP" sz="750" kern="0" baseline="30000" dirty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a</a:t>
            </a:r>
            <a:r>
              <a:rPr kumimoji="1" lang="en-US" altLang="ja-JP" sz="750" kern="0" dirty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endParaRPr kumimoji="1" lang="en-US" altLang="ja-JP" sz="750" kern="0" dirty="0">
              <a:solidFill>
                <a:srgbClr val="FF0000"/>
              </a:solidFill>
              <a:latin typeface="Arial" panose="020B0604020202020204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117472" indent="-117472" defTabSz="685800">
              <a:buFont typeface="Arial" panose="020B0604020202020204" pitchFamily="34" charset="0"/>
              <a:buChar char="•"/>
              <a:defRPr/>
            </a:pPr>
            <a:r>
              <a:rPr kumimoji="1" lang="en-US" altLang="ja-JP" sz="750" kern="0" dirty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Left-sided, n=31 (44.9%)</a:t>
            </a:r>
          </a:p>
          <a:p>
            <a:pPr marL="117472" indent="-117472" defTabSz="685800">
              <a:buFont typeface="Arial" panose="020B0604020202020204" pitchFamily="34" charset="0"/>
              <a:buChar char="•"/>
              <a:defRPr/>
            </a:pPr>
            <a:r>
              <a:rPr kumimoji="1" lang="en-US" altLang="ja-JP" sz="750" kern="0" dirty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Right-sided, n=37 (53.6%)</a:t>
            </a:r>
          </a:p>
        </p:txBody>
      </p:sp>
      <p:cxnSp>
        <p:nvCxnSpPr>
          <p:cNvPr id="19" name="直線コネクタ 26">
            <a:extLst>
              <a:ext uri="{FF2B5EF4-FFF2-40B4-BE49-F238E27FC236}">
                <a16:creationId xmlns:a16="http://schemas.microsoft.com/office/drawing/2014/main" id="{032FE5BD-9570-2EE2-9925-D20EB7B627ED}"/>
              </a:ext>
            </a:extLst>
          </p:cNvPr>
          <p:cNvCxnSpPr>
            <a:cxnSpLocks/>
          </p:cNvCxnSpPr>
          <p:nvPr/>
        </p:nvCxnSpPr>
        <p:spPr>
          <a:xfrm>
            <a:off x="1466640" y="3585098"/>
            <a:ext cx="1854433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</p:cxnSp>
      <p:cxnSp>
        <p:nvCxnSpPr>
          <p:cNvPr id="20" name="直線コネクタ 27">
            <a:extLst>
              <a:ext uri="{FF2B5EF4-FFF2-40B4-BE49-F238E27FC236}">
                <a16:creationId xmlns:a16="http://schemas.microsoft.com/office/drawing/2014/main" id="{E5963820-7EAB-B031-5590-C32B8FC2D262}"/>
              </a:ext>
            </a:extLst>
          </p:cNvPr>
          <p:cNvCxnSpPr>
            <a:cxnSpLocks/>
          </p:cNvCxnSpPr>
          <p:nvPr/>
        </p:nvCxnSpPr>
        <p:spPr>
          <a:xfrm flipV="1">
            <a:off x="2368840" y="3495250"/>
            <a:ext cx="0" cy="87522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</p:cxnSp>
      <p:cxnSp>
        <p:nvCxnSpPr>
          <p:cNvPr id="21" name="直線矢印コネクタ 28">
            <a:extLst>
              <a:ext uri="{FF2B5EF4-FFF2-40B4-BE49-F238E27FC236}">
                <a16:creationId xmlns:a16="http://schemas.microsoft.com/office/drawing/2014/main" id="{C6E75AED-1426-485D-67C5-BA48E2E66418}"/>
              </a:ext>
            </a:extLst>
          </p:cNvPr>
          <p:cNvCxnSpPr>
            <a:cxnSpLocks/>
          </p:cNvCxnSpPr>
          <p:nvPr/>
        </p:nvCxnSpPr>
        <p:spPr>
          <a:xfrm>
            <a:off x="1466640" y="3585098"/>
            <a:ext cx="0" cy="138005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50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22" name="直線矢印コネクタ 29">
            <a:extLst>
              <a:ext uri="{FF2B5EF4-FFF2-40B4-BE49-F238E27FC236}">
                <a16:creationId xmlns:a16="http://schemas.microsoft.com/office/drawing/2014/main" id="{2927B758-80B6-68D0-6207-9104A395F19E}"/>
              </a:ext>
            </a:extLst>
          </p:cNvPr>
          <p:cNvCxnSpPr>
            <a:cxnSpLocks/>
          </p:cNvCxnSpPr>
          <p:nvPr/>
        </p:nvCxnSpPr>
        <p:spPr>
          <a:xfrm>
            <a:off x="3321073" y="3585098"/>
            <a:ext cx="0" cy="138005"/>
          </a:xfrm>
          <a:prstGeom prst="straightConnector1">
            <a:avLst/>
          </a:prstGeom>
          <a:noFill/>
          <a:ln w="12700" cap="flat" cmpd="sng" algn="ctr">
            <a:solidFill>
              <a:schemeClr val="accent1">
                <a:lumMod val="50000"/>
              </a:schemeClr>
            </a:solidFill>
            <a:prstDash val="solid"/>
            <a:tailEnd type="triangle"/>
          </a:ln>
          <a:effectLst/>
        </p:spPr>
      </p:cxnSp>
      <p:sp>
        <p:nvSpPr>
          <p:cNvPr id="23" name="正方形/長方形 30">
            <a:extLst>
              <a:ext uri="{FF2B5EF4-FFF2-40B4-BE49-F238E27FC236}">
                <a16:creationId xmlns:a16="http://schemas.microsoft.com/office/drawing/2014/main" id="{D79D6F90-DB0E-B7E3-2385-31B5149FC3E7}"/>
              </a:ext>
            </a:extLst>
          </p:cNvPr>
          <p:cNvSpPr/>
          <p:nvPr/>
        </p:nvSpPr>
        <p:spPr>
          <a:xfrm>
            <a:off x="4829169" y="3707168"/>
            <a:ext cx="1797759" cy="675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685800">
              <a:defRPr/>
            </a:pPr>
            <a:r>
              <a:rPr lang="en-US" altLang="ja-JP" sz="750" b="1" kern="0">
                <a:solidFill>
                  <a:srgbClr val="002557"/>
                </a:solidFill>
                <a:latin typeface="Arial" panose="020B0604020202020204"/>
                <a:ea typeface="ＭＳ 明朝" panose="02020609040205080304" pitchFamily="17" charset="-128"/>
              </a:rPr>
              <a:t>MSS/MSI-L and </a:t>
            </a:r>
            <a:r>
              <a:rPr lang="en-US" altLang="ja-JP" sz="750" b="1" i="1" kern="0">
                <a:solidFill>
                  <a:srgbClr val="002557"/>
                </a:solidFill>
                <a:latin typeface="Arial" panose="020B0604020202020204"/>
                <a:ea typeface="ＭＳ 明朝" panose="02020609040205080304" pitchFamily="17" charset="-128"/>
              </a:rPr>
              <a:t>RAS</a:t>
            </a:r>
            <a:r>
              <a:rPr lang="en-US" altLang="ja-JP" sz="750" b="1" kern="0">
                <a:solidFill>
                  <a:srgbClr val="002557"/>
                </a:solidFill>
                <a:latin typeface="Arial" panose="020B0604020202020204"/>
                <a:ea typeface="ＭＳ 明朝" panose="02020609040205080304" pitchFamily="17" charset="-128"/>
              </a:rPr>
              <a:t>/</a:t>
            </a:r>
            <a:r>
              <a:rPr lang="en-US" altLang="ja-JP" sz="750" b="1" i="1" kern="0">
                <a:solidFill>
                  <a:srgbClr val="002557"/>
                </a:solidFill>
                <a:latin typeface="Arial" panose="020B0604020202020204"/>
                <a:ea typeface="ＭＳ 明朝" panose="02020609040205080304" pitchFamily="17" charset="-128"/>
              </a:rPr>
              <a:t>BRAF</a:t>
            </a:r>
            <a:r>
              <a:rPr lang="en-US" altLang="ja-JP" sz="750" b="1" kern="0">
                <a:solidFill>
                  <a:srgbClr val="002557"/>
                </a:solidFill>
                <a:latin typeface="Arial" panose="020B0604020202020204"/>
                <a:ea typeface="ＭＳ 明朝" panose="02020609040205080304" pitchFamily="17" charset="-128"/>
              </a:rPr>
              <a:t> WT</a:t>
            </a:r>
            <a:endParaRPr kumimoji="1" lang="en-US" altLang="ja-JP" sz="750" kern="0">
              <a:solidFill>
                <a:srgbClr val="002557"/>
              </a:solidFill>
              <a:latin typeface="Arial" panose="020B0604020202020204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117472" indent="-117472" defTabSz="685800">
              <a:buFont typeface="Arial" panose="020B0604020202020204" pitchFamily="34" charset="0"/>
              <a:buChar char="•"/>
              <a:defRPr/>
            </a:pPr>
            <a:r>
              <a:rPr kumimoji="1" lang="en-US" altLang="ja-JP" sz="750" kern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Overall, n=299</a:t>
            </a:r>
            <a:r>
              <a:rPr kumimoji="1" lang="en-US" altLang="ja-JP" sz="750" kern="0" baseline="3000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a</a:t>
            </a:r>
            <a:r>
              <a:rPr kumimoji="1" lang="en-US" altLang="ja-JP" sz="750" kern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endParaRPr kumimoji="1" lang="en-US" altLang="ja-JP" sz="750" kern="0">
              <a:solidFill>
                <a:srgbClr val="FF0000"/>
              </a:solidFill>
              <a:latin typeface="Arial" panose="020B0604020202020204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117472" indent="-117472" defTabSz="685800">
              <a:buFont typeface="Arial" panose="020B0604020202020204" pitchFamily="34" charset="0"/>
              <a:buChar char="•"/>
              <a:defRPr/>
            </a:pPr>
            <a:r>
              <a:rPr kumimoji="1" lang="en-US" altLang="ja-JP" sz="750" kern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Left-sided, n=241 (80.9%)</a:t>
            </a:r>
          </a:p>
          <a:p>
            <a:pPr marL="117472" indent="-117472" defTabSz="685800">
              <a:buFont typeface="Arial" panose="020B0604020202020204" pitchFamily="34" charset="0"/>
              <a:buChar char="•"/>
              <a:defRPr/>
            </a:pPr>
            <a:r>
              <a:rPr kumimoji="1" lang="en-US" altLang="ja-JP" sz="750" kern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Right-sided, n=55 (18.4%)</a:t>
            </a:r>
          </a:p>
        </p:txBody>
      </p:sp>
      <p:sp>
        <p:nvSpPr>
          <p:cNvPr id="24" name="正方形/長方形 33">
            <a:extLst>
              <a:ext uri="{FF2B5EF4-FFF2-40B4-BE49-F238E27FC236}">
                <a16:creationId xmlns:a16="http://schemas.microsoft.com/office/drawing/2014/main" id="{339C576F-A592-5C61-27A8-1EE3BF75DBB0}"/>
              </a:ext>
            </a:extLst>
          </p:cNvPr>
          <p:cNvSpPr/>
          <p:nvPr/>
        </p:nvSpPr>
        <p:spPr>
          <a:xfrm>
            <a:off x="6714230" y="3707168"/>
            <a:ext cx="1797759" cy="675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685800">
              <a:defRPr/>
            </a:pPr>
            <a:r>
              <a:rPr lang="en-US" altLang="ja-JP" sz="750" b="1" kern="0">
                <a:solidFill>
                  <a:srgbClr val="002557"/>
                </a:solidFill>
                <a:latin typeface="Arial" panose="020B0604020202020204"/>
                <a:ea typeface="ＭＳ 明朝" panose="02020609040205080304" pitchFamily="17" charset="-128"/>
              </a:rPr>
              <a:t>MSI-H and/or </a:t>
            </a:r>
            <a:r>
              <a:rPr lang="en-US" altLang="ja-JP" sz="750" b="1" i="1" kern="0">
                <a:solidFill>
                  <a:srgbClr val="002557"/>
                </a:solidFill>
                <a:latin typeface="Arial" panose="020B0604020202020204"/>
                <a:ea typeface="ＭＳ 明朝" panose="02020609040205080304" pitchFamily="17" charset="-128"/>
              </a:rPr>
              <a:t>RAS</a:t>
            </a:r>
            <a:r>
              <a:rPr lang="en-US" altLang="ja-JP" sz="750" b="1" kern="0">
                <a:solidFill>
                  <a:srgbClr val="002557"/>
                </a:solidFill>
                <a:latin typeface="Arial" panose="020B0604020202020204"/>
                <a:ea typeface="ＭＳ 明朝" panose="02020609040205080304" pitchFamily="17" charset="-128"/>
              </a:rPr>
              <a:t>/</a:t>
            </a:r>
            <a:r>
              <a:rPr lang="en-US" altLang="ja-JP" sz="750" b="1" i="1" kern="0">
                <a:solidFill>
                  <a:srgbClr val="002557"/>
                </a:solidFill>
                <a:latin typeface="Arial" panose="020B0604020202020204"/>
                <a:ea typeface="ＭＳ 明朝" panose="02020609040205080304" pitchFamily="17" charset="-128"/>
              </a:rPr>
              <a:t>BRAF</a:t>
            </a:r>
            <a:r>
              <a:rPr lang="en-US" altLang="ja-JP" sz="750" b="1" kern="0">
                <a:solidFill>
                  <a:srgbClr val="002557"/>
                </a:solidFill>
                <a:latin typeface="Arial" panose="020B0604020202020204"/>
                <a:ea typeface="ＭＳ 明朝" panose="02020609040205080304" pitchFamily="17" charset="-128"/>
              </a:rPr>
              <a:t> mutation</a:t>
            </a:r>
            <a:endParaRPr kumimoji="1" lang="en-US" altLang="ja-JP" sz="750" kern="0">
              <a:solidFill>
                <a:srgbClr val="002557"/>
              </a:solidFill>
              <a:latin typeface="Arial" panose="020B0604020202020204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117472" indent="-117472" defTabSz="685800">
              <a:buFont typeface="Arial" panose="020B0604020202020204" pitchFamily="34" charset="0"/>
              <a:buChar char="•"/>
              <a:defRPr/>
            </a:pPr>
            <a:r>
              <a:rPr kumimoji="1" lang="en-US" altLang="ja-JP" sz="750" kern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Overall, n=66</a:t>
            </a:r>
            <a:r>
              <a:rPr kumimoji="1" lang="en-US" altLang="ja-JP" sz="750" kern="0" baseline="3000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a</a:t>
            </a:r>
            <a:r>
              <a:rPr kumimoji="1" lang="en-US" altLang="ja-JP" sz="750" kern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endParaRPr kumimoji="1" lang="en-US" altLang="ja-JP" sz="750" kern="0">
              <a:solidFill>
                <a:srgbClr val="FF0000"/>
              </a:solidFill>
              <a:latin typeface="Arial" panose="020B0604020202020204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117472" indent="-117472" defTabSz="685800">
              <a:buFont typeface="Arial" panose="020B0604020202020204" pitchFamily="34" charset="0"/>
              <a:buChar char="•"/>
              <a:defRPr/>
            </a:pPr>
            <a:r>
              <a:rPr kumimoji="1" lang="en-US" altLang="ja-JP" sz="750" kern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Left-sided, n=26 (39.4%)</a:t>
            </a:r>
          </a:p>
          <a:p>
            <a:pPr marL="117472" indent="-117472" defTabSz="685800">
              <a:buFont typeface="Arial" panose="020B0604020202020204" pitchFamily="34" charset="0"/>
              <a:buChar char="•"/>
              <a:defRPr/>
            </a:pPr>
            <a:r>
              <a:rPr kumimoji="1" lang="en-US" altLang="ja-JP" sz="750" kern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Right-sided, n=36 (54.5%)</a:t>
            </a:r>
          </a:p>
        </p:txBody>
      </p:sp>
      <p:cxnSp>
        <p:nvCxnSpPr>
          <p:cNvPr id="25" name="直線コネクタ 34">
            <a:extLst>
              <a:ext uri="{FF2B5EF4-FFF2-40B4-BE49-F238E27FC236}">
                <a16:creationId xmlns:a16="http://schemas.microsoft.com/office/drawing/2014/main" id="{5C76A968-94BF-447A-B09C-3B40981B1CC0}"/>
              </a:ext>
            </a:extLst>
          </p:cNvPr>
          <p:cNvCxnSpPr>
            <a:cxnSpLocks/>
          </p:cNvCxnSpPr>
          <p:nvPr/>
        </p:nvCxnSpPr>
        <p:spPr>
          <a:xfrm flipV="1">
            <a:off x="5766536" y="3577594"/>
            <a:ext cx="1883366" cy="6515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</p:cxnSp>
      <p:cxnSp>
        <p:nvCxnSpPr>
          <p:cNvPr id="26" name="直線コネクタ 36">
            <a:extLst>
              <a:ext uri="{FF2B5EF4-FFF2-40B4-BE49-F238E27FC236}">
                <a16:creationId xmlns:a16="http://schemas.microsoft.com/office/drawing/2014/main" id="{45246B77-945D-EF3F-E836-9D9064157E7C}"/>
              </a:ext>
            </a:extLst>
          </p:cNvPr>
          <p:cNvCxnSpPr>
            <a:cxnSpLocks/>
          </p:cNvCxnSpPr>
          <p:nvPr/>
        </p:nvCxnSpPr>
        <p:spPr>
          <a:xfrm flipV="1">
            <a:off x="6664391" y="3485780"/>
            <a:ext cx="0" cy="87522"/>
          </a:xfrm>
          <a:prstGeom prst="line">
            <a:avLst/>
          </a:prstGeom>
          <a:noFill/>
          <a:ln w="127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</p:cxnSp>
      <p:cxnSp>
        <p:nvCxnSpPr>
          <p:cNvPr id="27" name="直線矢印コネクタ 38">
            <a:extLst>
              <a:ext uri="{FF2B5EF4-FFF2-40B4-BE49-F238E27FC236}">
                <a16:creationId xmlns:a16="http://schemas.microsoft.com/office/drawing/2014/main" id="{F4D47DA3-CD29-2E33-3BB2-10F902AAF836}"/>
              </a:ext>
            </a:extLst>
          </p:cNvPr>
          <p:cNvCxnSpPr>
            <a:cxnSpLocks/>
          </p:cNvCxnSpPr>
          <p:nvPr/>
        </p:nvCxnSpPr>
        <p:spPr>
          <a:xfrm>
            <a:off x="5782316" y="3582253"/>
            <a:ext cx="0" cy="138005"/>
          </a:xfrm>
          <a:prstGeom prst="straightConnector1">
            <a:avLst/>
          </a:prstGeom>
          <a:noFill/>
          <a:ln w="12700" cap="flat" cmpd="sng" algn="ctr">
            <a:solidFill>
              <a:schemeClr val="accent6">
                <a:lumMod val="50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28" name="直線矢印コネクタ 42">
            <a:extLst>
              <a:ext uri="{FF2B5EF4-FFF2-40B4-BE49-F238E27FC236}">
                <a16:creationId xmlns:a16="http://schemas.microsoft.com/office/drawing/2014/main" id="{AEA1A653-5FCC-8AFB-41EE-AE2D8CB0E6E9}"/>
              </a:ext>
            </a:extLst>
          </p:cNvPr>
          <p:cNvCxnSpPr>
            <a:cxnSpLocks/>
          </p:cNvCxnSpPr>
          <p:nvPr/>
        </p:nvCxnSpPr>
        <p:spPr>
          <a:xfrm>
            <a:off x="7635324" y="3572184"/>
            <a:ext cx="0" cy="138005"/>
          </a:xfrm>
          <a:prstGeom prst="straightConnector1">
            <a:avLst/>
          </a:prstGeom>
          <a:noFill/>
          <a:ln w="12700" cap="flat" cmpd="sng" algn="ctr">
            <a:solidFill>
              <a:schemeClr val="accent6">
                <a:lumMod val="50000"/>
              </a:schemeClr>
            </a:solidFill>
            <a:prstDash val="solid"/>
            <a:tailEnd type="triangle"/>
          </a:ln>
          <a:effectLst/>
        </p:spPr>
      </p:cxnSp>
      <p:sp>
        <p:nvSpPr>
          <p:cNvPr id="29" name="正方形/長方形 67">
            <a:extLst>
              <a:ext uri="{FF2B5EF4-FFF2-40B4-BE49-F238E27FC236}">
                <a16:creationId xmlns:a16="http://schemas.microsoft.com/office/drawing/2014/main" id="{6E7786FA-0681-C8E6-204E-4A28A9BA9C89}"/>
              </a:ext>
            </a:extLst>
          </p:cNvPr>
          <p:cNvSpPr/>
          <p:nvPr/>
        </p:nvSpPr>
        <p:spPr>
          <a:xfrm>
            <a:off x="2913272" y="1020359"/>
            <a:ext cx="3353614" cy="2009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685800">
              <a:defRPr/>
            </a:pPr>
            <a:r>
              <a:rPr kumimoji="1" lang="en-US" altLang="ja-JP" sz="750" kern="0" dirty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Patients randomly assigned (N=823)</a:t>
            </a:r>
            <a:endParaRPr kumimoji="1" lang="ja-JP" altLang="en-US" sz="750" kern="0" dirty="0">
              <a:solidFill>
                <a:srgbClr val="002557"/>
              </a:solidFill>
              <a:latin typeface="Arial" panose="020B0604020202020204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30" name="直線矢印コネクタ 70">
            <a:extLst>
              <a:ext uri="{FF2B5EF4-FFF2-40B4-BE49-F238E27FC236}">
                <a16:creationId xmlns:a16="http://schemas.microsoft.com/office/drawing/2014/main" id="{708F1F8D-7B7A-9B66-A8A9-8EA1D21F1D0C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586433" y="1719836"/>
            <a:ext cx="4401" cy="121007"/>
          </a:xfrm>
          <a:prstGeom prst="straightConnector1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triangle"/>
          </a:ln>
          <a:effectLst/>
        </p:spPr>
      </p:cxnSp>
      <p:sp>
        <p:nvSpPr>
          <p:cNvPr id="31" name="正方形/長方形 19">
            <a:extLst>
              <a:ext uri="{FF2B5EF4-FFF2-40B4-BE49-F238E27FC236}">
                <a16:creationId xmlns:a16="http://schemas.microsoft.com/office/drawing/2014/main" id="{D7F2C3D3-F0A5-319A-06F1-4935F51AD85F}"/>
              </a:ext>
            </a:extLst>
          </p:cNvPr>
          <p:cNvSpPr/>
          <p:nvPr/>
        </p:nvSpPr>
        <p:spPr>
          <a:xfrm>
            <a:off x="2909622" y="1512774"/>
            <a:ext cx="3353614" cy="2009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685800">
              <a:defRPr/>
            </a:pPr>
            <a:r>
              <a:rPr kumimoji="1" lang="en-US" altLang="ja-JP" sz="750" kern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PARADIGM</a:t>
            </a:r>
            <a:r>
              <a:rPr kumimoji="1" lang="ja-JP" altLang="en-US" sz="750" kern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750" kern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efficacy analysis set (n=802)</a:t>
            </a:r>
            <a:endParaRPr kumimoji="1" lang="ja-JP" altLang="en-US" sz="750" kern="0">
              <a:solidFill>
                <a:srgbClr val="002557"/>
              </a:solidFill>
              <a:latin typeface="Arial" panose="020B0604020202020204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2" name="正方形/長方形 77">
            <a:extLst>
              <a:ext uri="{FF2B5EF4-FFF2-40B4-BE49-F238E27FC236}">
                <a16:creationId xmlns:a16="http://schemas.microsoft.com/office/drawing/2014/main" id="{3F7EE50E-F6D2-98A6-A97F-1F564ADE7F49}"/>
              </a:ext>
            </a:extLst>
          </p:cNvPr>
          <p:cNvSpPr/>
          <p:nvPr/>
        </p:nvSpPr>
        <p:spPr>
          <a:xfrm>
            <a:off x="5302296" y="1266136"/>
            <a:ext cx="2579247" cy="1940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685800">
              <a:defRPr/>
            </a:pPr>
            <a:r>
              <a:rPr kumimoji="1" lang="en-US" altLang="ja-JP" sz="750" kern="0">
                <a:solidFill>
                  <a:srgbClr val="002557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Excluded from efficacy analysis set (n=21)</a:t>
            </a:r>
            <a:endParaRPr kumimoji="1" lang="ja-JP" altLang="en-US" sz="750" kern="0">
              <a:solidFill>
                <a:srgbClr val="002557"/>
              </a:solidFill>
              <a:latin typeface="Arial" panose="020B0604020202020204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33" name="直線矢印コネクタ 78">
            <a:extLst>
              <a:ext uri="{FF2B5EF4-FFF2-40B4-BE49-F238E27FC236}">
                <a16:creationId xmlns:a16="http://schemas.microsoft.com/office/drawing/2014/main" id="{E91767C7-5702-9778-F1E9-F757386DB49A}"/>
              </a:ext>
            </a:extLst>
          </p:cNvPr>
          <p:cNvCxnSpPr>
            <a:cxnSpLocks/>
          </p:cNvCxnSpPr>
          <p:nvPr/>
        </p:nvCxnSpPr>
        <p:spPr>
          <a:xfrm>
            <a:off x="4598214" y="1370267"/>
            <a:ext cx="722408" cy="0"/>
          </a:xfrm>
          <a:prstGeom prst="straightConnector1">
            <a:avLst/>
          </a:prstGeom>
          <a:noFill/>
          <a:ln w="12700" cap="flat" cmpd="sng" algn="ctr">
            <a:solidFill>
              <a:schemeClr val="tx2"/>
            </a:solidFill>
            <a:prstDash val="solid"/>
            <a:tailEnd type="triangle"/>
          </a:ln>
          <a:effectLst/>
        </p:spPr>
      </p:cxnSp>
      <p:sp>
        <p:nvSpPr>
          <p:cNvPr id="34" name="正方形/長方形 31">
            <a:extLst>
              <a:ext uri="{FF2B5EF4-FFF2-40B4-BE49-F238E27FC236}">
                <a16:creationId xmlns:a16="http://schemas.microsoft.com/office/drawing/2014/main" id="{F5D0C04C-61F4-86BA-84A7-D0A13F2DED76}"/>
              </a:ext>
            </a:extLst>
          </p:cNvPr>
          <p:cNvSpPr/>
          <p:nvPr/>
        </p:nvSpPr>
        <p:spPr>
          <a:xfrm>
            <a:off x="924000" y="3228957"/>
            <a:ext cx="2937360" cy="29613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685800">
              <a:defRPr/>
            </a:pPr>
            <a:r>
              <a:rPr kumimoji="1" lang="en-US" altLang="ja-JP" sz="788" kern="0">
                <a:solidFill>
                  <a:prstClr val="white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Panitumumab</a:t>
            </a:r>
            <a:r>
              <a:rPr kumimoji="1" lang="ja-JP" altLang="en-US" sz="788" kern="0">
                <a:solidFill>
                  <a:prstClr val="white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788" kern="0">
                <a:solidFill>
                  <a:prstClr val="white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plus</a:t>
            </a:r>
            <a:r>
              <a:rPr kumimoji="1" lang="ja-JP" altLang="en-US" sz="788" kern="0">
                <a:solidFill>
                  <a:prstClr val="white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788" kern="0">
                <a:solidFill>
                  <a:prstClr val="white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mFOLFOX6</a:t>
            </a:r>
          </a:p>
          <a:p>
            <a:pPr algn="ctr" defTabSz="685800">
              <a:defRPr/>
            </a:pPr>
            <a:r>
              <a:rPr kumimoji="1" lang="en-US" altLang="ja-JP" sz="788" kern="0">
                <a:solidFill>
                  <a:prstClr val="white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(n=368)</a:t>
            </a:r>
            <a:endParaRPr kumimoji="1" lang="ja-JP" altLang="en-US" sz="788" kern="0">
              <a:solidFill>
                <a:prstClr val="white"/>
              </a:solidFill>
              <a:latin typeface="Arial" panose="020B0604020202020204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5" name="正方形/長方形 32">
            <a:extLst>
              <a:ext uri="{FF2B5EF4-FFF2-40B4-BE49-F238E27FC236}">
                <a16:creationId xmlns:a16="http://schemas.microsoft.com/office/drawing/2014/main" id="{423F1573-3CF6-1D8F-2CE7-E269CD00926A}"/>
              </a:ext>
            </a:extLst>
          </p:cNvPr>
          <p:cNvSpPr/>
          <p:nvPr/>
        </p:nvSpPr>
        <p:spPr>
          <a:xfrm>
            <a:off x="5185724" y="3218386"/>
            <a:ext cx="2937360" cy="306708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accent6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685800">
              <a:defRPr/>
            </a:pPr>
            <a:r>
              <a:rPr kumimoji="1" lang="en-US" altLang="ja-JP" sz="788" kern="0">
                <a:solidFill>
                  <a:prstClr val="white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Bevacizumab plus mFOLFOX6</a:t>
            </a:r>
          </a:p>
          <a:p>
            <a:pPr algn="ctr" defTabSz="685800">
              <a:defRPr/>
            </a:pPr>
            <a:r>
              <a:rPr kumimoji="1" lang="en-US" altLang="ja-JP" sz="788" kern="0">
                <a:solidFill>
                  <a:prstClr val="white"/>
                </a:solidFill>
                <a:latin typeface="Arial" panose="020B0604020202020204"/>
                <a:ea typeface="メイリオ" panose="020B0604030504040204" pitchFamily="50" charset="-128"/>
                <a:cs typeface="Arial" panose="020B0604020202020204" pitchFamily="34" charset="0"/>
              </a:rPr>
              <a:t>(n=365)</a:t>
            </a:r>
            <a:endParaRPr kumimoji="1" lang="ja-JP" altLang="en-US" sz="788" kern="0">
              <a:solidFill>
                <a:prstClr val="white"/>
              </a:solidFill>
              <a:latin typeface="Arial" panose="020B0604020202020204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6" name="Text Placeholder 62">
            <a:extLst>
              <a:ext uri="{FF2B5EF4-FFF2-40B4-BE49-F238E27FC236}">
                <a16:creationId xmlns:a16="http://schemas.microsoft.com/office/drawing/2014/main" id="{6E727061-9878-DEBC-04E4-B2BF558AE182}"/>
              </a:ext>
            </a:extLst>
          </p:cNvPr>
          <p:cNvSpPr txBox="1">
            <a:spLocks/>
          </p:cNvSpPr>
          <p:nvPr/>
        </p:nvSpPr>
        <p:spPr>
          <a:xfrm>
            <a:off x="480060" y="4454743"/>
            <a:ext cx="3313114" cy="2480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sz="600">
                <a:solidFill>
                  <a:srgbClr val="44546A"/>
                </a:solidFill>
              </a:rPr>
              <a:t>QC, quality control </a:t>
            </a:r>
          </a:p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sz="600" baseline="30000" err="1">
                <a:solidFill>
                  <a:srgbClr val="44546A"/>
                </a:solidFill>
              </a:rPr>
              <a:t>a</a:t>
            </a:r>
            <a:r>
              <a:rPr lang="en-US" sz="600" err="1">
                <a:solidFill>
                  <a:srgbClr val="44546A"/>
                </a:solidFill>
              </a:rPr>
              <a:t>Some</a:t>
            </a:r>
            <a:r>
              <a:rPr lang="en-US" sz="600">
                <a:solidFill>
                  <a:srgbClr val="44546A"/>
                </a:solidFill>
              </a:rPr>
              <a:t> patients had multiple primary lesions in both the left and right sides </a:t>
            </a:r>
          </a:p>
        </p:txBody>
      </p:sp>
    </p:spTree>
    <p:extLst>
      <p:ext uri="{BB962C8B-B14F-4D97-AF65-F5344CB8AC3E}">
        <p14:creationId xmlns:p14="http://schemas.microsoft.com/office/powerpoint/2010/main" val="259300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Box 283">
            <a:extLst>
              <a:ext uri="{FF2B5EF4-FFF2-40B4-BE49-F238E27FC236}">
                <a16:creationId xmlns:a16="http://schemas.microsoft.com/office/drawing/2014/main" id="{757D7690-A01D-00DB-027B-A0457B14EA1C}"/>
              </a:ext>
            </a:extLst>
          </p:cNvPr>
          <p:cNvSpPr txBox="1"/>
          <p:nvPr/>
        </p:nvSpPr>
        <p:spPr>
          <a:xfrm>
            <a:off x="8531967" y="3009466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dirty="0">
                <a:solidFill>
                  <a:srgbClr val="002557"/>
                </a:solidFill>
                <a:latin typeface="Arial" panose="020B0604020202020204" pitchFamily="34" charset="0"/>
              </a:rPr>
              <a:t>84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A8F8BE-5BF1-1039-DD67-D623A0CCD6E8}"/>
              </a:ext>
            </a:extLst>
          </p:cNvPr>
          <p:cNvSpPr txBox="1"/>
          <p:nvPr/>
        </p:nvSpPr>
        <p:spPr>
          <a:xfrm>
            <a:off x="3561496" y="3009760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dirty="0">
                <a:solidFill>
                  <a:srgbClr val="002557"/>
                </a:solidFill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295" name="Freeform 294">
            <a:extLst>
              <a:ext uri="{FF2B5EF4-FFF2-40B4-BE49-F238E27FC236}">
                <a16:creationId xmlns:a16="http://schemas.microsoft.com/office/drawing/2014/main" id="{407B1EAC-C7E9-5A3E-F336-04D40C9685F6}"/>
              </a:ext>
            </a:extLst>
          </p:cNvPr>
          <p:cNvSpPr/>
          <p:nvPr/>
        </p:nvSpPr>
        <p:spPr>
          <a:xfrm>
            <a:off x="5237015" y="1874096"/>
            <a:ext cx="29251" cy="9495"/>
          </a:xfrm>
          <a:custGeom>
            <a:avLst/>
            <a:gdLst>
              <a:gd name="connsiteX0" fmla="*/ 0 w 39001"/>
              <a:gd name="connsiteY0" fmla="*/ 0 h 12660"/>
              <a:gd name="connsiteX1" fmla="*/ 39002 w 39001"/>
              <a:gd name="connsiteY1" fmla="*/ 0 h 1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001" h="12660">
                <a:moveTo>
                  <a:pt x="0" y="0"/>
                </a:moveTo>
                <a:lnTo>
                  <a:pt x="39002" y="0"/>
                </a:lnTo>
              </a:path>
            </a:pathLst>
          </a:custGeom>
          <a:ln w="12560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6" name="Freeform 295">
            <a:extLst>
              <a:ext uri="{FF2B5EF4-FFF2-40B4-BE49-F238E27FC236}">
                <a16:creationId xmlns:a16="http://schemas.microsoft.com/office/drawing/2014/main" id="{7D4CC002-C1F4-8749-AD86-F1969B5015BB}"/>
              </a:ext>
            </a:extLst>
          </p:cNvPr>
          <p:cNvSpPr/>
          <p:nvPr/>
        </p:nvSpPr>
        <p:spPr>
          <a:xfrm>
            <a:off x="5237015" y="2252969"/>
            <a:ext cx="29251" cy="9495"/>
          </a:xfrm>
          <a:custGeom>
            <a:avLst/>
            <a:gdLst>
              <a:gd name="connsiteX0" fmla="*/ 0 w 39001"/>
              <a:gd name="connsiteY0" fmla="*/ 0 h 12660"/>
              <a:gd name="connsiteX1" fmla="*/ 39002 w 39001"/>
              <a:gd name="connsiteY1" fmla="*/ 0 h 1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001" h="12660">
                <a:moveTo>
                  <a:pt x="0" y="0"/>
                </a:moveTo>
                <a:lnTo>
                  <a:pt x="39002" y="0"/>
                </a:lnTo>
              </a:path>
            </a:pathLst>
          </a:custGeom>
          <a:ln w="12560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7" name="Freeform 296">
            <a:extLst>
              <a:ext uri="{FF2B5EF4-FFF2-40B4-BE49-F238E27FC236}">
                <a16:creationId xmlns:a16="http://schemas.microsoft.com/office/drawing/2014/main" id="{854870AD-1DC9-E15E-D749-DC4CD292719E}"/>
              </a:ext>
            </a:extLst>
          </p:cNvPr>
          <p:cNvSpPr/>
          <p:nvPr/>
        </p:nvSpPr>
        <p:spPr>
          <a:xfrm>
            <a:off x="5237015" y="2631843"/>
            <a:ext cx="29251" cy="9495"/>
          </a:xfrm>
          <a:custGeom>
            <a:avLst/>
            <a:gdLst>
              <a:gd name="connsiteX0" fmla="*/ 0 w 39001"/>
              <a:gd name="connsiteY0" fmla="*/ 0 h 12660"/>
              <a:gd name="connsiteX1" fmla="*/ 39002 w 39001"/>
              <a:gd name="connsiteY1" fmla="*/ 0 h 1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001" h="12660">
                <a:moveTo>
                  <a:pt x="0" y="0"/>
                </a:moveTo>
                <a:lnTo>
                  <a:pt x="39002" y="0"/>
                </a:lnTo>
              </a:path>
            </a:pathLst>
          </a:custGeom>
          <a:ln w="12560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9" name="Freeform 298">
            <a:extLst>
              <a:ext uri="{FF2B5EF4-FFF2-40B4-BE49-F238E27FC236}">
                <a16:creationId xmlns:a16="http://schemas.microsoft.com/office/drawing/2014/main" id="{DB800B95-0799-F804-87BD-D793519CA668}"/>
              </a:ext>
            </a:extLst>
          </p:cNvPr>
          <p:cNvSpPr/>
          <p:nvPr/>
        </p:nvSpPr>
        <p:spPr>
          <a:xfrm>
            <a:off x="5261549" y="1490474"/>
            <a:ext cx="3446923" cy="1521191"/>
          </a:xfrm>
          <a:custGeom>
            <a:avLst/>
            <a:gdLst>
              <a:gd name="connsiteX0" fmla="*/ 0 w 5058885"/>
              <a:gd name="connsiteY0" fmla="*/ 0 h 2227029"/>
              <a:gd name="connsiteX1" fmla="*/ 0 w 5058885"/>
              <a:gd name="connsiteY1" fmla="*/ 2227030 h 2227029"/>
              <a:gd name="connsiteX2" fmla="*/ 5058885 w 5058885"/>
              <a:gd name="connsiteY2" fmla="*/ 2227030 h 222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8885" h="2227029">
                <a:moveTo>
                  <a:pt x="0" y="0"/>
                </a:moveTo>
                <a:lnTo>
                  <a:pt x="0" y="2227030"/>
                </a:lnTo>
                <a:lnTo>
                  <a:pt x="5058885" y="2227030"/>
                </a:lnTo>
              </a:path>
            </a:pathLst>
          </a:custGeom>
          <a:noFill/>
          <a:ln w="12700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96" name="Group 695">
            <a:extLst>
              <a:ext uri="{FF2B5EF4-FFF2-40B4-BE49-F238E27FC236}">
                <a16:creationId xmlns:a16="http://schemas.microsoft.com/office/drawing/2014/main" id="{CDC2F676-FCD4-7AF2-507C-F07C8621E057}"/>
              </a:ext>
            </a:extLst>
          </p:cNvPr>
          <p:cNvGrpSpPr/>
          <p:nvPr/>
        </p:nvGrpSpPr>
        <p:grpSpPr>
          <a:xfrm>
            <a:off x="5237014" y="1487626"/>
            <a:ext cx="3480893" cy="1561781"/>
            <a:chOff x="6982686" y="1995065"/>
            <a:chExt cx="4641190" cy="2082375"/>
          </a:xfrm>
        </p:grpSpPr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C3C40B13-BAF2-A30A-A692-3EF1F33B7CF9}"/>
                </a:ext>
              </a:extLst>
            </p:cNvPr>
            <p:cNvSpPr/>
            <p:nvPr/>
          </p:nvSpPr>
          <p:spPr>
            <a:xfrm>
              <a:off x="6982686" y="4027118"/>
              <a:ext cx="39001" cy="12660"/>
            </a:xfrm>
            <a:custGeom>
              <a:avLst/>
              <a:gdLst>
                <a:gd name="connsiteX0" fmla="*/ 0 w 39001"/>
                <a:gd name="connsiteY0" fmla="*/ 0 h 12660"/>
                <a:gd name="connsiteX1" fmla="*/ 39002 w 39001"/>
                <a:gd name="connsiteY1" fmla="*/ 0 h 1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001" h="12660">
                  <a:moveTo>
                    <a:pt x="0" y="0"/>
                  </a:moveTo>
                  <a:lnTo>
                    <a:pt x="39002" y="0"/>
                  </a:lnTo>
                </a:path>
              </a:pathLst>
            </a:custGeom>
            <a:ln w="1256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B35FB8DF-39AC-9926-3C70-BCC916B25A84}"/>
                </a:ext>
              </a:extLst>
            </p:cNvPr>
            <p:cNvSpPr/>
            <p:nvPr/>
          </p:nvSpPr>
          <p:spPr>
            <a:xfrm>
              <a:off x="7015397" y="4030917"/>
              <a:ext cx="12581" cy="43046"/>
            </a:xfrm>
            <a:custGeom>
              <a:avLst/>
              <a:gdLst>
                <a:gd name="connsiteX0" fmla="*/ 0 w 12581"/>
                <a:gd name="connsiteY0" fmla="*/ 43047 h 43046"/>
                <a:gd name="connsiteX1" fmla="*/ 0 w 12581"/>
                <a:gd name="connsiteY1" fmla="*/ 0 h 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81" h="43046">
                  <a:moveTo>
                    <a:pt x="0" y="43047"/>
                  </a:moveTo>
                  <a:lnTo>
                    <a:pt x="0" y="0"/>
                  </a:lnTo>
                </a:path>
              </a:pathLst>
            </a:custGeom>
            <a:ln w="1256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63D9D3A6-26CD-572A-AAB9-EEE1C65BB5BC}"/>
                </a:ext>
              </a:extLst>
            </p:cNvPr>
            <p:cNvSpPr/>
            <p:nvPr/>
          </p:nvSpPr>
          <p:spPr>
            <a:xfrm>
              <a:off x="8985607" y="4030917"/>
              <a:ext cx="12581" cy="43046"/>
            </a:xfrm>
            <a:custGeom>
              <a:avLst/>
              <a:gdLst>
                <a:gd name="connsiteX0" fmla="*/ 0 w 12581"/>
                <a:gd name="connsiteY0" fmla="*/ 43047 h 43046"/>
                <a:gd name="connsiteX1" fmla="*/ 0 w 12581"/>
                <a:gd name="connsiteY1" fmla="*/ 0 h 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81" h="43046">
                  <a:moveTo>
                    <a:pt x="0" y="43047"/>
                  </a:moveTo>
                  <a:lnTo>
                    <a:pt x="0" y="0"/>
                  </a:lnTo>
                </a:path>
              </a:pathLst>
            </a:custGeom>
            <a:ln w="1256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D0708917-40DD-5B09-E507-883280BCC536}"/>
                </a:ext>
              </a:extLst>
            </p:cNvPr>
            <p:cNvSpPr/>
            <p:nvPr/>
          </p:nvSpPr>
          <p:spPr>
            <a:xfrm>
              <a:off x="9642344" y="4030917"/>
              <a:ext cx="12581" cy="43046"/>
            </a:xfrm>
            <a:custGeom>
              <a:avLst/>
              <a:gdLst>
                <a:gd name="connsiteX0" fmla="*/ 0 w 12581"/>
                <a:gd name="connsiteY0" fmla="*/ 43047 h 43046"/>
                <a:gd name="connsiteX1" fmla="*/ 0 w 12581"/>
                <a:gd name="connsiteY1" fmla="*/ 0 h 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81" h="43046">
                  <a:moveTo>
                    <a:pt x="0" y="43047"/>
                  </a:moveTo>
                  <a:lnTo>
                    <a:pt x="0" y="0"/>
                  </a:lnTo>
                </a:path>
              </a:pathLst>
            </a:custGeom>
            <a:ln w="1256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C6505DB3-67F1-82DD-B09A-7BCC63B9E588}"/>
                </a:ext>
              </a:extLst>
            </p:cNvPr>
            <p:cNvSpPr/>
            <p:nvPr/>
          </p:nvSpPr>
          <p:spPr>
            <a:xfrm>
              <a:off x="10297822" y="4030917"/>
              <a:ext cx="12581" cy="43046"/>
            </a:xfrm>
            <a:custGeom>
              <a:avLst/>
              <a:gdLst>
                <a:gd name="connsiteX0" fmla="*/ 0 w 12581"/>
                <a:gd name="connsiteY0" fmla="*/ 43047 h 43046"/>
                <a:gd name="connsiteX1" fmla="*/ 0 w 12581"/>
                <a:gd name="connsiteY1" fmla="*/ 0 h 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81" h="43046">
                  <a:moveTo>
                    <a:pt x="0" y="43047"/>
                  </a:moveTo>
                  <a:lnTo>
                    <a:pt x="0" y="0"/>
                  </a:lnTo>
                </a:path>
              </a:pathLst>
            </a:custGeom>
            <a:ln w="1256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89F31E4D-F2D7-98BB-2CCA-5B09AA46992E}"/>
                </a:ext>
              </a:extLst>
            </p:cNvPr>
            <p:cNvSpPr/>
            <p:nvPr/>
          </p:nvSpPr>
          <p:spPr>
            <a:xfrm>
              <a:off x="10954559" y="4030917"/>
              <a:ext cx="12581" cy="43046"/>
            </a:xfrm>
            <a:custGeom>
              <a:avLst/>
              <a:gdLst>
                <a:gd name="connsiteX0" fmla="*/ 0 w 12581"/>
                <a:gd name="connsiteY0" fmla="*/ 43047 h 43046"/>
                <a:gd name="connsiteX1" fmla="*/ 0 w 12581"/>
                <a:gd name="connsiteY1" fmla="*/ 0 h 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81" h="43046">
                  <a:moveTo>
                    <a:pt x="0" y="43047"/>
                  </a:moveTo>
                  <a:lnTo>
                    <a:pt x="0" y="0"/>
                  </a:lnTo>
                </a:path>
              </a:pathLst>
            </a:custGeom>
            <a:ln w="1256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36745122-144A-C550-D0F5-DC19C3750E88}"/>
                </a:ext>
              </a:extLst>
            </p:cNvPr>
            <p:cNvSpPr/>
            <p:nvPr/>
          </p:nvSpPr>
          <p:spPr>
            <a:xfrm>
              <a:off x="11611295" y="4022576"/>
              <a:ext cx="12581" cy="54864"/>
            </a:xfrm>
            <a:custGeom>
              <a:avLst/>
              <a:gdLst>
                <a:gd name="connsiteX0" fmla="*/ 0 w 12581"/>
                <a:gd name="connsiteY0" fmla="*/ 43047 h 43046"/>
                <a:gd name="connsiteX1" fmla="*/ 0 w 12581"/>
                <a:gd name="connsiteY1" fmla="*/ 0 h 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81" h="43046">
                  <a:moveTo>
                    <a:pt x="0" y="43047"/>
                  </a:moveTo>
                  <a:lnTo>
                    <a:pt x="0" y="0"/>
                  </a:lnTo>
                </a:path>
              </a:pathLst>
            </a:custGeom>
            <a:ln w="1256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9DC5468F-47E5-5B16-480B-ADAC762FA383}"/>
                </a:ext>
              </a:extLst>
            </p:cNvPr>
            <p:cNvSpPr/>
            <p:nvPr/>
          </p:nvSpPr>
          <p:spPr>
            <a:xfrm>
              <a:off x="7672134" y="4030917"/>
              <a:ext cx="12581" cy="43046"/>
            </a:xfrm>
            <a:custGeom>
              <a:avLst/>
              <a:gdLst>
                <a:gd name="connsiteX0" fmla="*/ 0 w 12581"/>
                <a:gd name="connsiteY0" fmla="*/ 43047 h 43046"/>
                <a:gd name="connsiteX1" fmla="*/ 0 w 12581"/>
                <a:gd name="connsiteY1" fmla="*/ 0 h 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81" h="43046">
                  <a:moveTo>
                    <a:pt x="0" y="43047"/>
                  </a:moveTo>
                  <a:lnTo>
                    <a:pt x="0" y="0"/>
                  </a:lnTo>
                </a:path>
              </a:pathLst>
            </a:custGeom>
            <a:ln w="1256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F2BCC942-9378-64FF-B679-9A171F90F256}"/>
                </a:ext>
              </a:extLst>
            </p:cNvPr>
            <p:cNvSpPr/>
            <p:nvPr/>
          </p:nvSpPr>
          <p:spPr>
            <a:xfrm>
              <a:off x="8328871" y="4030917"/>
              <a:ext cx="12581" cy="43046"/>
            </a:xfrm>
            <a:custGeom>
              <a:avLst/>
              <a:gdLst>
                <a:gd name="connsiteX0" fmla="*/ 0 w 12581"/>
                <a:gd name="connsiteY0" fmla="*/ 43047 h 43046"/>
                <a:gd name="connsiteX1" fmla="*/ 0 w 12581"/>
                <a:gd name="connsiteY1" fmla="*/ 0 h 4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81" h="43046">
                  <a:moveTo>
                    <a:pt x="0" y="43047"/>
                  </a:moveTo>
                  <a:lnTo>
                    <a:pt x="0" y="0"/>
                  </a:lnTo>
                </a:path>
              </a:pathLst>
            </a:custGeom>
            <a:ln w="12560" cap="flat">
              <a:solidFill>
                <a:srgbClr val="231F2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15" name="Graphic 291">
              <a:extLst>
                <a:ext uri="{FF2B5EF4-FFF2-40B4-BE49-F238E27FC236}">
                  <a16:creationId xmlns:a16="http://schemas.microsoft.com/office/drawing/2014/main" id="{59A7FB54-595B-D163-0379-84642E0A49C9}"/>
                </a:ext>
              </a:extLst>
            </p:cNvPr>
            <p:cNvGrpSpPr/>
            <p:nvPr/>
          </p:nvGrpSpPr>
          <p:grpSpPr>
            <a:xfrm>
              <a:off x="7102207" y="1995065"/>
              <a:ext cx="57873" cy="44312"/>
              <a:chOff x="7102207" y="1995065"/>
              <a:chExt cx="57873" cy="44312"/>
            </a:xfrm>
          </p:grpSpPr>
          <p:sp>
            <p:nvSpPr>
              <p:cNvPr id="316" name="Freeform 315">
                <a:extLst>
                  <a:ext uri="{FF2B5EF4-FFF2-40B4-BE49-F238E27FC236}">
                    <a16:creationId xmlns:a16="http://schemas.microsoft.com/office/drawing/2014/main" id="{CEE55676-8475-70DF-D62D-D682639D8754}"/>
                  </a:ext>
                </a:extLst>
              </p:cNvPr>
              <p:cNvSpPr/>
              <p:nvPr/>
            </p:nvSpPr>
            <p:spPr>
              <a:xfrm>
                <a:off x="7132402" y="1995065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" name="Freeform 316">
                <a:extLst>
                  <a:ext uri="{FF2B5EF4-FFF2-40B4-BE49-F238E27FC236}">
                    <a16:creationId xmlns:a16="http://schemas.microsoft.com/office/drawing/2014/main" id="{D021C09B-00A0-0175-61FF-5A81077AFA29}"/>
                  </a:ext>
                </a:extLst>
              </p:cNvPr>
              <p:cNvSpPr/>
              <p:nvPr/>
            </p:nvSpPr>
            <p:spPr>
              <a:xfrm>
                <a:off x="7102207" y="2016588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8" name="Graphic 291">
              <a:extLst>
                <a:ext uri="{FF2B5EF4-FFF2-40B4-BE49-F238E27FC236}">
                  <a16:creationId xmlns:a16="http://schemas.microsoft.com/office/drawing/2014/main" id="{E1FBB66C-0E77-47A0-7E90-67EE14E8F20F}"/>
                </a:ext>
              </a:extLst>
            </p:cNvPr>
            <p:cNvGrpSpPr/>
            <p:nvPr/>
          </p:nvGrpSpPr>
          <p:grpSpPr>
            <a:xfrm>
              <a:off x="7767751" y="2326777"/>
              <a:ext cx="57873" cy="44312"/>
              <a:chOff x="7767751" y="2326777"/>
              <a:chExt cx="57873" cy="44312"/>
            </a:xfrm>
          </p:grpSpPr>
          <p:sp>
            <p:nvSpPr>
              <p:cNvPr id="319" name="Freeform 318">
                <a:extLst>
                  <a:ext uri="{FF2B5EF4-FFF2-40B4-BE49-F238E27FC236}">
                    <a16:creationId xmlns:a16="http://schemas.microsoft.com/office/drawing/2014/main" id="{FD256701-7ADC-2F18-8D33-4A80BC2D28E4}"/>
                  </a:ext>
                </a:extLst>
              </p:cNvPr>
              <p:cNvSpPr/>
              <p:nvPr/>
            </p:nvSpPr>
            <p:spPr>
              <a:xfrm>
                <a:off x="7797946" y="2326777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0" name="Freeform 319">
                <a:extLst>
                  <a:ext uri="{FF2B5EF4-FFF2-40B4-BE49-F238E27FC236}">
                    <a16:creationId xmlns:a16="http://schemas.microsoft.com/office/drawing/2014/main" id="{01750BBE-D1AF-26AB-D66F-0D8932804B82}"/>
                  </a:ext>
                </a:extLst>
              </p:cNvPr>
              <p:cNvSpPr/>
              <p:nvPr/>
            </p:nvSpPr>
            <p:spPr>
              <a:xfrm>
                <a:off x="7767751" y="2349566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1" name="Graphic 291">
              <a:extLst>
                <a:ext uri="{FF2B5EF4-FFF2-40B4-BE49-F238E27FC236}">
                  <a16:creationId xmlns:a16="http://schemas.microsoft.com/office/drawing/2014/main" id="{304C7981-D8A3-F2B4-4C6B-CA62785F7084}"/>
                </a:ext>
              </a:extLst>
            </p:cNvPr>
            <p:cNvGrpSpPr/>
            <p:nvPr/>
          </p:nvGrpSpPr>
          <p:grpSpPr>
            <a:xfrm>
              <a:off x="7771525" y="2333107"/>
              <a:ext cx="57873" cy="44312"/>
              <a:chOff x="7771525" y="2333107"/>
              <a:chExt cx="57873" cy="44312"/>
            </a:xfrm>
          </p:grpSpPr>
          <p:sp>
            <p:nvSpPr>
              <p:cNvPr id="322" name="Freeform 321">
                <a:extLst>
                  <a:ext uri="{FF2B5EF4-FFF2-40B4-BE49-F238E27FC236}">
                    <a16:creationId xmlns:a16="http://schemas.microsoft.com/office/drawing/2014/main" id="{8119260F-B46C-1865-FC41-C0E2A039D4A9}"/>
                  </a:ext>
                </a:extLst>
              </p:cNvPr>
              <p:cNvSpPr/>
              <p:nvPr/>
            </p:nvSpPr>
            <p:spPr>
              <a:xfrm>
                <a:off x="7801720" y="2333107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3" name="Freeform 322">
                <a:extLst>
                  <a:ext uri="{FF2B5EF4-FFF2-40B4-BE49-F238E27FC236}">
                    <a16:creationId xmlns:a16="http://schemas.microsoft.com/office/drawing/2014/main" id="{1A710362-3050-363B-601B-A239D1C70514}"/>
                  </a:ext>
                </a:extLst>
              </p:cNvPr>
              <p:cNvSpPr/>
              <p:nvPr/>
            </p:nvSpPr>
            <p:spPr>
              <a:xfrm>
                <a:off x="7771525" y="2355897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4" name="Graphic 291">
              <a:extLst>
                <a:ext uri="{FF2B5EF4-FFF2-40B4-BE49-F238E27FC236}">
                  <a16:creationId xmlns:a16="http://schemas.microsoft.com/office/drawing/2014/main" id="{12A2602B-2320-1E4D-63F4-EE0F10DF9307}"/>
                </a:ext>
              </a:extLst>
            </p:cNvPr>
            <p:cNvGrpSpPr/>
            <p:nvPr/>
          </p:nvGrpSpPr>
          <p:grpSpPr>
            <a:xfrm>
              <a:off x="8063408" y="2504028"/>
              <a:ext cx="56615" cy="44312"/>
              <a:chOff x="8063408" y="2504028"/>
              <a:chExt cx="56615" cy="44312"/>
            </a:xfrm>
          </p:grpSpPr>
          <p:sp>
            <p:nvSpPr>
              <p:cNvPr id="325" name="Freeform 324">
                <a:extLst>
                  <a:ext uri="{FF2B5EF4-FFF2-40B4-BE49-F238E27FC236}">
                    <a16:creationId xmlns:a16="http://schemas.microsoft.com/office/drawing/2014/main" id="{411B052B-719B-D367-04EA-A532FDD7B85A}"/>
                  </a:ext>
                </a:extLst>
              </p:cNvPr>
              <p:cNvSpPr/>
              <p:nvPr/>
            </p:nvSpPr>
            <p:spPr>
              <a:xfrm>
                <a:off x="8092345" y="2504028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4A589FB4-FEB8-6543-247A-4CB50298E005}"/>
                  </a:ext>
                </a:extLst>
              </p:cNvPr>
              <p:cNvSpPr/>
              <p:nvPr/>
            </p:nvSpPr>
            <p:spPr>
              <a:xfrm>
                <a:off x="8063408" y="2526817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27" name="Graphic 291">
              <a:extLst>
                <a:ext uri="{FF2B5EF4-FFF2-40B4-BE49-F238E27FC236}">
                  <a16:creationId xmlns:a16="http://schemas.microsoft.com/office/drawing/2014/main" id="{EAC95A0F-0D67-0EA5-0312-1ADA1AE19B9B}"/>
                </a:ext>
              </a:extLst>
            </p:cNvPr>
            <p:cNvGrpSpPr/>
            <p:nvPr/>
          </p:nvGrpSpPr>
          <p:grpSpPr>
            <a:xfrm>
              <a:off x="8249609" y="2598983"/>
              <a:ext cx="56615" cy="44312"/>
              <a:chOff x="8249609" y="2598983"/>
              <a:chExt cx="56615" cy="44312"/>
            </a:xfrm>
          </p:grpSpPr>
          <p:sp>
            <p:nvSpPr>
              <p:cNvPr id="328" name="Freeform 327">
                <a:extLst>
                  <a:ext uri="{FF2B5EF4-FFF2-40B4-BE49-F238E27FC236}">
                    <a16:creationId xmlns:a16="http://schemas.microsoft.com/office/drawing/2014/main" id="{3D94AE02-7A05-2418-7660-519DEB0AB276}"/>
                  </a:ext>
                </a:extLst>
              </p:cNvPr>
              <p:cNvSpPr/>
              <p:nvPr/>
            </p:nvSpPr>
            <p:spPr>
              <a:xfrm>
                <a:off x="8278546" y="2598983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9" name="Freeform 328">
                <a:extLst>
                  <a:ext uri="{FF2B5EF4-FFF2-40B4-BE49-F238E27FC236}">
                    <a16:creationId xmlns:a16="http://schemas.microsoft.com/office/drawing/2014/main" id="{EE7299B8-0F6F-4572-78DA-A66E1F6D9E8E}"/>
                  </a:ext>
                </a:extLst>
              </p:cNvPr>
              <p:cNvSpPr/>
              <p:nvPr/>
            </p:nvSpPr>
            <p:spPr>
              <a:xfrm>
                <a:off x="8249609" y="2621773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0" name="Graphic 291">
              <a:extLst>
                <a:ext uri="{FF2B5EF4-FFF2-40B4-BE49-F238E27FC236}">
                  <a16:creationId xmlns:a16="http://schemas.microsoft.com/office/drawing/2014/main" id="{B6721319-697B-03E3-8CC3-CA62D1BD9B84}"/>
                </a:ext>
              </a:extLst>
            </p:cNvPr>
            <p:cNvGrpSpPr/>
            <p:nvPr/>
          </p:nvGrpSpPr>
          <p:grpSpPr>
            <a:xfrm>
              <a:off x="8438327" y="2764839"/>
              <a:ext cx="57873" cy="44312"/>
              <a:chOff x="8438327" y="2764839"/>
              <a:chExt cx="57873" cy="44312"/>
            </a:xfrm>
          </p:grpSpPr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C2213F98-0EEA-E2D3-9CA2-5DD28F534D40}"/>
                  </a:ext>
                </a:extLst>
              </p:cNvPr>
              <p:cNvSpPr/>
              <p:nvPr/>
            </p:nvSpPr>
            <p:spPr>
              <a:xfrm>
                <a:off x="8468521" y="2764839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9266FDAD-DB98-ECAF-6058-5B7C5704735E}"/>
                  </a:ext>
                </a:extLst>
              </p:cNvPr>
              <p:cNvSpPr/>
              <p:nvPr/>
            </p:nvSpPr>
            <p:spPr>
              <a:xfrm>
                <a:off x="8438327" y="2787629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3" name="Graphic 291">
              <a:extLst>
                <a:ext uri="{FF2B5EF4-FFF2-40B4-BE49-F238E27FC236}">
                  <a16:creationId xmlns:a16="http://schemas.microsoft.com/office/drawing/2014/main" id="{CC77BF6B-4A29-8722-78D7-874341797717}"/>
                </a:ext>
              </a:extLst>
            </p:cNvPr>
            <p:cNvGrpSpPr/>
            <p:nvPr/>
          </p:nvGrpSpPr>
          <p:grpSpPr>
            <a:xfrm>
              <a:off x="9961905" y="3533348"/>
              <a:ext cx="56615" cy="44312"/>
              <a:chOff x="9961905" y="3533348"/>
              <a:chExt cx="56615" cy="44312"/>
            </a:xfrm>
          </p:grpSpPr>
          <p:sp>
            <p:nvSpPr>
              <p:cNvPr id="334" name="Freeform 333">
                <a:extLst>
                  <a:ext uri="{FF2B5EF4-FFF2-40B4-BE49-F238E27FC236}">
                    <a16:creationId xmlns:a16="http://schemas.microsoft.com/office/drawing/2014/main" id="{E70AF576-B9AB-A5AD-48DF-F07DA832D91F}"/>
                  </a:ext>
                </a:extLst>
              </p:cNvPr>
              <p:cNvSpPr/>
              <p:nvPr/>
            </p:nvSpPr>
            <p:spPr>
              <a:xfrm>
                <a:off x="9990842" y="3533348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5" name="Freeform 334">
                <a:extLst>
                  <a:ext uri="{FF2B5EF4-FFF2-40B4-BE49-F238E27FC236}">
                    <a16:creationId xmlns:a16="http://schemas.microsoft.com/office/drawing/2014/main" id="{289CCBBE-99F4-2B71-6B3E-F37B9C757CBB}"/>
                  </a:ext>
                </a:extLst>
              </p:cNvPr>
              <p:cNvSpPr/>
              <p:nvPr/>
            </p:nvSpPr>
            <p:spPr>
              <a:xfrm>
                <a:off x="9961905" y="3556138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6" name="Graphic 291">
              <a:extLst>
                <a:ext uri="{FF2B5EF4-FFF2-40B4-BE49-F238E27FC236}">
                  <a16:creationId xmlns:a16="http://schemas.microsoft.com/office/drawing/2014/main" id="{8C642B1A-86B6-9861-3996-BC8C0F30093F}"/>
                </a:ext>
              </a:extLst>
            </p:cNvPr>
            <p:cNvGrpSpPr/>
            <p:nvPr/>
          </p:nvGrpSpPr>
          <p:grpSpPr>
            <a:xfrm>
              <a:off x="9961905" y="3539679"/>
              <a:ext cx="56615" cy="43046"/>
              <a:chOff x="9961905" y="3539679"/>
              <a:chExt cx="56615" cy="43046"/>
            </a:xfrm>
          </p:grpSpPr>
          <p:sp>
            <p:nvSpPr>
              <p:cNvPr id="337" name="Freeform 336">
                <a:extLst>
                  <a:ext uri="{FF2B5EF4-FFF2-40B4-BE49-F238E27FC236}">
                    <a16:creationId xmlns:a16="http://schemas.microsoft.com/office/drawing/2014/main" id="{313A0FDE-DEAF-635B-BF62-D0BD45F1DFF1}"/>
                  </a:ext>
                </a:extLst>
              </p:cNvPr>
              <p:cNvSpPr/>
              <p:nvPr/>
            </p:nvSpPr>
            <p:spPr>
              <a:xfrm>
                <a:off x="9990842" y="3539679"/>
                <a:ext cx="12581" cy="43046"/>
              </a:xfrm>
              <a:custGeom>
                <a:avLst/>
                <a:gdLst>
                  <a:gd name="connsiteX0" fmla="*/ 0 w 12581"/>
                  <a:gd name="connsiteY0" fmla="*/ 0 h 43046"/>
                  <a:gd name="connsiteX1" fmla="*/ 0 w 12581"/>
                  <a:gd name="connsiteY1" fmla="*/ 43047 h 4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3046">
                    <a:moveTo>
                      <a:pt x="0" y="0"/>
                    </a:moveTo>
                    <a:lnTo>
                      <a:pt x="0" y="43047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8" name="Freeform 337">
                <a:extLst>
                  <a:ext uri="{FF2B5EF4-FFF2-40B4-BE49-F238E27FC236}">
                    <a16:creationId xmlns:a16="http://schemas.microsoft.com/office/drawing/2014/main" id="{00F550E2-B6D3-0FD6-6E15-333388BB3611}"/>
                  </a:ext>
                </a:extLst>
              </p:cNvPr>
              <p:cNvSpPr/>
              <p:nvPr/>
            </p:nvSpPr>
            <p:spPr>
              <a:xfrm>
                <a:off x="9961905" y="3561202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9" name="Graphic 291">
              <a:extLst>
                <a:ext uri="{FF2B5EF4-FFF2-40B4-BE49-F238E27FC236}">
                  <a16:creationId xmlns:a16="http://schemas.microsoft.com/office/drawing/2014/main" id="{C41B269E-7B48-51BC-90B6-441B03C797DA}"/>
                </a:ext>
              </a:extLst>
            </p:cNvPr>
            <p:cNvGrpSpPr/>
            <p:nvPr/>
          </p:nvGrpSpPr>
          <p:grpSpPr>
            <a:xfrm>
              <a:off x="9974486" y="3538413"/>
              <a:ext cx="57873" cy="44312"/>
              <a:chOff x="9974486" y="3538413"/>
              <a:chExt cx="57873" cy="44312"/>
            </a:xfrm>
          </p:grpSpPr>
          <p:sp>
            <p:nvSpPr>
              <p:cNvPr id="340" name="Freeform 339">
                <a:extLst>
                  <a:ext uri="{FF2B5EF4-FFF2-40B4-BE49-F238E27FC236}">
                    <a16:creationId xmlns:a16="http://schemas.microsoft.com/office/drawing/2014/main" id="{1665A5E9-80F0-13FF-C666-1C988C7CC292}"/>
                  </a:ext>
                </a:extLst>
              </p:cNvPr>
              <p:cNvSpPr/>
              <p:nvPr/>
            </p:nvSpPr>
            <p:spPr>
              <a:xfrm>
                <a:off x="10004681" y="3538413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1" name="Freeform 340">
                <a:extLst>
                  <a:ext uri="{FF2B5EF4-FFF2-40B4-BE49-F238E27FC236}">
                    <a16:creationId xmlns:a16="http://schemas.microsoft.com/office/drawing/2014/main" id="{2A21F1D9-04D7-0218-C4C3-88ACAFF4820D}"/>
                  </a:ext>
                </a:extLst>
              </p:cNvPr>
              <p:cNvSpPr/>
              <p:nvPr/>
            </p:nvSpPr>
            <p:spPr>
              <a:xfrm>
                <a:off x="9974486" y="3559936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42" name="Graphic 291">
              <a:extLst>
                <a:ext uri="{FF2B5EF4-FFF2-40B4-BE49-F238E27FC236}">
                  <a16:creationId xmlns:a16="http://schemas.microsoft.com/office/drawing/2014/main" id="{A1FAF436-D0C1-1EB5-1822-D72BCC266F36}"/>
                </a:ext>
              </a:extLst>
            </p:cNvPr>
            <p:cNvGrpSpPr/>
            <p:nvPr/>
          </p:nvGrpSpPr>
          <p:grpSpPr>
            <a:xfrm>
              <a:off x="9983293" y="3538413"/>
              <a:ext cx="57873" cy="44312"/>
              <a:chOff x="9983293" y="3538413"/>
              <a:chExt cx="57873" cy="44312"/>
            </a:xfrm>
          </p:grpSpPr>
          <p:sp>
            <p:nvSpPr>
              <p:cNvPr id="343" name="Freeform 342">
                <a:extLst>
                  <a:ext uri="{FF2B5EF4-FFF2-40B4-BE49-F238E27FC236}">
                    <a16:creationId xmlns:a16="http://schemas.microsoft.com/office/drawing/2014/main" id="{6A65057D-8AC8-5B83-9254-9623A71055F1}"/>
                  </a:ext>
                </a:extLst>
              </p:cNvPr>
              <p:cNvSpPr/>
              <p:nvPr/>
            </p:nvSpPr>
            <p:spPr>
              <a:xfrm>
                <a:off x="10012230" y="3538413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4" name="Freeform 343">
                <a:extLst>
                  <a:ext uri="{FF2B5EF4-FFF2-40B4-BE49-F238E27FC236}">
                    <a16:creationId xmlns:a16="http://schemas.microsoft.com/office/drawing/2014/main" id="{A1D39C33-6BA4-D864-0B25-E1176EF9027C}"/>
                  </a:ext>
                </a:extLst>
              </p:cNvPr>
              <p:cNvSpPr/>
              <p:nvPr/>
            </p:nvSpPr>
            <p:spPr>
              <a:xfrm>
                <a:off x="9983293" y="3559936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45" name="Graphic 291">
              <a:extLst>
                <a:ext uri="{FF2B5EF4-FFF2-40B4-BE49-F238E27FC236}">
                  <a16:creationId xmlns:a16="http://schemas.microsoft.com/office/drawing/2014/main" id="{371F9CEF-2542-026D-322C-4D0D7BA82EF3}"/>
                </a:ext>
              </a:extLst>
            </p:cNvPr>
            <p:cNvGrpSpPr/>
            <p:nvPr/>
          </p:nvGrpSpPr>
          <p:grpSpPr>
            <a:xfrm>
              <a:off x="9993358" y="3538413"/>
              <a:ext cx="56615" cy="44312"/>
              <a:chOff x="9993358" y="3538413"/>
              <a:chExt cx="56615" cy="44312"/>
            </a:xfrm>
          </p:grpSpPr>
          <p:sp>
            <p:nvSpPr>
              <p:cNvPr id="346" name="Freeform 345">
                <a:extLst>
                  <a:ext uri="{FF2B5EF4-FFF2-40B4-BE49-F238E27FC236}">
                    <a16:creationId xmlns:a16="http://schemas.microsoft.com/office/drawing/2014/main" id="{837C5135-3430-7A39-76AA-3B9D93ECE73C}"/>
                  </a:ext>
                </a:extLst>
              </p:cNvPr>
              <p:cNvSpPr/>
              <p:nvPr/>
            </p:nvSpPr>
            <p:spPr>
              <a:xfrm>
                <a:off x="10022295" y="3538413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7" name="Freeform 346">
                <a:extLst>
                  <a:ext uri="{FF2B5EF4-FFF2-40B4-BE49-F238E27FC236}">
                    <a16:creationId xmlns:a16="http://schemas.microsoft.com/office/drawing/2014/main" id="{5F046C57-8DC0-2D27-77C8-907C41A4782B}"/>
                  </a:ext>
                </a:extLst>
              </p:cNvPr>
              <p:cNvSpPr/>
              <p:nvPr/>
            </p:nvSpPr>
            <p:spPr>
              <a:xfrm>
                <a:off x="9993358" y="3559936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48" name="Graphic 291">
              <a:extLst>
                <a:ext uri="{FF2B5EF4-FFF2-40B4-BE49-F238E27FC236}">
                  <a16:creationId xmlns:a16="http://schemas.microsoft.com/office/drawing/2014/main" id="{B116BAA5-DC7E-F59A-B36F-EC8310C34B4A}"/>
                </a:ext>
              </a:extLst>
            </p:cNvPr>
            <p:cNvGrpSpPr/>
            <p:nvPr/>
          </p:nvGrpSpPr>
          <p:grpSpPr>
            <a:xfrm>
              <a:off x="10022295" y="3543477"/>
              <a:ext cx="57873" cy="44312"/>
              <a:chOff x="10022295" y="3543477"/>
              <a:chExt cx="57873" cy="44312"/>
            </a:xfrm>
          </p:grpSpPr>
          <p:sp>
            <p:nvSpPr>
              <p:cNvPr id="349" name="Freeform 348">
                <a:extLst>
                  <a:ext uri="{FF2B5EF4-FFF2-40B4-BE49-F238E27FC236}">
                    <a16:creationId xmlns:a16="http://schemas.microsoft.com/office/drawing/2014/main" id="{093CD76A-E842-4715-317F-FC7B17BAA47C}"/>
                  </a:ext>
                </a:extLst>
              </p:cNvPr>
              <p:cNvSpPr/>
              <p:nvPr/>
            </p:nvSpPr>
            <p:spPr>
              <a:xfrm>
                <a:off x="10052490" y="3543477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0" name="Freeform 349">
                <a:extLst>
                  <a:ext uri="{FF2B5EF4-FFF2-40B4-BE49-F238E27FC236}">
                    <a16:creationId xmlns:a16="http://schemas.microsoft.com/office/drawing/2014/main" id="{8BBC693E-42DA-B447-34AB-389EB7CFEBA7}"/>
                  </a:ext>
                </a:extLst>
              </p:cNvPr>
              <p:cNvSpPr/>
              <p:nvPr/>
            </p:nvSpPr>
            <p:spPr>
              <a:xfrm>
                <a:off x="10022295" y="3565000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1" name="Graphic 291">
              <a:extLst>
                <a:ext uri="{FF2B5EF4-FFF2-40B4-BE49-F238E27FC236}">
                  <a16:creationId xmlns:a16="http://schemas.microsoft.com/office/drawing/2014/main" id="{5EC901DA-04EA-3C2F-A4C2-BCF80B924EBA}"/>
                </a:ext>
              </a:extLst>
            </p:cNvPr>
            <p:cNvGrpSpPr/>
            <p:nvPr/>
          </p:nvGrpSpPr>
          <p:grpSpPr>
            <a:xfrm>
              <a:off x="10036134" y="3549807"/>
              <a:ext cx="56615" cy="44312"/>
              <a:chOff x="10036134" y="3549807"/>
              <a:chExt cx="56615" cy="44312"/>
            </a:xfrm>
          </p:grpSpPr>
          <p:sp>
            <p:nvSpPr>
              <p:cNvPr id="352" name="Freeform 351">
                <a:extLst>
                  <a:ext uri="{FF2B5EF4-FFF2-40B4-BE49-F238E27FC236}">
                    <a16:creationId xmlns:a16="http://schemas.microsoft.com/office/drawing/2014/main" id="{B6AC34B6-4EB0-8F85-CC22-BBF774247A1E}"/>
                  </a:ext>
                </a:extLst>
              </p:cNvPr>
              <p:cNvSpPr/>
              <p:nvPr/>
            </p:nvSpPr>
            <p:spPr>
              <a:xfrm>
                <a:off x="10065071" y="3549807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3" name="Freeform 352">
                <a:extLst>
                  <a:ext uri="{FF2B5EF4-FFF2-40B4-BE49-F238E27FC236}">
                    <a16:creationId xmlns:a16="http://schemas.microsoft.com/office/drawing/2014/main" id="{36B922B1-7558-A975-D9A8-8A265AFBA751}"/>
                  </a:ext>
                </a:extLst>
              </p:cNvPr>
              <p:cNvSpPr/>
              <p:nvPr/>
            </p:nvSpPr>
            <p:spPr>
              <a:xfrm>
                <a:off x="10036134" y="3572597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4" name="Graphic 291">
              <a:extLst>
                <a:ext uri="{FF2B5EF4-FFF2-40B4-BE49-F238E27FC236}">
                  <a16:creationId xmlns:a16="http://schemas.microsoft.com/office/drawing/2014/main" id="{22D3BD31-5508-9888-204D-EE15C9EAD08E}"/>
                </a:ext>
              </a:extLst>
            </p:cNvPr>
            <p:cNvGrpSpPr/>
            <p:nvPr/>
          </p:nvGrpSpPr>
          <p:grpSpPr>
            <a:xfrm>
              <a:off x="10049973" y="3556138"/>
              <a:ext cx="56615" cy="44312"/>
              <a:chOff x="10049973" y="3556138"/>
              <a:chExt cx="56615" cy="44312"/>
            </a:xfrm>
          </p:grpSpPr>
          <p:sp>
            <p:nvSpPr>
              <p:cNvPr id="355" name="Freeform 354">
                <a:extLst>
                  <a:ext uri="{FF2B5EF4-FFF2-40B4-BE49-F238E27FC236}">
                    <a16:creationId xmlns:a16="http://schemas.microsoft.com/office/drawing/2014/main" id="{A6DB6127-7772-80D1-4A8D-70914218F52C}"/>
                  </a:ext>
                </a:extLst>
              </p:cNvPr>
              <p:cNvSpPr/>
              <p:nvPr/>
            </p:nvSpPr>
            <p:spPr>
              <a:xfrm>
                <a:off x="10078910" y="3556138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6" name="Freeform 355">
                <a:extLst>
                  <a:ext uri="{FF2B5EF4-FFF2-40B4-BE49-F238E27FC236}">
                    <a16:creationId xmlns:a16="http://schemas.microsoft.com/office/drawing/2014/main" id="{EA6868B9-46F2-F9C0-3B6D-744A5B033908}"/>
                  </a:ext>
                </a:extLst>
              </p:cNvPr>
              <p:cNvSpPr/>
              <p:nvPr/>
            </p:nvSpPr>
            <p:spPr>
              <a:xfrm>
                <a:off x="10049973" y="3578927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57" name="Graphic 291">
              <a:extLst>
                <a:ext uri="{FF2B5EF4-FFF2-40B4-BE49-F238E27FC236}">
                  <a16:creationId xmlns:a16="http://schemas.microsoft.com/office/drawing/2014/main" id="{320B4922-6FE5-8DB2-19CF-D90BBB3EC433}"/>
                </a:ext>
              </a:extLst>
            </p:cNvPr>
            <p:cNvGrpSpPr/>
            <p:nvPr/>
          </p:nvGrpSpPr>
          <p:grpSpPr>
            <a:xfrm>
              <a:off x="10065071" y="3568799"/>
              <a:ext cx="57873" cy="44312"/>
              <a:chOff x="10065071" y="3568799"/>
              <a:chExt cx="57873" cy="44312"/>
            </a:xfrm>
          </p:grpSpPr>
          <p:sp>
            <p:nvSpPr>
              <p:cNvPr id="358" name="Freeform 357">
                <a:extLst>
                  <a:ext uri="{FF2B5EF4-FFF2-40B4-BE49-F238E27FC236}">
                    <a16:creationId xmlns:a16="http://schemas.microsoft.com/office/drawing/2014/main" id="{2614C45F-746F-46F1-F064-63CD16119BAC}"/>
                  </a:ext>
                </a:extLst>
              </p:cNvPr>
              <p:cNvSpPr/>
              <p:nvPr/>
            </p:nvSpPr>
            <p:spPr>
              <a:xfrm>
                <a:off x="10094007" y="3568799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9" name="Freeform 358">
                <a:extLst>
                  <a:ext uri="{FF2B5EF4-FFF2-40B4-BE49-F238E27FC236}">
                    <a16:creationId xmlns:a16="http://schemas.microsoft.com/office/drawing/2014/main" id="{6D96A991-83ED-CA14-E7E1-DE8FF36DF549}"/>
                  </a:ext>
                </a:extLst>
              </p:cNvPr>
              <p:cNvSpPr/>
              <p:nvPr/>
            </p:nvSpPr>
            <p:spPr>
              <a:xfrm>
                <a:off x="10065071" y="3591588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0" name="Graphic 291">
              <a:extLst>
                <a:ext uri="{FF2B5EF4-FFF2-40B4-BE49-F238E27FC236}">
                  <a16:creationId xmlns:a16="http://schemas.microsoft.com/office/drawing/2014/main" id="{EC79419D-D46E-3FCE-4596-D47B96441B92}"/>
                </a:ext>
              </a:extLst>
            </p:cNvPr>
            <p:cNvGrpSpPr/>
            <p:nvPr/>
          </p:nvGrpSpPr>
          <p:grpSpPr>
            <a:xfrm>
              <a:off x="10060038" y="3568799"/>
              <a:ext cx="57873" cy="44312"/>
              <a:chOff x="10060038" y="3568799"/>
              <a:chExt cx="57873" cy="44312"/>
            </a:xfrm>
          </p:grpSpPr>
          <p:sp>
            <p:nvSpPr>
              <p:cNvPr id="361" name="Freeform 360">
                <a:extLst>
                  <a:ext uri="{FF2B5EF4-FFF2-40B4-BE49-F238E27FC236}">
                    <a16:creationId xmlns:a16="http://schemas.microsoft.com/office/drawing/2014/main" id="{9335F473-793C-3A40-2F3C-AE316AEF7FE2}"/>
                  </a:ext>
                </a:extLst>
              </p:cNvPr>
              <p:cNvSpPr/>
              <p:nvPr/>
            </p:nvSpPr>
            <p:spPr>
              <a:xfrm>
                <a:off x="10090233" y="3568799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2" name="Freeform 361">
                <a:extLst>
                  <a:ext uri="{FF2B5EF4-FFF2-40B4-BE49-F238E27FC236}">
                    <a16:creationId xmlns:a16="http://schemas.microsoft.com/office/drawing/2014/main" id="{69DA307A-DF5B-A3B6-7975-787022FA42CF}"/>
                  </a:ext>
                </a:extLst>
              </p:cNvPr>
              <p:cNvSpPr/>
              <p:nvPr/>
            </p:nvSpPr>
            <p:spPr>
              <a:xfrm>
                <a:off x="10060038" y="3591588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3" name="Graphic 291">
              <a:extLst>
                <a:ext uri="{FF2B5EF4-FFF2-40B4-BE49-F238E27FC236}">
                  <a16:creationId xmlns:a16="http://schemas.microsoft.com/office/drawing/2014/main" id="{FD6E2727-53FB-21F2-C1FA-DE91ED30CA6D}"/>
                </a:ext>
              </a:extLst>
            </p:cNvPr>
            <p:cNvGrpSpPr/>
            <p:nvPr/>
          </p:nvGrpSpPr>
          <p:grpSpPr>
            <a:xfrm>
              <a:off x="10071361" y="3568799"/>
              <a:ext cx="57873" cy="44312"/>
              <a:chOff x="10071361" y="3568799"/>
              <a:chExt cx="57873" cy="44312"/>
            </a:xfrm>
          </p:grpSpPr>
          <p:sp>
            <p:nvSpPr>
              <p:cNvPr id="364" name="Freeform 363">
                <a:extLst>
                  <a:ext uri="{FF2B5EF4-FFF2-40B4-BE49-F238E27FC236}">
                    <a16:creationId xmlns:a16="http://schemas.microsoft.com/office/drawing/2014/main" id="{2CAC8DB2-ED61-D158-277D-96C1F62DBBD2}"/>
                  </a:ext>
                </a:extLst>
              </p:cNvPr>
              <p:cNvSpPr/>
              <p:nvPr/>
            </p:nvSpPr>
            <p:spPr>
              <a:xfrm>
                <a:off x="10101556" y="3568799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5" name="Freeform 364">
                <a:extLst>
                  <a:ext uri="{FF2B5EF4-FFF2-40B4-BE49-F238E27FC236}">
                    <a16:creationId xmlns:a16="http://schemas.microsoft.com/office/drawing/2014/main" id="{B38FAD38-A873-E427-3542-810C534B9116}"/>
                  </a:ext>
                </a:extLst>
              </p:cNvPr>
              <p:cNvSpPr/>
              <p:nvPr/>
            </p:nvSpPr>
            <p:spPr>
              <a:xfrm>
                <a:off x="10071361" y="3591588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6" name="Graphic 291">
              <a:extLst>
                <a:ext uri="{FF2B5EF4-FFF2-40B4-BE49-F238E27FC236}">
                  <a16:creationId xmlns:a16="http://schemas.microsoft.com/office/drawing/2014/main" id="{C9E2BDCA-EAF9-C9E1-BEA0-784BC01265D2}"/>
                </a:ext>
              </a:extLst>
            </p:cNvPr>
            <p:cNvGrpSpPr/>
            <p:nvPr/>
          </p:nvGrpSpPr>
          <p:grpSpPr>
            <a:xfrm>
              <a:off x="10075136" y="3568799"/>
              <a:ext cx="57873" cy="44312"/>
              <a:chOff x="10075136" y="3568799"/>
              <a:chExt cx="57873" cy="44312"/>
            </a:xfrm>
          </p:grpSpPr>
          <p:sp>
            <p:nvSpPr>
              <p:cNvPr id="367" name="Freeform 366">
                <a:extLst>
                  <a:ext uri="{FF2B5EF4-FFF2-40B4-BE49-F238E27FC236}">
                    <a16:creationId xmlns:a16="http://schemas.microsoft.com/office/drawing/2014/main" id="{6FAF906B-91CC-5E65-1DBA-67FF622A4A79}"/>
                  </a:ext>
                </a:extLst>
              </p:cNvPr>
              <p:cNvSpPr/>
              <p:nvPr/>
            </p:nvSpPr>
            <p:spPr>
              <a:xfrm>
                <a:off x="10105330" y="3568799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8" name="Freeform 367">
                <a:extLst>
                  <a:ext uri="{FF2B5EF4-FFF2-40B4-BE49-F238E27FC236}">
                    <a16:creationId xmlns:a16="http://schemas.microsoft.com/office/drawing/2014/main" id="{EE651119-A71E-5CD9-6BF1-605121591257}"/>
                  </a:ext>
                </a:extLst>
              </p:cNvPr>
              <p:cNvSpPr/>
              <p:nvPr/>
            </p:nvSpPr>
            <p:spPr>
              <a:xfrm>
                <a:off x="10075136" y="3591588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69" name="Graphic 291">
              <a:extLst>
                <a:ext uri="{FF2B5EF4-FFF2-40B4-BE49-F238E27FC236}">
                  <a16:creationId xmlns:a16="http://schemas.microsoft.com/office/drawing/2014/main" id="{F0A327BA-FFE5-F439-017A-34CDE0BFAE7C}"/>
                </a:ext>
              </a:extLst>
            </p:cNvPr>
            <p:cNvGrpSpPr/>
            <p:nvPr/>
          </p:nvGrpSpPr>
          <p:grpSpPr>
            <a:xfrm>
              <a:off x="10097782" y="3573863"/>
              <a:ext cx="57873" cy="44312"/>
              <a:chOff x="10097782" y="3573863"/>
              <a:chExt cx="57873" cy="44312"/>
            </a:xfrm>
          </p:grpSpPr>
          <p:sp>
            <p:nvSpPr>
              <p:cNvPr id="370" name="Freeform 369">
                <a:extLst>
                  <a:ext uri="{FF2B5EF4-FFF2-40B4-BE49-F238E27FC236}">
                    <a16:creationId xmlns:a16="http://schemas.microsoft.com/office/drawing/2014/main" id="{0F0861C2-724D-F76F-9EEF-88463B5FF4B8}"/>
                  </a:ext>
                </a:extLst>
              </p:cNvPr>
              <p:cNvSpPr/>
              <p:nvPr/>
            </p:nvSpPr>
            <p:spPr>
              <a:xfrm>
                <a:off x="10127977" y="3573863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1" name="Freeform 370">
                <a:extLst>
                  <a:ext uri="{FF2B5EF4-FFF2-40B4-BE49-F238E27FC236}">
                    <a16:creationId xmlns:a16="http://schemas.microsoft.com/office/drawing/2014/main" id="{B3631602-AE75-EA14-4BA6-7308E3272AB6}"/>
                  </a:ext>
                </a:extLst>
              </p:cNvPr>
              <p:cNvSpPr/>
              <p:nvPr/>
            </p:nvSpPr>
            <p:spPr>
              <a:xfrm>
                <a:off x="10097782" y="3596652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2" name="Graphic 291">
              <a:extLst>
                <a:ext uri="{FF2B5EF4-FFF2-40B4-BE49-F238E27FC236}">
                  <a16:creationId xmlns:a16="http://schemas.microsoft.com/office/drawing/2014/main" id="{07E38564-908C-2315-3C05-40EA904ED011}"/>
                </a:ext>
              </a:extLst>
            </p:cNvPr>
            <p:cNvGrpSpPr/>
            <p:nvPr/>
          </p:nvGrpSpPr>
          <p:grpSpPr>
            <a:xfrm>
              <a:off x="10107847" y="3573863"/>
              <a:ext cx="57873" cy="44312"/>
              <a:chOff x="10107847" y="3573863"/>
              <a:chExt cx="57873" cy="44312"/>
            </a:xfrm>
          </p:grpSpPr>
          <p:sp>
            <p:nvSpPr>
              <p:cNvPr id="373" name="Freeform 372">
                <a:extLst>
                  <a:ext uri="{FF2B5EF4-FFF2-40B4-BE49-F238E27FC236}">
                    <a16:creationId xmlns:a16="http://schemas.microsoft.com/office/drawing/2014/main" id="{5B18C42D-8374-69ED-8825-D2AE25B02757}"/>
                  </a:ext>
                </a:extLst>
              </p:cNvPr>
              <p:cNvSpPr/>
              <p:nvPr/>
            </p:nvSpPr>
            <p:spPr>
              <a:xfrm>
                <a:off x="10138041" y="3573863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4" name="Freeform 373">
                <a:extLst>
                  <a:ext uri="{FF2B5EF4-FFF2-40B4-BE49-F238E27FC236}">
                    <a16:creationId xmlns:a16="http://schemas.microsoft.com/office/drawing/2014/main" id="{8A3314E6-9B94-85D0-8394-45C5788D3862}"/>
                  </a:ext>
                </a:extLst>
              </p:cNvPr>
              <p:cNvSpPr/>
              <p:nvPr/>
            </p:nvSpPr>
            <p:spPr>
              <a:xfrm>
                <a:off x="10107847" y="3596652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5" name="Graphic 291">
              <a:extLst>
                <a:ext uri="{FF2B5EF4-FFF2-40B4-BE49-F238E27FC236}">
                  <a16:creationId xmlns:a16="http://schemas.microsoft.com/office/drawing/2014/main" id="{4F2E7F6A-20EF-0AB3-2C54-263D28B27AA3}"/>
                </a:ext>
              </a:extLst>
            </p:cNvPr>
            <p:cNvGrpSpPr/>
            <p:nvPr/>
          </p:nvGrpSpPr>
          <p:grpSpPr>
            <a:xfrm>
              <a:off x="10134267" y="3573863"/>
              <a:ext cx="57873" cy="44312"/>
              <a:chOff x="10134267" y="3573863"/>
              <a:chExt cx="57873" cy="44312"/>
            </a:xfrm>
          </p:grpSpPr>
          <p:sp>
            <p:nvSpPr>
              <p:cNvPr id="376" name="Freeform 375">
                <a:extLst>
                  <a:ext uri="{FF2B5EF4-FFF2-40B4-BE49-F238E27FC236}">
                    <a16:creationId xmlns:a16="http://schemas.microsoft.com/office/drawing/2014/main" id="{78C3056E-B266-5332-4348-11B0378E8586}"/>
                  </a:ext>
                </a:extLst>
              </p:cNvPr>
              <p:cNvSpPr/>
              <p:nvPr/>
            </p:nvSpPr>
            <p:spPr>
              <a:xfrm>
                <a:off x="10164462" y="3573863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7" name="Freeform 376">
                <a:extLst>
                  <a:ext uri="{FF2B5EF4-FFF2-40B4-BE49-F238E27FC236}">
                    <a16:creationId xmlns:a16="http://schemas.microsoft.com/office/drawing/2014/main" id="{03333776-EF05-5775-1ABE-87F988A5A4D8}"/>
                  </a:ext>
                </a:extLst>
              </p:cNvPr>
              <p:cNvSpPr/>
              <p:nvPr/>
            </p:nvSpPr>
            <p:spPr>
              <a:xfrm>
                <a:off x="10134267" y="3596652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8" name="Graphic 291">
              <a:extLst>
                <a:ext uri="{FF2B5EF4-FFF2-40B4-BE49-F238E27FC236}">
                  <a16:creationId xmlns:a16="http://schemas.microsoft.com/office/drawing/2014/main" id="{43AEFA99-5D8B-9360-CEA3-DE98A691F562}"/>
                </a:ext>
              </a:extLst>
            </p:cNvPr>
            <p:cNvGrpSpPr/>
            <p:nvPr/>
          </p:nvGrpSpPr>
          <p:grpSpPr>
            <a:xfrm>
              <a:off x="10173269" y="3573863"/>
              <a:ext cx="57873" cy="44312"/>
              <a:chOff x="10173269" y="3573863"/>
              <a:chExt cx="57873" cy="44312"/>
            </a:xfrm>
          </p:grpSpPr>
          <p:sp>
            <p:nvSpPr>
              <p:cNvPr id="379" name="Freeform 378">
                <a:extLst>
                  <a:ext uri="{FF2B5EF4-FFF2-40B4-BE49-F238E27FC236}">
                    <a16:creationId xmlns:a16="http://schemas.microsoft.com/office/drawing/2014/main" id="{A5442543-7632-DA93-E2A9-A8D1C883104E}"/>
                  </a:ext>
                </a:extLst>
              </p:cNvPr>
              <p:cNvSpPr/>
              <p:nvPr/>
            </p:nvSpPr>
            <p:spPr>
              <a:xfrm>
                <a:off x="10203464" y="3573863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0" name="Freeform 379">
                <a:extLst>
                  <a:ext uri="{FF2B5EF4-FFF2-40B4-BE49-F238E27FC236}">
                    <a16:creationId xmlns:a16="http://schemas.microsoft.com/office/drawing/2014/main" id="{02ADD8AB-428B-156A-8E67-C1027609E399}"/>
                  </a:ext>
                </a:extLst>
              </p:cNvPr>
              <p:cNvSpPr/>
              <p:nvPr/>
            </p:nvSpPr>
            <p:spPr>
              <a:xfrm>
                <a:off x="10173269" y="3596652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81" name="Graphic 291">
              <a:extLst>
                <a:ext uri="{FF2B5EF4-FFF2-40B4-BE49-F238E27FC236}">
                  <a16:creationId xmlns:a16="http://schemas.microsoft.com/office/drawing/2014/main" id="{8FFD4DD6-D7CA-3003-4A4C-5C07AB7F3ABF}"/>
                </a:ext>
              </a:extLst>
            </p:cNvPr>
            <p:cNvGrpSpPr/>
            <p:nvPr/>
          </p:nvGrpSpPr>
          <p:grpSpPr>
            <a:xfrm>
              <a:off x="10183334" y="3573863"/>
              <a:ext cx="57873" cy="44312"/>
              <a:chOff x="10183334" y="3573863"/>
              <a:chExt cx="57873" cy="44312"/>
            </a:xfrm>
          </p:grpSpPr>
          <p:sp>
            <p:nvSpPr>
              <p:cNvPr id="382" name="Freeform 381">
                <a:extLst>
                  <a:ext uri="{FF2B5EF4-FFF2-40B4-BE49-F238E27FC236}">
                    <a16:creationId xmlns:a16="http://schemas.microsoft.com/office/drawing/2014/main" id="{284324E3-5D22-1B17-63C9-9ED9DBEE80B4}"/>
                  </a:ext>
                </a:extLst>
              </p:cNvPr>
              <p:cNvSpPr/>
              <p:nvPr/>
            </p:nvSpPr>
            <p:spPr>
              <a:xfrm>
                <a:off x="10212270" y="3573863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3" name="Freeform 382">
                <a:extLst>
                  <a:ext uri="{FF2B5EF4-FFF2-40B4-BE49-F238E27FC236}">
                    <a16:creationId xmlns:a16="http://schemas.microsoft.com/office/drawing/2014/main" id="{661AD915-A8E1-A4CC-6F5F-2A4B49B3C5B6}"/>
                  </a:ext>
                </a:extLst>
              </p:cNvPr>
              <p:cNvSpPr/>
              <p:nvPr/>
            </p:nvSpPr>
            <p:spPr>
              <a:xfrm>
                <a:off x="10183334" y="3596652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84" name="Graphic 291">
              <a:extLst>
                <a:ext uri="{FF2B5EF4-FFF2-40B4-BE49-F238E27FC236}">
                  <a16:creationId xmlns:a16="http://schemas.microsoft.com/office/drawing/2014/main" id="{B31FAC0A-1126-02F5-EA7E-F2AD3823CC44}"/>
                </a:ext>
              </a:extLst>
            </p:cNvPr>
            <p:cNvGrpSpPr/>
            <p:nvPr/>
          </p:nvGrpSpPr>
          <p:grpSpPr>
            <a:xfrm>
              <a:off x="10195915" y="3573863"/>
              <a:ext cx="57873" cy="44312"/>
              <a:chOff x="10195915" y="3573863"/>
              <a:chExt cx="57873" cy="44312"/>
            </a:xfrm>
          </p:grpSpPr>
          <p:sp>
            <p:nvSpPr>
              <p:cNvPr id="385" name="Freeform 384">
                <a:extLst>
                  <a:ext uri="{FF2B5EF4-FFF2-40B4-BE49-F238E27FC236}">
                    <a16:creationId xmlns:a16="http://schemas.microsoft.com/office/drawing/2014/main" id="{9380D823-5304-1FE0-BFC8-B48A548F70D3}"/>
                  </a:ext>
                </a:extLst>
              </p:cNvPr>
              <p:cNvSpPr/>
              <p:nvPr/>
            </p:nvSpPr>
            <p:spPr>
              <a:xfrm>
                <a:off x="10226110" y="3573863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6" name="Freeform 385">
                <a:extLst>
                  <a:ext uri="{FF2B5EF4-FFF2-40B4-BE49-F238E27FC236}">
                    <a16:creationId xmlns:a16="http://schemas.microsoft.com/office/drawing/2014/main" id="{B55BD47E-DCAF-BDC5-4D0D-833ABA2F8ECA}"/>
                  </a:ext>
                </a:extLst>
              </p:cNvPr>
              <p:cNvSpPr/>
              <p:nvPr/>
            </p:nvSpPr>
            <p:spPr>
              <a:xfrm>
                <a:off x="10195915" y="3596652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87" name="Graphic 291">
              <a:extLst>
                <a:ext uri="{FF2B5EF4-FFF2-40B4-BE49-F238E27FC236}">
                  <a16:creationId xmlns:a16="http://schemas.microsoft.com/office/drawing/2014/main" id="{B9AB96B1-070E-63E6-6B50-FC5EDBEBE1B5}"/>
                </a:ext>
              </a:extLst>
            </p:cNvPr>
            <p:cNvGrpSpPr/>
            <p:nvPr/>
          </p:nvGrpSpPr>
          <p:grpSpPr>
            <a:xfrm>
              <a:off x="10204722" y="3573863"/>
              <a:ext cx="57873" cy="44312"/>
              <a:chOff x="10204722" y="3573863"/>
              <a:chExt cx="57873" cy="44312"/>
            </a:xfrm>
          </p:grpSpPr>
          <p:sp>
            <p:nvSpPr>
              <p:cNvPr id="388" name="Freeform 387">
                <a:extLst>
                  <a:ext uri="{FF2B5EF4-FFF2-40B4-BE49-F238E27FC236}">
                    <a16:creationId xmlns:a16="http://schemas.microsoft.com/office/drawing/2014/main" id="{BEF47703-599D-00B4-9FD3-3FE5DCE043FD}"/>
                  </a:ext>
                </a:extLst>
              </p:cNvPr>
              <p:cNvSpPr/>
              <p:nvPr/>
            </p:nvSpPr>
            <p:spPr>
              <a:xfrm>
                <a:off x="10234916" y="3573863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9" name="Freeform 388">
                <a:extLst>
                  <a:ext uri="{FF2B5EF4-FFF2-40B4-BE49-F238E27FC236}">
                    <a16:creationId xmlns:a16="http://schemas.microsoft.com/office/drawing/2014/main" id="{B7F47565-A42A-87E4-590E-075DDFEB8585}"/>
                  </a:ext>
                </a:extLst>
              </p:cNvPr>
              <p:cNvSpPr/>
              <p:nvPr/>
            </p:nvSpPr>
            <p:spPr>
              <a:xfrm>
                <a:off x="10204722" y="3596652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90" name="Graphic 291">
              <a:extLst>
                <a:ext uri="{FF2B5EF4-FFF2-40B4-BE49-F238E27FC236}">
                  <a16:creationId xmlns:a16="http://schemas.microsoft.com/office/drawing/2014/main" id="{67F89693-311C-606B-B884-7940B40BF3E5}"/>
                </a:ext>
              </a:extLst>
            </p:cNvPr>
            <p:cNvGrpSpPr/>
            <p:nvPr/>
          </p:nvGrpSpPr>
          <p:grpSpPr>
            <a:xfrm>
              <a:off x="10213528" y="3573863"/>
              <a:ext cx="57873" cy="44312"/>
              <a:chOff x="10213528" y="3573863"/>
              <a:chExt cx="57873" cy="44312"/>
            </a:xfrm>
          </p:grpSpPr>
          <p:sp>
            <p:nvSpPr>
              <p:cNvPr id="391" name="Freeform 390">
                <a:extLst>
                  <a:ext uri="{FF2B5EF4-FFF2-40B4-BE49-F238E27FC236}">
                    <a16:creationId xmlns:a16="http://schemas.microsoft.com/office/drawing/2014/main" id="{33D2C62D-D19D-2C9F-AFCF-855F3E89DE7A}"/>
                  </a:ext>
                </a:extLst>
              </p:cNvPr>
              <p:cNvSpPr/>
              <p:nvPr/>
            </p:nvSpPr>
            <p:spPr>
              <a:xfrm>
                <a:off x="10243723" y="3573863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2" name="Freeform 391">
                <a:extLst>
                  <a:ext uri="{FF2B5EF4-FFF2-40B4-BE49-F238E27FC236}">
                    <a16:creationId xmlns:a16="http://schemas.microsoft.com/office/drawing/2014/main" id="{3397E09A-D58A-CE0C-2A14-6EC36035B813}"/>
                  </a:ext>
                </a:extLst>
              </p:cNvPr>
              <p:cNvSpPr/>
              <p:nvPr/>
            </p:nvSpPr>
            <p:spPr>
              <a:xfrm>
                <a:off x="10213528" y="3596652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93" name="Graphic 291">
              <a:extLst>
                <a:ext uri="{FF2B5EF4-FFF2-40B4-BE49-F238E27FC236}">
                  <a16:creationId xmlns:a16="http://schemas.microsoft.com/office/drawing/2014/main" id="{B7908581-A1C1-3A62-FE84-ADEE0D156612}"/>
                </a:ext>
              </a:extLst>
            </p:cNvPr>
            <p:cNvGrpSpPr/>
            <p:nvPr/>
          </p:nvGrpSpPr>
          <p:grpSpPr>
            <a:xfrm>
              <a:off x="10242465" y="3590322"/>
              <a:ext cx="57873" cy="44312"/>
              <a:chOff x="10242465" y="3590322"/>
              <a:chExt cx="57873" cy="44312"/>
            </a:xfrm>
          </p:grpSpPr>
          <p:sp>
            <p:nvSpPr>
              <p:cNvPr id="394" name="Freeform 393">
                <a:extLst>
                  <a:ext uri="{FF2B5EF4-FFF2-40B4-BE49-F238E27FC236}">
                    <a16:creationId xmlns:a16="http://schemas.microsoft.com/office/drawing/2014/main" id="{BBF426D6-C4F1-3B65-D3DD-EDC0B3C2394A}"/>
                  </a:ext>
                </a:extLst>
              </p:cNvPr>
              <p:cNvSpPr/>
              <p:nvPr/>
            </p:nvSpPr>
            <p:spPr>
              <a:xfrm>
                <a:off x="10271402" y="3590322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5" name="Freeform 394">
                <a:extLst>
                  <a:ext uri="{FF2B5EF4-FFF2-40B4-BE49-F238E27FC236}">
                    <a16:creationId xmlns:a16="http://schemas.microsoft.com/office/drawing/2014/main" id="{78D93B36-7515-76D1-CADA-0DBB32D28D07}"/>
                  </a:ext>
                </a:extLst>
              </p:cNvPr>
              <p:cNvSpPr/>
              <p:nvPr/>
            </p:nvSpPr>
            <p:spPr>
              <a:xfrm>
                <a:off x="10242465" y="3613111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96" name="Graphic 291">
              <a:extLst>
                <a:ext uri="{FF2B5EF4-FFF2-40B4-BE49-F238E27FC236}">
                  <a16:creationId xmlns:a16="http://schemas.microsoft.com/office/drawing/2014/main" id="{3D09AAA8-9EE8-220E-84C0-0CC2B1160E8F}"/>
                </a:ext>
              </a:extLst>
            </p:cNvPr>
            <p:cNvGrpSpPr/>
            <p:nvPr/>
          </p:nvGrpSpPr>
          <p:grpSpPr>
            <a:xfrm>
              <a:off x="10256304" y="3590322"/>
              <a:ext cx="57873" cy="44312"/>
              <a:chOff x="10256304" y="3590322"/>
              <a:chExt cx="57873" cy="44312"/>
            </a:xfrm>
          </p:grpSpPr>
          <p:sp>
            <p:nvSpPr>
              <p:cNvPr id="397" name="Freeform 396">
                <a:extLst>
                  <a:ext uri="{FF2B5EF4-FFF2-40B4-BE49-F238E27FC236}">
                    <a16:creationId xmlns:a16="http://schemas.microsoft.com/office/drawing/2014/main" id="{221D615A-D9BF-5498-CEBE-A65459AD43EF}"/>
                  </a:ext>
                </a:extLst>
              </p:cNvPr>
              <p:cNvSpPr/>
              <p:nvPr/>
            </p:nvSpPr>
            <p:spPr>
              <a:xfrm>
                <a:off x="10285241" y="3590322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8" name="Freeform 397">
                <a:extLst>
                  <a:ext uri="{FF2B5EF4-FFF2-40B4-BE49-F238E27FC236}">
                    <a16:creationId xmlns:a16="http://schemas.microsoft.com/office/drawing/2014/main" id="{E606F6F4-06D7-01E1-BA73-05CD7D002DF5}"/>
                  </a:ext>
                </a:extLst>
              </p:cNvPr>
              <p:cNvSpPr/>
              <p:nvPr/>
            </p:nvSpPr>
            <p:spPr>
              <a:xfrm>
                <a:off x="10256304" y="3613111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99" name="Graphic 291">
              <a:extLst>
                <a:ext uri="{FF2B5EF4-FFF2-40B4-BE49-F238E27FC236}">
                  <a16:creationId xmlns:a16="http://schemas.microsoft.com/office/drawing/2014/main" id="{B59E126F-AFD8-187F-8BA8-69530CF3B284}"/>
                </a:ext>
              </a:extLst>
            </p:cNvPr>
            <p:cNvGrpSpPr/>
            <p:nvPr/>
          </p:nvGrpSpPr>
          <p:grpSpPr>
            <a:xfrm>
              <a:off x="10271402" y="3590322"/>
              <a:ext cx="56615" cy="44312"/>
              <a:chOff x="10271402" y="3590322"/>
              <a:chExt cx="56615" cy="44312"/>
            </a:xfrm>
          </p:grpSpPr>
          <p:sp>
            <p:nvSpPr>
              <p:cNvPr id="400" name="Freeform 399">
                <a:extLst>
                  <a:ext uri="{FF2B5EF4-FFF2-40B4-BE49-F238E27FC236}">
                    <a16:creationId xmlns:a16="http://schemas.microsoft.com/office/drawing/2014/main" id="{357C0A58-DB0C-F3DE-1BB3-6AE18C592EE3}"/>
                  </a:ext>
                </a:extLst>
              </p:cNvPr>
              <p:cNvSpPr/>
              <p:nvPr/>
            </p:nvSpPr>
            <p:spPr>
              <a:xfrm>
                <a:off x="10300338" y="3590322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1" name="Freeform 400">
                <a:extLst>
                  <a:ext uri="{FF2B5EF4-FFF2-40B4-BE49-F238E27FC236}">
                    <a16:creationId xmlns:a16="http://schemas.microsoft.com/office/drawing/2014/main" id="{E00D5FCD-D2B1-FDCA-EE31-652C911741C6}"/>
                  </a:ext>
                </a:extLst>
              </p:cNvPr>
              <p:cNvSpPr/>
              <p:nvPr/>
            </p:nvSpPr>
            <p:spPr>
              <a:xfrm>
                <a:off x="10271402" y="3613111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02" name="Graphic 291">
              <a:extLst>
                <a:ext uri="{FF2B5EF4-FFF2-40B4-BE49-F238E27FC236}">
                  <a16:creationId xmlns:a16="http://schemas.microsoft.com/office/drawing/2014/main" id="{30ACDF8F-387B-33BC-3C7A-A6E02B4D7204}"/>
                </a:ext>
              </a:extLst>
            </p:cNvPr>
            <p:cNvGrpSpPr/>
            <p:nvPr/>
          </p:nvGrpSpPr>
          <p:grpSpPr>
            <a:xfrm>
              <a:off x="10280209" y="3599184"/>
              <a:ext cx="57873" cy="44312"/>
              <a:chOff x="10280209" y="3599184"/>
              <a:chExt cx="57873" cy="44312"/>
            </a:xfrm>
          </p:grpSpPr>
          <p:sp>
            <p:nvSpPr>
              <p:cNvPr id="403" name="Freeform 402">
                <a:extLst>
                  <a:ext uri="{FF2B5EF4-FFF2-40B4-BE49-F238E27FC236}">
                    <a16:creationId xmlns:a16="http://schemas.microsoft.com/office/drawing/2014/main" id="{887676D6-6D11-709D-20AC-CC8BD47F13BB}"/>
                  </a:ext>
                </a:extLst>
              </p:cNvPr>
              <p:cNvSpPr/>
              <p:nvPr/>
            </p:nvSpPr>
            <p:spPr>
              <a:xfrm>
                <a:off x="10310403" y="3599184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4" name="Freeform 403">
                <a:extLst>
                  <a:ext uri="{FF2B5EF4-FFF2-40B4-BE49-F238E27FC236}">
                    <a16:creationId xmlns:a16="http://schemas.microsoft.com/office/drawing/2014/main" id="{4E493E7C-D2BF-961E-FEB9-32249367C0C1}"/>
                  </a:ext>
                </a:extLst>
              </p:cNvPr>
              <p:cNvSpPr/>
              <p:nvPr/>
            </p:nvSpPr>
            <p:spPr>
              <a:xfrm>
                <a:off x="10280209" y="3621974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05" name="Graphic 291">
              <a:extLst>
                <a:ext uri="{FF2B5EF4-FFF2-40B4-BE49-F238E27FC236}">
                  <a16:creationId xmlns:a16="http://schemas.microsoft.com/office/drawing/2014/main" id="{3072FB49-8107-5AD1-AED5-A22734D71043}"/>
                </a:ext>
              </a:extLst>
            </p:cNvPr>
            <p:cNvGrpSpPr/>
            <p:nvPr/>
          </p:nvGrpSpPr>
          <p:grpSpPr>
            <a:xfrm>
              <a:off x="10301597" y="3600450"/>
              <a:ext cx="57873" cy="44312"/>
              <a:chOff x="10301597" y="3600450"/>
              <a:chExt cx="57873" cy="44312"/>
            </a:xfrm>
          </p:grpSpPr>
          <p:sp>
            <p:nvSpPr>
              <p:cNvPr id="406" name="Freeform 405">
                <a:extLst>
                  <a:ext uri="{FF2B5EF4-FFF2-40B4-BE49-F238E27FC236}">
                    <a16:creationId xmlns:a16="http://schemas.microsoft.com/office/drawing/2014/main" id="{5CA71EB1-F062-4948-7019-CA3BD71AD2AD}"/>
                  </a:ext>
                </a:extLst>
              </p:cNvPr>
              <p:cNvSpPr/>
              <p:nvPr/>
            </p:nvSpPr>
            <p:spPr>
              <a:xfrm>
                <a:off x="10330533" y="3600450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7" name="Freeform 406">
                <a:extLst>
                  <a:ext uri="{FF2B5EF4-FFF2-40B4-BE49-F238E27FC236}">
                    <a16:creationId xmlns:a16="http://schemas.microsoft.com/office/drawing/2014/main" id="{0B73B7F1-389C-E272-0C67-57413397878A}"/>
                  </a:ext>
                </a:extLst>
              </p:cNvPr>
              <p:cNvSpPr/>
              <p:nvPr/>
            </p:nvSpPr>
            <p:spPr>
              <a:xfrm>
                <a:off x="10301597" y="3621974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08" name="Graphic 291">
              <a:extLst>
                <a:ext uri="{FF2B5EF4-FFF2-40B4-BE49-F238E27FC236}">
                  <a16:creationId xmlns:a16="http://schemas.microsoft.com/office/drawing/2014/main" id="{366B86C5-0382-4A66-136E-46156351D074}"/>
                </a:ext>
              </a:extLst>
            </p:cNvPr>
            <p:cNvGrpSpPr/>
            <p:nvPr/>
          </p:nvGrpSpPr>
          <p:grpSpPr>
            <a:xfrm>
              <a:off x="10336824" y="3597918"/>
              <a:ext cx="57873" cy="44312"/>
              <a:chOff x="10336824" y="3597918"/>
              <a:chExt cx="57873" cy="44312"/>
            </a:xfrm>
          </p:grpSpPr>
          <p:sp>
            <p:nvSpPr>
              <p:cNvPr id="409" name="Freeform 408">
                <a:extLst>
                  <a:ext uri="{FF2B5EF4-FFF2-40B4-BE49-F238E27FC236}">
                    <a16:creationId xmlns:a16="http://schemas.microsoft.com/office/drawing/2014/main" id="{5DD1E1C2-BE14-3012-354E-06406F86B04A}"/>
                  </a:ext>
                </a:extLst>
              </p:cNvPr>
              <p:cNvSpPr/>
              <p:nvPr/>
            </p:nvSpPr>
            <p:spPr>
              <a:xfrm>
                <a:off x="10367019" y="3597918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0" name="Freeform 409">
                <a:extLst>
                  <a:ext uri="{FF2B5EF4-FFF2-40B4-BE49-F238E27FC236}">
                    <a16:creationId xmlns:a16="http://schemas.microsoft.com/office/drawing/2014/main" id="{91CE3550-B1DD-4B5F-8DCB-557E086A8F62}"/>
                  </a:ext>
                </a:extLst>
              </p:cNvPr>
              <p:cNvSpPr/>
              <p:nvPr/>
            </p:nvSpPr>
            <p:spPr>
              <a:xfrm>
                <a:off x="10336824" y="3620708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1" name="Graphic 291">
              <a:extLst>
                <a:ext uri="{FF2B5EF4-FFF2-40B4-BE49-F238E27FC236}">
                  <a16:creationId xmlns:a16="http://schemas.microsoft.com/office/drawing/2014/main" id="{7D42FBED-54C9-F36B-76B3-7C306E66D570}"/>
                </a:ext>
              </a:extLst>
            </p:cNvPr>
            <p:cNvGrpSpPr/>
            <p:nvPr/>
          </p:nvGrpSpPr>
          <p:grpSpPr>
            <a:xfrm>
              <a:off x="10345631" y="3597918"/>
              <a:ext cx="57873" cy="44312"/>
              <a:chOff x="10345631" y="3597918"/>
              <a:chExt cx="57873" cy="44312"/>
            </a:xfrm>
          </p:grpSpPr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id="{BAC07EA9-4DFD-F6BF-B176-3E189AF60C46}"/>
                  </a:ext>
                </a:extLst>
              </p:cNvPr>
              <p:cNvSpPr/>
              <p:nvPr/>
            </p:nvSpPr>
            <p:spPr>
              <a:xfrm>
                <a:off x="10375825" y="3597918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3" name="Freeform 412">
                <a:extLst>
                  <a:ext uri="{FF2B5EF4-FFF2-40B4-BE49-F238E27FC236}">
                    <a16:creationId xmlns:a16="http://schemas.microsoft.com/office/drawing/2014/main" id="{80EF03BA-1820-01A3-7CBA-22220EDE875D}"/>
                  </a:ext>
                </a:extLst>
              </p:cNvPr>
              <p:cNvSpPr/>
              <p:nvPr/>
            </p:nvSpPr>
            <p:spPr>
              <a:xfrm>
                <a:off x="10345631" y="3620708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4" name="Graphic 291">
              <a:extLst>
                <a:ext uri="{FF2B5EF4-FFF2-40B4-BE49-F238E27FC236}">
                  <a16:creationId xmlns:a16="http://schemas.microsoft.com/office/drawing/2014/main" id="{C78B672E-046A-9698-CBAA-E3674D4D88A5}"/>
                </a:ext>
              </a:extLst>
            </p:cNvPr>
            <p:cNvGrpSpPr/>
            <p:nvPr/>
          </p:nvGrpSpPr>
          <p:grpSpPr>
            <a:xfrm>
              <a:off x="10349405" y="3613111"/>
              <a:ext cx="56615" cy="44312"/>
              <a:chOff x="10349405" y="3613111"/>
              <a:chExt cx="56615" cy="44312"/>
            </a:xfrm>
          </p:grpSpPr>
          <p:sp>
            <p:nvSpPr>
              <p:cNvPr id="415" name="Freeform 414">
                <a:extLst>
                  <a:ext uri="{FF2B5EF4-FFF2-40B4-BE49-F238E27FC236}">
                    <a16:creationId xmlns:a16="http://schemas.microsoft.com/office/drawing/2014/main" id="{46F0B715-B84A-5F3B-473A-F62E112D1C0D}"/>
                  </a:ext>
                </a:extLst>
              </p:cNvPr>
              <p:cNvSpPr/>
              <p:nvPr/>
            </p:nvSpPr>
            <p:spPr>
              <a:xfrm>
                <a:off x="10378342" y="3613111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6" name="Freeform 415">
                <a:extLst>
                  <a:ext uri="{FF2B5EF4-FFF2-40B4-BE49-F238E27FC236}">
                    <a16:creationId xmlns:a16="http://schemas.microsoft.com/office/drawing/2014/main" id="{0C2A368E-804B-8181-0CC9-D46420E6D110}"/>
                  </a:ext>
                </a:extLst>
              </p:cNvPr>
              <p:cNvSpPr/>
              <p:nvPr/>
            </p:nvSpPr>
            <p:spPr>
              <a:xfrm>
                <a:off x="10349405" y="3635901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7" name="Graphic 291">
              <a:extLst>
                <a:ext uri="{FF2B5EF4-FFF2-40B4-BE49-F238E27FC236}">
                  <a16:creationId xmlns:a16="http://schemas.microsoft.com/office/drawing/2014/main" id="{8AA0F07E-6375-6228-F576-8F496C88A0DB}"/>
                </a:ext>
              </a:extLst>
            </p:cNvPr>
            <p:cNvGrpSpPr/>
            <p:nvPr/>
          </p:nvGrpSpPr>
          <p:grpSpPr>
            <a:xfrm>
              <a:off x="10367019" y="3613111"/>
              <a:ext cx="57873" cy="44312"/>
              <a:chOff x="10367019" y="3613111"/>
              <a:chExt cx="57873" cy="44312"/>
            </a:xfrm>
          </p:grpSpPr>
          <p:sp>
            <p:nvSpPr>
              <p:cNvPr id="418" name="Freeform 417">
                <a:extLst>
                  <a:ext uri="{FF2B5EF4-FFF2-40B4-BE49-F238E27FC236}">
                    <a16:creationId xmlns:a16="http://schemas.microsoft.com/office/drawing/2014/main" id="{E1D30B37-7F97-6D55-336E-7C706D79CBD6}"/>
                  </a:ext>
                </a:extLst>
              </p:cNvPr>
              <p:cNvSpPr/>
              <p:nvPr/>
            </p:nvSpPr>
            <p:spPr>
              <a:xfrm>
                <a:off x="10397213" y="3613111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92CB0A42-77D9-135E-E8EB-7F29B04A109B}"/>
                  </a:ext>
                </a:extLst>
              </p:cNvPr>
              <p:cNvSpPr/>
              <p:nvPr/>
            </p:nvSpPr>
            <p:spPr>
              <a:xfrm>
                <a:off x="10367019" y="3635901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20" name="Graphic 291">
              <a:extLst>
                <a:ext uri="{FF2B5EF4-FFF2-40B4-BE49-F238E27FC236}">
                  <a16:creationId xmlns:a16="http://schemas.microsoft.com/office/drawing/2014/main" id="{F9039E6E-8907-47D1-765C-83F4E1746E52}"/>
                </a:ext>
              </a:extLst>
            </p:cNvPr>
            <p:cNvGrpSpPr/>
            <p:nvPr/>
          </p:nvGrpSpPr>
          <p:grpSpPr>
            <a:xfrm>
              <a:off x="10406020" y="3611845"/>
              <a:ext cx="57873" cy="44312"/>
              <a:chOff x="10406020" y="3611845"/>
              <a:chExt cx="57873" cy="44312"/>
            </a:xfrm>
          </p:grpSpPr>
          <p:sp>
            <p:nvSpPr>
              <p:cNvPr id="421" name="Freeform 420">
                <a:extLst>
                  <a:ext uri="{FF2B5EF4-FFF2-40B4-BE49-F238E27FC236}">
                    <a16:creationId xmlns:a16="http://schemas.microsoft.com/office/drawing/2014/main" id="{BD90BA96-3DC8-3CC5-6BB4-4686784A45D4}"/>
                  </a:ext>
                </a:extLst>
              </p:cNvPr>
              <p:cNvSpPr/>
              <p:nvPr/>
            </p:nvSpPr>
            <p:spPr>
              <a:xfrm>
                <a:off x="10436215" y="3611845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2" name="Freeform 421">
                <a:extLst>
                  <a:ext uri="{FF2B5EF4-FFF2-40B4-BE49-F238E27FC236}">
                    <a16:creationId xmlns:a16="http://schemas.microsoft.com/office/drawing/2014/main" id="{227AC879-5911-C1C1-1657-C29423D8CE29}"/>
                  </a:ext>
                </a:extLst>
              </p:cNvPr>
              <p:cNvSpPr/>
              <p:nvPr/>
            </p:nvSpPr>
            <p:spPr>
              <a:xfrm>
                <a:off x="10406020" y="3634635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23" name="Graphic 291">
              <a:extLst>
                <a:ext uri="{FF2B5EF4-FFF2-40B4-BE49-F238E27FC236}">
                  <a16:creationId xmlns:a16="http://schemas.microsoft.com/office/drawing/2014/main" id="{0C581C4A-5E2C-9A09-C209-DC4FA3829B84}"/>
                </a:ext>
              </a:extLst>
            </p:cNvPr>
            <p:cNvGrpSpPr/>
            <p:nvPr/>
          </p:nvGrpSpPr>
          <p:grpSpPr>
            <a:xfrm>
              <a:off x="10424892" y="3611845"/>
              <a:ext cx="56615" cy="44312"/>
              <a:chOff x="10424892" y="3611845"/>
              <a:chExt cx="56615" cy="44312"/>
            </a:xfrm>
          </p:grpSpPr>
          <p:sp>
            <p:nvSpPr>
              <p:cNvPr id="424" name="Freeform 423">
                <a:extLst>
                  <a:ext uri="{FF2B5EF4-FFF2-40B4-BE49-F238E27FC236}">
                    <a16:creationId xmlns:a16="http://schemas.microsoft.com/office/drawing/2014/main" id="{A4BB4927-2F5D-6B05-D53D-615212542FB6}"/>
                  </a:ext>
                </a:extLst>
              </p:cNvPr>
              <p:cNvSpPr/>
              <p:nvPr/>
            </p:nvSpPr>
            <p:spPr>
              <a:xfrm>
                <a:off x="10453829" y="3611845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5" name="Freeform 424">
                <a:extLst>
                  <a:ext uri="{FF2B5EF4-FFF2-40B4-BE49-F238E27FC236}">
                    <a16:creationId xmlns:a16="http://schemas.microsoft.com/office/drawing/2014/main" id="{87F15313-0EF9-5FED-CEB4-585408270ABD}"/>
                  </a:ext>
                </a:extLst>
              </p:cNvPr>
              <p:cNvSpPr/>
              <p:nvPr/>
            </p:nvSpPr>
            <p:spPr>
              <a:xfrm>
                <a:off x="10424892" y="3634635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26" name="Graphic 291">
              <a:extLst>
                <a:ext uri="{FF2B5EF4-FFF2-40B4-BE49-F238E27FC236}">
                  <a16:creationId xmlns:a16="http://schemas.microsoft.com/office/drawing/2014/main" id="{3D6D4062-9C68-91CE-A049-DB94BB06DFA4}"/>
                </a:ext>
              </a:extLst>
            </p:cNvPr>
            <p:cNvGrpSpPr/>
            <p:nvPr/>
          </p:nvGrpSpPr>
          <p:grpSpPr>
            <a:xfrm>
              <a:off x="10433699" y="3623240"/>
              <a:ext cx="57873" cy="44312"/>
              <a:chOff x="10433699" y="3623240"/>
              <a:chExt cx="57873" cy="44312"/>
            </a:xfrm>
          </p:grpSpPr>
          <p:sp>
            <p:nvSpPr>
              <p:cNvPr id="427" name="Freeform 426">
                <a:extLst>
                  <a:ext uri="{FF2B5EF4-FFF2-40B4-BE49-F238E27FC236}">
                    <a16:creationId xmlns:a16="http://schemas.microsoft.com/office/drawing/2014/main" id="{C25A182C-D571-717A-44D4-0BA9EB835DCF}"/>
                  </a:ext>
                </a:extLst>
              </p:cNvPr>
              <p:cNvSpPr/>
              <p:nvPr/>
            </p:nvSpPr>
            <p:spPr>
              <a:xfrm>
                <a:off x="10463894" y="3623240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Freeform 427">
                <a:extLst>
                  <a:ext uri="{FF2B5EF4-FFF2-40B4-BE49-F238E27FC236}">
                    <a16:creationId xmlns:a16="http://schemas.microsoft.com/office/drawing/2014/main" id="{ADE2E056-789E-898E-F778-D2859076FCBF}"/>
                  </a:ext>
                </a:extLst>
              </p:cNvPr>
              <p:cNvSpPr/>
              <p:nvPr/>
            </p:nvSpPr>
            <p:spPr>
              <a:xfrm>
                <a:off x="10433699" y="3646029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29" name="Graphic 291">
              <a:extLst>
                <a:ext uri="{FF2B5EF4-FFF2-40B4-BE49-F238E27FC236}">
                  <a16:creationId xmlns:a16="http://schemas.microsoft.com/office/drawing/2014/main" id="{861645AC-5E4B-F4B0-6E12-C9808B484C32}"/>
                </a:ext>
              </a:extLst>
            </p:cNvPr>
            <p:cNvGrpSpPr/>
            <p:nvPr/>
          </p:nvGrpSpPr>
          <p:grpSpPr>
            <a:xfrm>
              <a:off x="10472700" y="3623240"/>
              <a:ext cx="57873" cy="44312"/>
              <a:chOff x="10472700" y="3623240"/>
              <a:chExt cx="57873" cy="44312"/>
            </a:xfrm>
          </p:grpSpPr>
          <p:sp>
            <p:nvSpPr>
              <p:cNvPr id="430" name="Freeform 429">
                <a:extLst>
                  <a:ext uri="{FF2B5EF4-FFF2-40B4-BE49-F238E27FC236}">
                    <a16:creationId xmlns:a16="http://schemas.microsoft.com/office/drawing/2014/main" id="{14C4ED39-94D0-F650-F517-410CEF520A96}"/>
                  </a:ext>
                </a:extLst>
              </p:cNvPr>
              <p:cNvSpPr/>
              <p:nvPr/>
            </p:nvSpPr>
            <p:spPr>
              <a:xfrm>
                <a:off x="10501637" y="3623240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1" name="Freeform 430">
                <a:extLst>
                  <a:ext uri="{FF2B5EF4-FFF2-40B4-BE49-F238E27FC236}">
                    <a16:creationId xmlns:a16="http://schemas.microsoft.com/office/drawing/2014/main" id="{BD29E3A7-24D5-D7FF-3C19-18C9DE7571AC}"/>
                  </a:ext>
                </a:extLst>
              </p:cNvPr>
              <p:cNvSpPr/>
              <p:nvPr/>
            </p:nvSpPr>
            <p:spPr>
              <a:xfrm>
                <a:off x="10472700" y="3646029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32" name="Graphic 291">
              <a:extLst>
                <a:ext uri="{FF2B5EF4-FFF2-40B4-BE49-F238E27FC236}">
                  <a16:creationId xmlns:a16="http://schemas.microsoft.com/office/drawing/2014/main" id="{E335FD46-DE4C-39B5-9C5C-A6B98E23F867}"/>
                </a:ext>
              </a:extLst>
            </p:cNvPr>
            <p:cNvGrpSpPr/>
            <p:nvPr/>
          </p:nvGrpSpPr>
          <p:grpSpPr>
            <a:xfrm>
              <a:off x="10541897" y="3621974"/>
              <a:ext cx="57873" cy="44312"/>
              <a:chOff x="10541897" y="3621974"/>
              <a:chExt cx="57873" cy="44312"/>
            </a:xfrm>
          </p:grpSpPr>
          <p:sp>
            <p:nvSpPr>
              <p:cNvPr id="433" name="Freeform 432">
                <a:extLst>
                  <a:ext uri="{FF2B5EF4-FFF2-40B4-BE49-F238E27FC236}">
                    <a16:creationId xmlns:a16="http://schemas.microsoft.com/office/drawing/2014/main" id="{B560078B-2A80-714A-22A6-92E49AAC4ECD}"/>
                  </a:ext>
                </a:extLst>
              </p:cNvPr>
              <p:cNvSpPr/>
              <p:nvPr/>
            </p:nvSpPr>
            <p:spPr>
              <a:xfrm>
                <a:off x="10572092" y="3621974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4" name="Freeform 433">
                <a:extLst>
                  <a:ext uri="{FF2B5EF4-FFF2-40B4-BE49-F238E27FC236}">
                    <a16:creationId xmlns:a16="http://schemas.microsoft.com/office/drawing/2014/main" id="{0520AA7A-D6E2-FC75-CF00-7BC5F554B124}"/>
                  </a:ext>
                </a:extLst>
              </p:cNvPr>
              <p:cNvSpPr/>
              <p:nvPr/>
            </p:nvSpPr>
            <p:spPr>
              <a:xfrm>
                <a:off x="10541897" y="3644763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35" name="Graphic 291">
              <a:extLst>
                <a:ext uri="{FF2B5EF4-FFF2-40B4-BE49-F238E27FC236}">
                  <a16:creationId xmlns:a16="http://schemas.microsoft.com/office/drawing/2014/main" id="{F3D9D603-72B0-A4FA-FCD4-F1E2FC137E0C}"/>
                </a:ext>
              </a:extLst>
            </p:cNvPr>
            <p:cNvGrpSpPr/>
            <p:nvPr/>
          </p:nvGrpSpPr>
          <p:grpSpPr>
            <a:xfrm>
              <a:off x="10551962" y="3621974"/>
              <a:ext cx="57873" cy="44312"/>
              <a:chOff x="10551962" y="3621974"/>
              <a:chExt cx="57873" cy="44312"/>
            </a:xfrm>
          </p:grpSpPr>
          <p:sp>
            <p:nvSpPr>
              <p:cNvPr id="436" name="Freeform 435">
                <a:extLst>
                  <a:ext uri="{FF2B5EF4-FFF2-40B4-BE49-F238E27FC236}">
                    <a16:creationId xmlns:a16="http://schemas.microsoft.com/office/drawing/2014/main" id="{6CF7F4C0-E978-E0E4-356E-8D3B05B22161}"/>
                  </a:ext>
                </a:extLst>
              </p:cNvPr>
              <p:cNvSpPr/>
              <p:nvPr/>
            </p:nvSpPr>
            <p:spPr>
              <a:xfrm>
                <a:off x="10582156" y="3621974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7" name="Freeform 436">
                <a:extLst>
                  <a:ext uri="{FF2B5EF4-FFF2-40B4-BE49-F238E27FC236}">
                    <a16:creationId xmlns:a16="http://schemas.microsoft.com/office/drawing/2014/main" id="{70140BC4-F247-3C49-4EE1-EB70B62993FC}"/>
                  </a:ext>
                </a:extLst>
              </p:cNvPr>
              <p:cNvSpPr/>
              <p:nvPr/>
            </p:nvSpPr>
            <p:spPr>
              <a:xfrm>
                <a:off x="10551962" y="3644763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38" name="Graphic 291">
              <a:extLst>
                <a:ext uri="{FF2B5EF4-FFF2-40B4-BE49-F238E27FC236}">
                  <a16:creationId xmlns:a16="http://schemas.microsoft.com/office/drawing/2014/main" id="{3CAD4DB6-F8EE-30FB-1C1C-A885E4C62758}"/>
                </a:ext>
              </a:extLst>
            </p:cNvPr>
            <p:cNvGrpSpPr/>
            <p:nvPr/>
          </p:nvGrpSpPr>
          <p:grpSpPr>
            <a:xfrm>
              <a:off x="10562027" y="3621974"/>
              <a:ext cx="57873" cy="44312"/>
              <a:chOff x="10562027" y="3621974"/>
              <a:chExt cx="57873" cy="44312"/>
            </a:xfrm>
          </p:grpSpPr>
          <p:sp>
            <p:nvSpPr>
              <p:cNvPr id="439" name="Freeform 438">
                <a:extLst>
                  <a:ext uri="{FF2B5EF4-FFF2-40B4-BE49-F238E27FC236}">
                    <a16:creationId xmlns:a16="http://schemas.microsoft.com/office/drawing/2014/main" id="{44266B44-8E51-A2AE-2963-EBE16192A2C9}"/>
                  </a:ext>
                </a:extLst>
              </p:cNvPr>
              <p:cNvSpPr/>
              <p:nvPr/>
            </p:nvSpPr>
            <p:spPr>
              <a:xfrm>
                <a:off x="10592221" y="3621974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0" name="Freeform 439">
                <a:extLst>
                  <a:ext uri="{FF2B5EF4-FFF2-40B4-BE49-F238E27FC236}">
                    <a16:creationId xmlns:a16="http://schemas.microsoft.com/office/drawing/2014/main" id="{1C75A3C9-012F-5EB9-061D-73A363AC1AB7}"/>
                  </a:ext>
                </a:extLst>
              </p:cNvPr>
              <p:cNvSpPr/>
              <p:nvPr/>
            </p:nvSpPr>
            <p:spPr>
              <a:xfrm>
                <a:off x="10562027" y="3644763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41" name="Graphic 291">
              <a:extLst>
                <a:ext uri="{FF2B5EF4-FFF2-40B4-BE49-F238E27FC236}">
                  <a16:creationId xmlns:a16="http://schemas.microsoft.com/office/drawing/2014/main" id="{D30A26EC-F1EE-7994-F1DA-14229CB0AF5D}"/>
                </a:ext>
              </a:extLst>
            </p:cNvPr>
            <p:cNvGrpSpPr/>
            <p:nvPr/>
          </p:nvGrpSpPr>
          <p:grpSpPr>
            <a:xfrm>
              <a:off x="10574608" y="3621974"/>
              <a:ext cx="57873" cy="44312"/>
              <a:chOff x="10574608" y="3621974"/>
              <a:chExt cx="57873" cy="44312"/>
            </a:xfrm>
          </p:grpSpPr>
          <p:sp>
            <p:nvSpPr>
              <p:cNvPr id="442" name="Freeform 441">
                <a:extLst>
                  <a:ext uri="{FF2B5EF4-FFF2-40B4-BE49-F238E27FC236}">
                    <a16:creationId xmlns:a16="http://schemas.microsoft.com/office/drawing/2014/main" id="{29603F91-1FC9-4BC2-BDE9-14641B263062}"/>
                  </a:ext>
                </a:extLst>
              </p:cNvPr>
              <p:cNvSpPr/>
              <p:nvPr/>
            </p:nvSpPr>
            <p:spPr>
              <a:xfrm>
                <a:off x="10604803" y="3621974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3" name="Freeform 442">
                <a:extLst>
                  <a:ext uri="{FF2B5EF4-FFF2-40B4-BE49-F238E27FC236}">
                    <a16:creationId xmlns:a16="http://schemas.microsoft.com/office/drawing/2014/main" id="{984EA7E3-8CAF-552F-3F2B-DCD29CFBBD7E}"/>
                  </a:ext>
                </a:extLst>
              </p:cNvPr>
              <p:cNvSpPr/>
              <p:nvPr/>
            </p:nvSpPr>
            <p:spPr>
              <a:xfrm>
                <a:off x="10574608" y="3644763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44" name="Graphic 291">
              <a:extLst>
                <a:ext uri="{FF2B5EF4-FFF2-40B4-BE49-F238E27FC236}">
                  <a16:creationId xmlns:a16="http://schemas.microsoft.com/office/drawing/2014/main" id="{01EFE906-9385-4FBB-DB7E-A0F188E072F7}"/>
                </a:ext>
              </a:extLst>
            </p:cNvPr>
            <p:cNvGrpSpPr/>
            <p:nvPr/>
          </p:nvGrpSpPr>
          <p:grpSpPr>
            <a:xfrm>
              <a:off x="10587189" y="3621974"/>
              <a:ext cx="57873" cy="44312"/>
              <a:chOff x="10587189" y="3621974"/>
              <a:chExt cx="57873" cy="44312"/>
            </a:xfrm>
          </p:grpSpPr>
          <p:sp>
            <p:nvSpPr>
              <p:cNvPr id="445" name="Freeform 444">
                <a:extLst>
                  <a:ext uri="{FF2B5EF4-FFF2-40B4-BE49-F238E27FC236}">
                    <a16:creationId xmlns:a16="http://schemas.microsoft.com/office/drawing/2014/main" id="{EE216669-846F-99DE-F347-FAFDC3955A1A}"/>
                  </a:ext>
                </a:extLst>
              </p:cNvPr>
              <p:cNvSpPr/>
              <p:nvPr/>
            </p:nvSpPr>
            <p:spPr>
              <a:xfrm>
                <a:off x="10617384" y="3621974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6" name="Freeform 445">
                <a:extLst>
                  <a:ext uri="{FF2B5EF4-FFF2-40B4-BE49-F238E27FC236}">
                    <a16:creationId xmlns:a16="http://schemas.microsoft.com/office/drawing/2014/main" id="{2923E380-A066-130A-0337-8522CEF16EDB}"/>
                  </a:ext>
                </a:extLst>
              </p:cNvPr>
              <p:cNvSpPr/>
              <p:nvPr/>
            </p:nvSpPr>
            <p:spPr>
              <a:xfrm>
                <a:off x="10587189" y="3644763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47" name="Graphic 291">
              <a:extLst>
                <a:ext uri="{FF2B5EF4-FFF2-40B4-BE49-F238E27FC236}">
                  <a16:creationId xmlns:a16="http://schemas.microsoft.com/office/drawing/2014/main" id="{10CD3DEC-FE10-1EA0-A9DB-9F8B09623DB0}"/>
                </a:ext>
              </a:extLst>
            </p:cNvPr>
            <p:cNvGrpSpPr/>
            <p:nvPr/>
          </p:nvGrpSpPr>
          <p:grpSpPr>
            <a:xfrm>
              <a:off x="10607319" y="3621974"/>
              <a:ext cx="57873" cy="44312"/>
              <a:chOff x="10607319" y="3621974"/>
              <a:chExt cx="57873" cy="44312"/>
            </a:xfrm>
          </p:grpSpPr>
          <p:sp>
            <p:nvSpPr>
              <p:cNvPr id="448" name="Freeform 447">
                <a:extLst>
                  <a:ext uri="{FF2B5EF4-FFF2-40B4-BE49-F238E27FC236}">
                    <a16:creationId xmlns:a16="http://schemas.microsoft.com/office/drawing/2014/main" id="{D2BBFAAB-389E-B817-CE3C-DFB6ED3F057F}"/>
                  </a:ext>
                </a:extLst>
              </p:cNvPr>
              <p:cNvSpPr/>
              <p:nvPr/>
            </p:nvSpPr>
            <p:spPr>
              <a:xfrm>
                <a:off x="10637514" y="3621974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49" name="Freeform 448">
                <a:extLst>
                  <a:ext uri="{FF2B5EF4-FFF2-40B4-BE49-F238E27FC236}">
                    <a16:creationId xmlns:a16="http://schemas.microsoft.com/office/drawing/2014/main" id="{388A4D13-0E7C-80CC-74A1-7540414DE325}"/>
                  </a:ext>
                </a:extLst>
              </p:cNvPr>
              <p:cNvSpPr/>
              <p:nvPr/>
            </p:nvSpPr>
            <p:spPr>
              <a:xfrm>
                <a:off x="10607319" y="3644763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0" name="Graphic 291">
              <a:extLst>
                <a:ext uri="{FF2B5EF4-FFF2-40B4-BE49-F238E27FC236}">
                  <a16:creationId xmlns:a16="http://schemas.microsoft.com/office/drawing/2014/main" id="{6135563A-693A-4906-578D-51AE89C852F3}"/>
                </a:ext>
              </a:extLst>
            </p:cNvPr>
            <p:cNvGrpSpPr/>
            <p:nvPr/>
          </p:nvGrpSpPr>
          <p:grpSpPr>
            <a:xfrm>
              <a:off x="10618642" y="3644763"/>
              <a:ext cx="57873" cy="44312"/>
              <a:chOff x="10618642" y="3644763"/>
              <a:chExt cx="57873" cy="44312"/>
            </a:xfrm>
          </p:grpSpPr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662947F7-038D-DEA1-AB7A-21E9B40DDDD5}"/>
                  </a:ext>
                </a:extLst>
              </p:cNvPr>
              <p:cNvSpPr/>
              <p:nvPr/>
            </p:nvSpPr>
            <p:spPr>
              <a:xfrm>
                <a:off x="10648837" y="3644763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2" name="Freeform 451">
                <a:extLst>
                  <a:ext uri="{FF2B5EF4-FFF2-40B4-BE49-F238E27FC236}">
                    <a16:creationId xmlns:a16="http://schemas.microsoft.com/office/drawing/2014/main" id="{B9BE7933-F39E-066F-7259-4EAA7254216A}"/>
                  </a:ext>
                </a:extLst>
              </p:cNvPr>
              <p:cNvSpPr/>
              <p:nvPr/>
            </p:nvSpPr>
            <p:spPr>
              <a:xfrm>
                <a:off x="10618642" y="3667553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3" name="Graphic 291">
              <a:extLst>
                <a:ext uri="{FF2B5EF4-FFF2-40B4-BE49-F238E27FC236}">
                  <a16:creationId xmlns:a16="http://schemas.microsoft.com/office/drawing/2014/main" id="{B3CF8AF0-6DED-5257-6053-CE5891832DFA}"/>
                </a:ext>
              </a:extLst>
            </p:cNvPr>
            <p:cNvGrpSpPr/>
            <p:nvPr/>
          </p:nvGrpSpPr>
          <p:grpSpPr>
            <a:xfrm>
              <a:off x="10627449" y="3644763"/>
              <a:ext cx="57873" cy="44312"/>
              <a:chOff x="10627449" y="3644763"/>
              <a:chExt cx="57873" cy="44312"/>
            </a:xfrm>
          </p:grpSpPr>
          <p:sp>
            <p:nvSpPr>
              <p:cNvPr id="454" name="Freeform 453">
                <a:extLst>
                  <a:ext uri="{FF2B5EF4-FFF2-40B4-BE49-F238E27FC236}">
                    <a16:creationId xmlns:a16="http://schemas.microsoft.com/office/drawing/2014/main" id="{589CFFAE-6484-EA86-F514-467F1E9C5791}"/>
                  </a:ext>
                </a:extLst>
              </p:cNvPr>
              <p:cNvSpPr/>
              <p:nvPr/>
            </p:nvSpPr>
            <p:spPr>
              <a:xfrm>
                <a:off x="10657643" y="3644763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5" name="Freeform 454">
                <a:extLst>
                  <a:ext uri="{FF2B5EF4-FFF2-40B4-BE49-F238E27FC236}">
                    <a16:creationId xmlns:a16="http://schemas.microsoft.com/office/drawing/2014/main" id="{8FF4F6E7-5FC0-4382-74CF-5F14BC1663A4}"/>
                  </a:ext>
                </a:extLst>
              </p:cNvPr>
              <p:cNvSpPr/>
              <p:nvPr/>
            </p:nvSpPr>
            <p:spPr>
              <a:xfrm>
                <a:off x="10627449" y="3667553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6" name="Graphic 291">
              <a:extLst>
                <a:ext uri="{FF2B5EF4-FFF2-40B4-BE49-F238E27FC236}">
                  <a16:creationId xmlns:a16="http://schemas.microsoft.com/office/drawing/2014/main" id="{18EF6FA0-668A-8A7E-681E-0AA7EED40E8F}"/>
                </a:ext>
              </a:extLst>
            </p:cNvPr>
            <p:cNvGrpSpPr/>
            <p:nvPr/>
          </p:nvGrpSpPr>
          <p:grpSpPr>
            <a:xfrm>
              <a:off x="10662676" y="3665020"/>
              <a:ext cx="57873" cy="44312"/>
              <a:chOff x="10662676" y="3665020"/>
              <a:chExt cx="57873" cy="44312"/>
            </a:xfrm>
          </p:grpSpPr>
          <p:sp>
            <p:nvSpPr>
              <p:cNvPr id="457" name="Freeform 456">
                <a:extLst>
                  <a:ext uri="{FF2B5EF4-FFF2-40B4-BE49-F238E27FC236}">
                    <a16:creationId xmlns:a16="http://schemas.microsoft.com/office/drawing/2014/main" id="{F6216551-AF9D-6240-3723-653A092F7D01}"/>
                  </a:ext>
                </a:extLst>
              </p:cNvPr>
              <p:cNvSpPr/>
              <p:nvPr/>
            </p:nvSpPr>
            <p:spPr>
              <a:xfrm>
                <a:off x="10692871" y="3665020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8" name="Freeform 457">
                <a:extLst>
                  <a:ext uri="{FF2B5EF4-FFF2-40B4-BE49-F238E27FC236}">
                    <a16:creationId xmlns:a16="http://schemas.microsoft.com/office/drawing/2014/main" id="{7E8C8349-6A58-E161-9B9B-22104E29379E}"/>
                  </a:ext>
                </a:extLst>
              </p:cNvPr>
              <p:cNvSpPr/>
              <p:nvPr/>
            </p:nvSpPr>
            <p:spPr>
              <a:xfrm>
                <a:off x="10662676" y="3687810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9" name="Graphic 291">
              <a:extLst>
                <a:ext uri="{FF2B5EF4-FFF2-40B4-BE49-F238E27FC236}">
                  <a16:creationId xmlns:a16="http://schemas.microsoft.com/office/drawing/2014/main" id="{D56FFAA2-4EF9-6BCE-D8A8-023834616076}"/>
                </a:ext>
              </a:extLst>
            </p:cNvPr>
            <p:cNvGrpSpPr/>
            <p:nvPr/>
          </p:nvGrpSpPr>
          <p:grpSpPr>
            <a:xfrm>
              <a:off x="10682806" y="3665020"/>
              <a:ext cx="57873" cy="44312"/>
              <a:chOff x="10682806" y="3665020"/>
              <a:chExt cx="57873" cy="44312"/>
            </a:xfrm>
          </p:grpSpPr>
          <p:sp>
            <p:nvSpPr>
              <p:cNvPr id="460" name="Freeform 459">
                <a:extLst>
                  <a:ext uri="{FF2B5EF4-FFF2-40B4-BE49-F238E27FC236}">
                    <a16:creationId xmlns:a16="http://schemas.microsoft.com/office/drawing/2014/main" id="{96E9D1A0-0C53-EF44-D04B-71114AA90891}"/>
                  </a:ext>
                </a:extLst>
              </p:cNvPr>
              <p:cNvSpPr/>
              <p:nvPr/>
            </p:nvSpPr>
            <p:spPr>
              <a:xfrm>
                <a:off x="10713001" y="3665020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61" name="Freeform 460">
                <a:extLst>
                  <a:ext uri="{FF2B5EF4-FFF2-40B4-BE49-F238E27FC236}">
                    <a16:creationId xmlns:a16="http://schemas.microsoft.com/office/drawing/2014/main" id="{CB729E14-0EA6-0E16-B96C-78D648CA480C}"/>
                  </a:ext>
                </a:extLst>
              </p:cNvPr>
              <p:cNvSpPr/>
              <p:nvPr/>
            </p:nvSpPr>
            <p:spPr>
              <a:xfrm>
                <a:off x="10682806" y="3687810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62" name="Graphic 291">
              <a:extLst>
                <a:ext uri="{FF2B5EF4-FFF2-40B4-BE49-F238E27FC236}">
                  <a16:creationId xmlns:a16="http://schemas.microsoft.com/office/drawing/2014/main" id="{6CDEA7CD-1901-86AF-97C8-ABA93E38ABE3}"/>
                </a:ext>
              </a:extLst>
            </p:cNvPr>
            <p:cNvGrpSpPr/>
            <p:nvPr/>
          </p:nvGrpSpPr>
          <p:grpSpPr>
            <a:xfrm>
              <a:off x="10695387" y="3691608"/>
              <a:ext cx="57873" cy="44312"/>
              <a:chOff x="10695387" y="3691608"/>
              <a:chExt cx="57873" cy="44312"/>
            </a:xfrm>
          </p:grpSpPr>
          <p:sp>
            <p:nvSpPr>
              <p:cNvPr id="463" name="Freeform 462">
                <a:extLst>
                  <a:ext uri="{FF2B5EF4-FFF2-40B4-BE49-F238E27FC236}">
                    <a16:creationId xmlns:a16="http://schemas.microsoft.com/office/drawing/2014/main" id="{E054F0A1-1CD8-8FBC-E007-8958CE2C3CEC}"/>
                  </a:ext>
                </a:extLst>
              </p:cNvPr>
              <p:cNvSpPr/>
              <p:nvPr/>
            </p:nvSpPr>
            <p:spPr>
              <a:xfrm>
                <a:off x="10725582" y="3691608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64" name="Freeform 463">
                <a:extLst>
                  <a:ext uri="{FF2B5EF4-FFF2-40B4-BE49-F238E27FC236}">
                    <a16:creationId xmlns:a16="http://schemas.microsoft.com/office/drawing/2014/main" id="{6313AAAE-8480-73FB-027D-D312889A17A0}"/>
                  </a:ext>
                </a:extLst>
              </p:cNvPr>
              <p:cNvSpPr/>
              <p:nvPr/>
            </p:nvSpPr>
            <p:spPr>
              <a:xfrm>
                <a:off x="10695387" y="3714397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65" name="Graphic 291">
              <a:extLst>
                <a:ext uri="{FF2B5EF4-FFF2-40B4-BE49-F238E27FC236}">
                  <a16:creationId xmlns:a16="http://schemas.microsoft.com/office/drawing/2014/main" id="{D553B1C5-C496-2072-C97E-C2C00EEC8749}"/>
                </a:ext>
              </a:extLst>
            </p:cNvPr>
            <p:cNvGrpSpPr/>
            <p:nvPr/>
          </p:nvGrpSpPr>
          <p:grpSpPr>
            <a:xfrm>
              <a:off x="10710484" y="3691608"/>
              <a:ext cx="57873" cy="44312"/>
              <a:chOff x="10710484" y="3691608"/>
              <a:chExt cx="57873" cy="44312"/>
            </a:xfrm>
          </p:grpSpPr>
          <p:sp>
            <p:nvSpPr>
              <p:cNvPr id="466" name="Freeform 465">
                <a:extLst>
                  <a:ext uri="{FF2B5EF4-FFF2-40B4-BE49-F238E27FC236}">
                    <a16:creationId xmlns:a16="http://schemas.microsoft.com/office/drawing/2014/main" id="{BFA51A27-4C85-D2DD-8FC2-0FD1DC2187D5}"/>
                  </a:ext>
                </a:extLst>
              </p:cNvPr>
              <p:cNvSpPr/>
              <p:nvPr/>
            </p:nvSpPr>
            <p:spPr>
              <a:xfrm>
                <a:off x="10739421" y="3691608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67" name="Freeform 466">
                <a:extLst>
                  <a:ext uri="{FF2B5EF4-FFF2-40B4-BE49-F238E27FC236}">
                    <a16:creationId xmlns:a16="http://schemas.microsoft.com/office/drawing/2014/main" id="{4578DAA7-DD28-3AD4-7CA8-1DF0F2600989}"/>
                  </a:ext>
                </a:extLst>
              </p:cNvPr>
              <p:cNvSpPr/>
              <p:nvPr/>
            </p:nvSpPr>
            <p:spPr>
              <a:xfrm>
                <a:off x="10710484" y="3714397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68" name="Graphic 291">
              <a:extLst>
                <a:ext uri="{FF2B5EF4-FFF2-40B4-BE49-F238E27FC236}">
                  <a16:creationId xmlns:a16="http://schemas.microsoft.com/office/drawing/2014/main" id="{1FBEC645-DB90-7BCE-0E03-1A7696828788}"/>
                </a:ext>
              </a:extLst>
            </p:cNvPr>
            <p:cNvGrpSpPr/>
            <p:nvPr/>
          </p:nvGrpSpPr>
          <p:grpSpPr>
            <a:xfrm>
              <a:off x="10773390" y="3691608"/>
              <a:ext cx="57873" cy="44312"/>
              <a:chOff x="10773390" y="3691608"/>
              <a:chExt cx="57873" cy="44312"/>
            </a:xfrm>
          </p:grpSpPr>
          <p:sp>
            <p:nvSpPr>
              <p:cNvPr id="469" name="Freeform 468">
                <a:extLst>
                  <a:ext uri="{FF2B5EF4-FFF2-40B4-BE49-F238E27FC236}">
                    <a16:creationId xmlns:a16="http://schemas.microsoft.com/office/drawing/2014/main" id="{DBE39D02-AE28-20C4-D351-BE1AB36EEA55}"/>
                  </a:ext>
                </a:extLst>
              </p:cNvPr>
              <p:cNvSpPr/>
              <p:nvPr/>
            </p:nvSpPr>
            <p:spPr>
              <a:xfrm>
                <a:off x="10802327" y="3691608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12193315-87CF-4E48-126E-8C428A5B5112}"/>
                  </a:ext>
                </a:extLst>
              </p:cNvPr>
              <p:cNvSpPr/>
              <p:nvPr/>
            </p:nvSpPr>
            <p:spPr>
              <a:xfrm>
                <a:off x="10773390" y="3714397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1" name="Graphic 291">
              <a:extLst>
                <a:ext uri="{FF2B5EF4-FFF2-40B4-BE49-F238E27FC236}">
                  <a16:creationId xmlns:a16="http://schemas.microsoft.com/office/drawing/2014/main" id="{0F9A75B0-A2EF-5020-25FC-AB4F8D61EAA8}"/>
                </a:ext>
              </a:extLst>
            </p:cNvPr>
            <p:cNvGrpSpPr/>
            <p:nvPr/>
          </p:nvGrpSpPr>
          <p:grpSpPr>
            <a:xfrm>
              <a:off x="10824973" y="3691608"/>
              <a:ext cx="57873" cy="44312"/>
              <a:chOff x="10824973" y="3691608"/>
              <a:chExt cx="57873" cy="44312"/>
            </a:xfrm>
          </p:grpSpPr>
          <p:sp>
            <p:nvSpPr>
              <p:cNvPr id="472" name="Freeform 471">
                <a:extLst>
                  <a:ext uri="{FF2B5EF4-FFF2-40B4-BE49-F238E27FC236}">
                    <a16:creationId xmlns:a16="http://schemas.microsoft.com/office/drawing/2014/main" id="{C83BE8F5-ECF2-8A46-8559-9CABF754DA6F}"/>
                  </a:ext>
                </a:extLst>
              </p:cNvPr>
              <p:cNvSpPr/>
              <p:nvPr/>
            </p:nvSpPr>
            <p:spPr>
              <a:xfrm>
                <a:off x="10855168" y="3691608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3" name="Freeform 472">
                <a:extLst>
                  <a:ext uri="{FF2B5EF4-FFF2-40B4-BE49-F238E27FC236}">
                    <a16:creationId xmlns:a16="http://schemas.microsoft.com/office/drawing/2014/main" id="{C0D2AFB2-5782-D77C-C1CB-48BF5D601444}"/>
                  </a:ext>
                </a:extLst>
              </p:cNvPr>
              <p:cNvSpPr/>
              <p:nvPr/>
            </p:nvSpPr>
            <p:spPr>
              <a:xfrm>
                <a:off x="10824973" y="3714397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4" name="Graphic 291">
              <a:extLst>
                <a:ext uri="{FF2B5EF4-FFF2-40B4-BE49-F238E27FC236}">
                  <a16:creationId xmlns:a16="http://schemas.microsoft.com/office/drawing/2014/main" id="{E1D80EF2-DD4A-3FAA-E7BB-9CC76E50CBE0}"/>
                </a:ext>
              </a:extLst>
            </p:cNvPr>
            <p:cNvGrpSpPr/>
            <p:nvPr/>
          </p:nvGrpSpPr>
          <p:grpSpPr>
            <a:xfrm>
              <a:off x="10848877" y="3691608"/>
              <a:ext cx="57873" cy="44312"/>
              <a:chOff x="10848877" y="3691608"/>
              <a:chExt cx="57873" cy="44312"/>
            </a:xfrm>
          </p:grpSpPr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8B57E8D3-E9E7-BC5E-3351-0D205BD4F7F3}"/>
                  </a:ext>
                </a:extLst>
              </p:cNvPr>
              <p:cNvSpPr/>
              <p:nvPr/>
            </p:nvSpPr>
            <p:spPr>
              <a:xfrm>
                <a:off x="10879072" y="3691608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6" name="Freeform 475">
                <a:extLst>
                  <a:ext uri="{FF2B5EF4-FFF2-40B4-BE49-F238E27FC236}">
                    <a16:creationId xmlns:a16="http://schemas.microsoft.com/office/drawing/2014/main" id="{458B06F3-B122-A612-6C37-B0D015D5879E}"/>
                  </a:ext>
                </a:extLst>
              </p:cNvPr>
              <p:cNvSpPr/>
              <p:nvPr/>
            </p:nvSpPr>
            <p:spPr>
              <a:xfrm>
                <a:off x="10848877" y="3714397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7" name="Graphic 291">
              <a:extLst>
                <a:ext uri="{FF2B5EF4-FFF2-40B4-BE49-F238E27FC236}">
                  <a16:creationId xmlns:a16="http://schemas.microsoft.com/office/drawing/2014/main" id="{DA45477F-11D8-5ACA-F68D-58A9082B384A}"/>
                </a:ext>
              </a:extLst>
            </p:cNvPr>
            <p:cNvGrpSpPr/>
            <p:nvPr/>
          </p:nvGrpSpPr>
          <p:grpSpPr>
            <a:xfrm>
              <a:off x="10877814" y="3691608"/>
              <a:ext cx="57873" cy="44312"/>
              <a:chOff x="10877814" y="3691608"/>
              <a:chExt cx="57873" cy="44312"/>
            </a:xfrm>
          </p:grpSpPr>
          <p:sp>
            <p:nvSpPr>
              <p:cNvPr id="478" name="Freeform 477">
                <a:extLst>
                  <a:ext uri="{FF2B5EF4-FFF2-40B4-BE49-F238E27FC236}">
                    <a16:creationId xmlns:a16="http://schemas.microsoft.com/office/drawing/2014/main" id="{333D6DF2-043D-77C4-037E-E7D50AC9F606}"/>
                  </a:ext>
                </a:extLst>
              </p:cNvPr>
              <p:cNvSpPr/>
              <p:nvPr/>
            </p:nvSpPr>
            <p:spPr>
              <a:xfrm>
                <a:off x="10908009" y="3691608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9" name="Freeform 478">
                <a:extLst>
                  <a:ext uri="{FF2B5EF4-FFF2-40B4-BE49-F238E27FC236}">
                    <a16:creationId xmlns:a16="http://schemas.microsoft.com/office/drawing/2014/main" id="{7D856FBB-6AC0-C515-09F3-931E4DCCBFBB}"/>
                  </a:ext>
                </a:extLst>
              </p:cNvPr>
              <p:cNvSpPr/>
              <p:nvPr/>
            </p:nvSpPr>
            <p:spPr>
              <a:xfrm>
                <a:off x="10877814" y="3714397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0" name="Graphic 291">
              <a:extLst>
                <a:ext uri="{FF2B5EF4-FFF2-40B4-BE49-F238E27FC236}">
                  <a16:creationId xmlns:a16="http://schemas.microsoft.com/office/drawing/2014/main" id="{C4C7169E-8226-67FB-C8DE-26B02073693B}"/>
                </a:ext>
              </a:extLst>
            </p:cNvPr>
            <p:cNvGrpSpPr/>
            <p:nvPr/>
          </p:nvGrpSpPr>
          <p:grpSpPr>
            <a:xfrm>
              <a:off x="10934429" y="3691608"/>
              <a:ext cx="57873" cy="44312"/>
              <a:chOff x="10934429" y="3691608"/>
              <a:chExt cx="57873" cy="44312"/>
            </a:xfrm>
          </p:grpSpPr>
          <p:sp>
            <p:nvSpPr>
              <p:cNvPr id="481" name="Freeform 480">
                <a:extLst>
                  <a:ext uri="{FF2B5EF4-FFF2-40B4-BE49-F238E27FC236}">
                    <a16:creationId xmlns:a16="http://schemas.microsoft.com/office/drawing/2014/main" id="{D2CD6117-0792-969A-D628-0D77AD3030D6}"/>
                  </a:ext>
                </a:extLst>
              </p:cNvPr>
              <p:cNvSpPr/>
              <p:nvPr/>
            </p:nvSpPr>
            <p:spPr>
              <a:xfrm>
                <a:off x="10963366" y="3691608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2" name="Freeform 481">
                <a:extLst>
                  <a:ext uri="{FF2B5EF4-FFF2-40B4-BE49-F238E27FC236}">
                    <a16:creationId xmlns:a16="http://schemas.microsoft.com/office/drawing/2014/main" id="{EF81C83A-7A7D-67B9-6644-CB891FCC7FBE}"/>
                  </a:ext>
                </a:extLst>
              </p:cNvPr>
              <p:cNvSpPr/>
              <p:nvPr/>
            </p:nvSpPr>
            <p:spPr>
              <a:xfrm>
                <a:off x="10934429" y="3714397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3" name="Graphic 291">
              <a:extLst>
                <a:ext uri="{FF2B5EF4-FFF2-40B4-BE49-F238E27FC236}">
                  <a16:creationId xmlns:a16="http://schemas.microsoft.com/office/drawing/2014/main" id="{120DEBE5-B15A-9706-AD08-D001C9578062}"/>
                </a:ext>
              </a:extLst>
            </p:cNvPr>
            <p:cNvGrpSpPr/>
            <p:nvPr/>
          </p:nvGrpSpPr>
          <p:grpSpPr>
            <a:xfrm>
              <a:off x="10947010" y="3691608"/>
              <a:ext cx="57873" cy="44312"/>
              <a:chOff x="10947010" y="3691608"/>
              <a:chExt cx="57873" cy="44312"/>
            </a:xfrm>
          </p:grpSpPr>
          <p:sp>
            <p:nvSpPr>
              <p:cNvPr id="484" name="Freeform 483">
                <a:extLst>
                  <a:ext uri="{FF2B5EF4-FFF2-40B4-BE49-F238E27FC236}">
                    <a16:creationId xmlns:a16="http://schemas.microsoft.com/office/drawing/2014/main" id="{5EAAB041-072E-2BE8-7B89-895ACC4C7BC5}"/>
                  </a:ext>
                </a:extLst>
              </p:cNvPr>
              <p:cNvSpPr/>
              <p:nvPr/>
            </p:nvSpPr>
            <p:spPr>
              <a:xfrm>
                <a:off x="10977205" y="3691608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28D95816-0D2E-DDF3-2EA6-789D5B5E23EB}"/>
                  </a:ext>
                </a:extLst>
              </p:cNvPr>
              <p:cNvSpPr/>
              <p:nvPr/>
            </p:nvSpPr>
            <p:spPr>
              <a:xfrm>
                <a:off x="10947010" y="3714397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6" name="Graphic 291">
              <a:extLst>
                <a:ext uri="{FF2B5EF4-FFF2-40B4-BE49-F238E27FC236}">
                  <a16:creationId xmlns:a16="http://schemas.microsoft.com/office/drawing/2014/main" id="{EABF4C1D-7C27-3AFB-0B12-4D781EA04592}"/>
                </a:ext>
              </a:extLst>
            </p:cNvPr>
            <p:cNvGrpSpPr/>
            <p:nvPr/>
          </p:nvGrpSpPr>
          <p:grpSpPr>
            <a:xfrm>
              <a:off x="11037595" y="3691608"/>
              <a:ext cx="56615" cy="44312"/>
              <a:chOff x="11037595" y="3691608"/>
              <a:chExt cx="56615" cy="44312"/>
            </a:xfrm>
          </p:grpSpPr>
          <p:sp>
            <p:nvSpPr>
              <p:cNvPr id="487" name="Freeform 486">
                <a:extLst>
                  <a:ext uri="{FF2B5EF4-FFF2-40B4-BE49-F238E27FC236}">
                    <a16:creationId xmlns:a16="http://schemas.microsoft.com/office/drawing/2014/main" id="{A8AB7EF3-2DC1-F742-FDFA-7AF844E71348}"/>
                  </a:ext>
                </a:extLst>
              </p:cNvPr>
              <p:cNvSpPr/>
              <p:nvPr/>
            </p:nvSpPr>
            <p:spPr>
              <a:xfrm>
                <a:off x="11066531" y="3691608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8" name="Freeform 487">
                <a:extLst>
                  <a:ext uri="{FF2B5EF4-FFF2-40B4-BE49-F238E27FC236}">
                    <a16:creationId xmlns:a16="http://schemas.microsoft.com/office/drawing/2014/main" id="{0E7881B3-F525-9902-2479-2CB6194FA82C}"/>
                  </a:ext>
                </a:extLst>
              </p:cNvPr>
              <p:cNvSpPr/>
              <p:nvPr/>
            </p:nvSpPr>
            <p:spPr>
              <a:xfrm>
                <a:off x="11037595" y="3714397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9" name="Graphic 291">
              <a:extLst>
                <a:ext uri="{FF2B5EF4-FFF2-40B4-BE49-F238E27FC236}">
                  <a16:creationId xmlns:a16="http://schemas.microsoft.com/office/drawing/2014/main" id="{113AE180-DF57-EA43-9ADB-4B6A2208C278}"/>
                </a:ext>
              </a:extLst>
            </p:cNvPr>
            <p:cNvGrpSpPr/>
            <p:nvPr/>
          </p:nvGrpSpPr>
          <p:grpSpPr>
            <a:xfrm>
              <a:off x="11050176" y="3691608"/>
              <a:ext cx="57873" cy="44312"/>
              <a:chOff x="11050176" y="3691608"/>
              <a:chExt cx="57873" cy="44312"/>
            </a:xfrm>
          </p:grpSpPr>
          <p:sp>
            <p:nvSpPr>
              <p:cNvPr id="490" name="Freeform 489">
                <a:extLst>
                  <a:ext uri="{FF2B5EF4-FFF2-40B4-BE49-F238E27FC236}">
                    <a16:creationId xmlns:a16="http://schemas.microsoft.com/office/drawing/2014/main" id="{FF17E731-C7F1-D195-4FB2-6C08340E04E4}"/>
                  </a:ext>
                </a:extLst>
              </p:cNvPr>
              <p:cNvSpPr/>
              <p:nvPr/>
            </p:nvSpPr>
            <p:spPr>
              <a:xfrm>
                <a:off x="11079112" y="3691608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1" name="Freeform 490">
                <a:extLst>
                  <a:ext uri="{FF2B5EF4-FFF2-40B4-BE49-F238E27FC236}">
                    <a16:creationId xmlns:a16="http://schemas.microsoft.com/office/drawing/2014/main" id="{1F1B79F7-3092-90B8-A8AE-16C10A67F2BF}"/>
                  </a:ext>
                </a:extLst>
              </p:cNvPr>
              <p:cNvSpPr/>
              <p:nvPr/>
            </p:nvSpPr>
            <p:spPr>
              <a:xfrm>
                <a:off x="11050176" y="3714397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92" name="Graphic 291">
              <a:extLst>
                <a:ext uri="{FF2B5EF4-FFF2-40B4-BE49-F238E27FC236}">
                  <a16:creationId xmlns:a16="http://schemas.microsoft.com/office/drawing/2014/main" id="{B4828830-1B57-94D7-DCB0-8138269102CC}"/>
                </a:ext>
              </a:extLst>
            </p:cNvPr>
            <p:cNvGrpSpPr/>
            <p:nvPr/>
          </p:nvGrpSpPr>
          <p:grpSpPr>
            <a:xfrm>
              <a:off x="11108049" y="3691608"/>
              <a:ext cx="57873" cy="44312"/>
              <a:chOff x="11108049" y="3691608"/>
              <a:chExt cx="57873" cy="44312"/>
            </a:xfrm>
          </p:grpSpPr>
          <p:sp>
            <p:nvSpPr>
              <p:cNvPr id="493" name="Freeform 492">
                <a:extLst>
                  <a:ext uri="{FF2B5EF4-FFF2-40B4-BE49-F238E27FC236}">
                    <a16:creationId xmlns:a16="http://schemas.microsoft.com/office/drawing/2014/main" id="{376ECF5C-E503-1DD1-63B6-BA7F94B0B12D}"/>
                  </a:ext>
                </a:extLst>
              </p:cNvPr>
              <p:cNvSpPr/>
              <p:nvPr/>
            </p:nvSpPr>
            <p:spPr>
              <a:xfrm>
                <a:off x="11138244" y="3691608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4" name="Freeform 493">
                <a:extLst>
                  <a:ext uri="{FF2B5EF4-FFF2-40B4-BE49-F238E27FC236}">
                    <a16:creationId xmlns:a16="http://schemas.microsoft.com/office/drawing/2014/main" id="{1837B478-BDAD-BA60-7623-029DDCF903EE}"/>
                  </a:ext>
                </a:extLst>
              </p:cNvPr>
              <p:cNvSpPr/>
              <p:nvPr/>
            </p:nvSpPr>
            <p:spPr>
              <a:xfrm>
                <a:off x="11108049" y="3714397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70AD4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95" name="Freeform 494">
              <a:extLst>
                <a:ext uri="{FF2B5EF4-FFF2-40B4-BE49-F238E27FC236}">
                  <a16:creationId xmlns:a16="http://schemas.microsoft.com/office/drawing/2014/main" id="{BF42CCEC-4A87-F4FC-4449-AE4AD6DB68BE}"/>
                </a:ext>
              </a:extLst>
            </p:cNvPr>
            <p:cNvSpPr/>
            <p:nvPr/>
          </p:nvSpPr>
          <p:spPr>
            <a:xfrm>
              <a:off x="7020430" y="2000129"/>
              <a:ext cx="4110265" cy="1713002"/>
            </a:xfrm>
            <a:custGeom>
              <a:avLst/>
              <a:gdLst>
                <a:gd name="connsiteX0" fmla="*/ 0 w 4110265"/>
                <a:gd name="connsiteY0" fmla="*/ 0 h 1713002"/>
                <a:gd name="connsiteX1" fmla="*/ 51583 w 4110265"/>
                <a:gd name="connsiteY1" fmla="*/ 0 h 1713002"/>
                <a:gd name="connsiteX2" fmla="*/ 51583 w 4110265"/>
                <a:gd name="connsiteY2" fmla="*/ 8863 h 1713002"/>
                <a:gd name="connsiteX3" fmla="*/ 89326 w 4110265"/>
                <a:gd name="connsiteY3" fmla="*/ 8863 h 1713002"/>
                <a:gd name="connsiteX4" fmla="*/ 89326 w 4110265"/>
                <a:gd name="connsiteY4" fmla="*/ 17725 h 1713002"/>
                <a:gd name="connsiteX5" fmla="*/ 181169 w 4110265"/>
                <a:gd name="connsiteY5" fmla="*/ 17725 h 1713002"/>
                <a:gd name="connsiteX6" fmla="*/ 181169 w 4110265"/>
                <a:gd name="connsiteY6" fmla="*/ 26588 h 1713002"/>
                <a:gd name="connsiteX7" fmla="*/ 230235 w 4110265"/>
                <a:gd name="connsiteY7" fmla="*/ 26588 h 1713002"/>
                <a:gd name="connsiteX8" fmla="*/ 230235 w 4110265"/>
                <a:gd name="connsiteY8" fmla="*/ 34184 h 1713002"/>
                <a:gd name="connsiteX9" fmla="*/ 246591 w 4110265"/>
                <a:gd name="connsiteY9" fmla="*/ 34184 h 1713002"/>
                <a:gd name="connsiteX10" fmla="*/ 246591 w 4110265"/>
                <a:gd name="connsiteY10" fmla="*/ 44313 h 1713002"/>
                <a:gd name="connsiteX11" fmla="*/ 276786 w 4110265"/>
                <a:gd name="connsiteY11" fmla="*/ 44313 h 1713002"/>
                <a:gd name="connsiteX12" fmla="*/ 276786 w 4110265"/>
                <a:gd name="connsiteY12" fmla="*/ 53175 h 1713002"/>
                <a:gd name="connsiteX13" fmla="*/ 291883 w 4110265"/>
                <a:gd name="connsiteY13" fmla="*/ 53175 h 1713002"/>
                <a:gd name="connsiteX14" fmla="*/ 304464 w 4110265"/>
                <a:gd name="connsiteY14" fmla="*/ 53175 h 1713002"/>
                <a:gd name="connsiteX15" fmla="*/ 304464 w 4110265"/>
                <a:gd name="connsiteY15" fmla="*/ 63304 h 1713002"/>
                <a:gd name="connsiteX16" fmla="*/ 356047 w 4110265"/>
                <a:gd name="connsiteY16" fmla="*/ 63304 h 1713002"/>
                <a:gd name="connsiteX17" fmla="*/ 356047 w 4110265"/>
                <a:gd name="connsiteY17" fmla="*/ 69634 h 1713002"/>
                <a:gd name="connsiteX18" fmla="*/ 369886 w 4110265"/>
                <a:gd name="connsiteY18" fmla="*/ 69634 h 1713002"/>
                <a:gd name="connsiteX19" fmla="*/ 369886 w 4110265"/>
                <a:gd name="connsiteY19" fmla="*/ 75965 h 1713002"/>
                <a:gd name="connsiteX20" fmla="*/ 392532 w 4110265"/>
                <a:gd name="connsiteY20" fmla="*/ 75965 h 1713002"/>
                <a:gd name="connsiteX21" fmla="*/ 392532 w 4110265"/>
                <a:gd name="connsiteY21" fmla="*/ 82295 h 1713002"/>
                <a:gd name="connsiteX22" fmla="*/ 403855 w 4110265"/>
                <a:gd name="connsiteY22" fmla="*/ 82295 h 1713002"/>
                <a:gd name="connsiteX23" fmla="*/ 403855 w 4110265"/>
                <a:gd name="connsiteY23" fmla="*/ 108883 h 1713002"/>
                <a:gd name="connsiteX24" fmla="*/ 418953 w 4110265"/>
                <a:gd name="connsiteY24" fmla="*/ 108883 h 1713002"/>
                <a:gd name="connsiteX25" fmla="*/ 418953 w 4110265"/>
                <a:gd name="connsiteY25" fmla="*/ 125342 h 1713002"/>
                <a:gd name="connsiteX26" fmla="*/ 437824 w 4110265"/>
                <a:gd name="connsiteY26" fmla="*/ 125342 h 1713002"/>
                <a:gd name="connsiteX27" fmla="*/ 437824 w 4110265"/>
                <a:gd name="connsiteY27" fmla="*/ 134204 h 1713002"/>
                <a:gd name="connsiteX28" fmla="*/ 449147 w 4110265"/>
                <a:gd name="connsiteY28" fmla="*/ 134204 h 1713002"/>
                <a:gd name="connsiteX29" fmla="*/ 449147 w 4110265"/>
                <a:gd name="connsiteY29" fmla="*/ 144333 h 1713002"/>
                <a:gd name="connsiteX30" fmla="*/ 462987 w 4110265"/>
                <a:gd name="connsiteY30" fmla="*/ 144333 h 1713002"/>
                <a:gd name="connsiteX31" fmla="*/ 462987 w 4110265"/>
                <a:gd name="connsiteY31" fmla="*/ 156994 h 1713002"/>
                <a:gd name="connsiteX32" fmla="*/ 471794 w 4110265"/>
                <a:gd name="connsiteY32" fmla="*/ 156994 h 1713002"/>
                <a:gd name="connsiteX33" fmla="*/ 471794 w 4110265"/>
                <a:gd name="connsiteY33" fmla="*/ 168388 h 1713002"/>
                <a:gd name="connsiteX34" fmla="*/ 484375 w 4110265"/>
                <a:gd name="connsiteY34" fmla="*/ 168388 h 1713002"/>
                <a:gd name="connsiteX35" fmla="*/ 484375 w 4110265"/>
                <a:gd name="connsiteY35" fmla="*/ 181049 h 1713002"/>
                <a:gd name="connsiteX36" fmla="*/ 494440 w 4110265"/>
                <a:gd name="connsiteY36" fmla="*/ 181049 h 1713002"/>
                <a:gd name="connsiteX37" fmla="*/ 494440 w 4110265"/>
                <a:gd name="connsiteY37" fmla="*/ 192444 h 1713002"/>
                <a:gd name="connsiteX38" fmla="*/ 503246 w 4110265"/>
                <a:gd name="connsiteY38" fmla="*/ 192444 h 1713002"/>
                <a:gd name="connsiteX39" fmla="*/ 503246 w 4110265"/>
                <a:gd name="connsiteY39" fmla="*/ 200040 h 1713002"/>
                <a:gd name="connsiteX40" fmla="*/ 515828 w 4110265"/>
                <a:gd name="connsiteY40" fmla="*/ 200040 h 1713002"/>
                <a:gd name="connsiteX41" fmla="*/ 515828 w 4110265"/>
                <a:gd name="connsiteY41" fmla="*/ 206371 h 1713002"/>
                <a:gd name="connsiteX42" fmla="*/ 525893 w 4110265"/>
                <a:gd name="connsiteY42" fmla="*/ 206371 h 1713002"/>
                <a:gd name="connsiteX43" fmla="*/ 525893 w 4110265"/>
                <a:gd name="connsiteY43" fmla="*/ 211435 h 1713002"/>
                <a:gd name="connsiteX44" fmla="*/ 533441 w 4110265"/>
                <a:gd name="connsiteY44" fmla="*/ 211435 h 1713002"/>
                <a:gd name="connsiteX45" fmla="*/ 533441 w 4110265"/>
                <a:gd name="connsiteY45" fmla="*/ 220297 h 1713002"/>
                <a:gd name="connsiteX46" fmla="*/ 563636 w 4110265"/>
                <a:gd name="connsiteY46" fmla="*/ 220297 h 1713002"/>
                <a:gd name="connsiteX47" fmla="*/ 563636 w 4110265"/>
                <a:gd name="connsiteY47" fmla="*/ 225362 h 1713002"/>
                <a:gd name="connsiteX48" fmla="*/ 578733 w 4110265"/>
                <a:gd name="connsiteY48" fmla="*/ 225362 h 1713002"/>
                <a:gd name="connsiteX49" fmla="*/ 578733 w 4110265"/>
                <a:gd name="connsiteY49" fmla="*/ 238023 h 1713002"/>
                <a:gd name="connsiteX50" fmla="*/ 586282 w 4110265"/>
                <a:gd name="connsiteY50" fmla="*/ 238023 h 1713002"/>
                <a:gd name="connsiteX51" fmla="*/ 586282 w 4110265"/>
                <a:gd name="connsiteY51" fmla="*/ 251949 h 1713002"/>
                <a:gd name="connsiteX52" fmla="*/ 621509 w 4110265"/>
                <a:gd name="connsiteY52" fmla="*/ 251949 h 1713002"/>
                <a:gd name="connsiteX53" fmla="*/ 621509 w 4110265"/>
                <a:gd name="connsiteY53" fmla="*/ 264610 h 1713002"/>
                <a:gd name="connsiteX54" fmla="*/ 635349 w 4110265"/>
                <a:gd name="connsiteY54" fmla="*/ 264610 h 1713002"/>
                <a:gd name="connsiteX55" fmla="*/ 635349 w 4110265"/>
                <a:gd name="connsiteY55" fmla="*/ 270941 h 1713002"/>
                <a:gd name="connsiteX56" fmla="*/ 652962 w 4110265"/>
                <a:gd name="connsiteY56" fmla="*/ 270941 h 1713002"/>
                <a:gd name="connsiteX57" fmla="*/ 652962 w 4110265"/>
                <a:gd name="connsiteY57" fmla="*/ 277271 h 1713002"/>
                <a:gd name="connsiteX58" fmla="*/ 669318 w 4110265"/>
                <a:gd name="connsiteY58" fmla="*/ 277271 h 1713002"/>
                <a:gd name="connsiteX59" fmla="*/ 669318 w 4110265"/>
                <a:gd name="connsiteY59" fmla="*/ 282335 h 1713002"/>
                <a:gd name="connsiteX60" fmla="*/ 680641 w 4110265"/>
                <a:gd name="connsiteY60" fmla="*/ 282335 h 1713002"/>
                <a:gd name="connsiteX61" fmla="*/ 680641 w 4110265"/>
                <a:gd name="connsiteY61" fmla="*/ 287400 h 1713002"/>
                <a:gd name="connsiteX62" fmla="*/ 693222 w 4110265"/>
                <a:gd name="connsiteY62" fmla="*/ 287400 h 1713002"/>
                <a:gd name="connsiteX63" fmla="*/ 693222 w 4110265"/>
                <a:gd name="connsiteY63" fmla="*/ 297528 h 1713002"/>
                <a:gd name="connsiteX64" fmla="*/ 727191 w 4110265"/>
                <a:gd name="connsiteY64" fmla="*/ 297528 h 1713002"/>
                <a:gd name="connsiteX65" fmla="*/ 727191 w 4110265"/>
                <a:gd name="connsiteY65" fmla="*/ 305125 h 1713002"/>
                <a:gd name="connsiteX66" fmla="*/ 741030 w 4110265"/>
                <a:gd name="connsiteY66" fmla="*/ 305125 h 1713002"/>
                <a:gd name="connsiteX67" fmla="*/ 741030 w 4110265"/>
                <a:gd name="connsiteY67" fmla="*/ 313987 h 1713002"/>
                <a:gd name="connsiteX68" fmla="*/ 756128 w 4110265"/>
                <a:gd name="connsiteY68" fmla="*/ 313987 h 1713002"/>
                <a:gd name="connsiteX69" fmla="*/ 756128 w 4110265"/>
                <a:gd name="connsiteY69" fmla="*/ 322850 h 1713002"/>
                <a:gd name="connsiteX70" fmla="*/ 768709 w 4110265"/>
                <a:gd name="connsiteY70" fmla="*/ 322850 h 1713002"/>
                <a:gd name="connsiteX71" fmla="*/ 768709 w 4110265"/>
                <a:gd name="connsiteY71" fmla="*/ 348171 h 1713002"/>
                <a:gd name="connsiteX72" fmla="*/ 775000 w 4110265"/>
                <a:gd name="connsiteY72" fmla="*/ 348171 h 1713002"/>
                <a:gd name="connsiteX73" fmla="*/ 775000 w 4110265"/>
                <a:gd name="connsiteY73" fmla="*/ 357034 h 1713002"/>
                <a:gd name="connsiteX74" fmla="*/ 820292 w 4110265"/>
                <a:gd name="connsiteY74" fmla="*/ 357034 h 1713002"/>
                <a:gd name="connsiteX75" fmla="*/ 820292 w 4110265"/>
                <a:gd name="connsiteY75" fmla="*/ 365896 h 1713002"/>
                <a:gd name="connsiteX76" fmla="*/ 836647 w 4110265"/>
                <a:gd name="connsiteY76" fmla="*/ 365896 h 1713002"/>
                <a:gd name="connsiteX77" fmla="*/ 836647 w 4110265"/>
                <a:gd name="connsiteY77" fmla="*/ 383621 h 1713002"/>
                <a:gd name="connsiteX78" fmla="*/ 858035 w 4110265"/>
                <a:gd name="connsiteY78" fmla="*/ 383621 h 1713002"/>
                <a:gd name="connsiteX79" fmla="*/ 858035 w 4110265"/>
                <a:gd name="connsiteY79" fmla="*/ 397548 h 1713002"/>
                <a:gd name="connsiteX80" fmla="*/ 869358 w 4110265"/>
                <a:gd name="connsiteY80" fmla="*/ 397548 h 1713002"/>
                <a:gd name="connsiteX81" fmla="*/ 869358 w 4110265"/>
                <a:gd name="connsiteY81" fmla="*/ 408943 h 1713002"/>
                <a:gd name="connsiteX82" fmla="*/ 895779 w 4110265"/>
                <a:gd name="connsiteY82" fmla="*/ 408943 h 1713002"/>
                <a:gd name="connsiteX83" fmla="*/ 895779 w 4110265"/>
                <a:gd name="connsiteY83" fmla="*/ 427934 h 1713002"/>
                <a:gd name="connsiteX84" fmla="*/ 918425 w 4110265"/>
                <a:gd name="connsiteY84" fmla="*/ 427934 h 1713002"/>
                <a:gd name="connsiteX85" fmla="*/ 918425 w 4110265"/>
                <a:gd name="connsiteY85" fmla="*/ 436797 h 1713002"/>
                <a:gd name="connsiteX86" fmla="*/ 928490 w 4110265"/>
                <a:gd name="connsiteY86" fmla="*/ 436797 h 1713002"/>
                <a:gd name="connsiteX87" fmla="*/ 928490 w 4110265"/>
                <a:gd name="connsiteY87" fmla="*/ 446925 h 1713002"/>
                <a:gd name="connsiteX88" fmla="*/ 937297 w 4110265"/>
                <a:gd name="connsiteY88" fmla="*/ 446925 h 1713002"/>
                <a:gd name="connsiteX89" fmla="*/ 937297 w 4110265"/>
                <a:gd name="connsiteY89" fmla="*/ 455788 h 1713002"/>
                <a:gd name="connsiteX90" fmla="*/ 951136 w 4110265"/>
                <a:gd name="connsiteY90" fmla="*/ 455788 h 1713002"/>
                <a:gd name="connsiteX91" fmla="*/ 951136 w 4110265"/>
                <a:gd name="connsiteY91" fmla="*/ 477311 h 1713002"/>
                <a:gd name="connsiteX92" fmla="*/ 995170 w 4110265"/>
                <a:gd name="connsiteY92" fmla="*/ 477311 h 1713002"/>
                <a:gd name="connsiteX93" fmla="*/ 995170 w 4110265"/>
                <a:gd name="connsiteY93" fmla="*/ 487440 h 1713002"/>
                <a:gd name="connsiteX94" fmla="*/ 1006493 w 4110265"/>
                <a:gd name="connsiteY94" fmla="*/ 487440 h 1713002"/>
                <a:gd name="connsiteX95" fmla="*/ 1006493 w 4110265"/>
                <a:gd name="connsiteY95" fmla="*/ 497568 h 1713002"/>
                <a:gd name="connsiteX96" fmla="*/ 1031655 w 4110265"/>
                <a:gd name="connsiteY96" fmla="*/ 497568 h 1713002"/>
                <a:gd name="connsiteX97" fmla="*/ 1031655 w 4110265"/>
                <a:gd name="connsiteY97" fmla="*/ 505165 h 1713002"/>
                <a:gd name="connsiteX98" fmla="*/ 1046753 w 4110265"/>
                <a:gd name="connsiteY98" fmla="*/ 505165 h 1713002"/>
                <a:gd name="connsiteX99" fmla="*/ 1046753 w 4110265"/>
                <a:gd name="connsiteY99" fmla="*/ 515293 h 1713002"/>
                <a:gd name="connsiteX100" fmla="*/ 1058076 w 4110265"/>
                <a:gd name="connsiteY100" fmla="*/ 515293 h 1713002"/>
                <a:gd name="connsiteX101" fmla="*/ 1058076 w 4110265"/>
                <a:gd name="connsiteY101" fmla="*/ 526688 h 1713002"/>
                <a:gd name="connsiteX102" fmla="*/ 1075689 w 4110265"/>
                <a:gd name="connsiteY102" fmla="*/ 526688 h 1713002"/>
                <a:gd name="connsiteX103" fmla="*/ 1075689 w 4110265"/>
                <a:gd name="connsiteY103" fmla="*/ 535551 h 1713002"/>
                <a:gd name="connsiteX104" fmla="*/ 1089529 w 4110265"/>
                <a:gd name="connsiteY104" fmla="*/ 535551 h 1713002"/>
                <a:gd name="connsiteX105" fmla="*/ 1089529 w 4110265"/>
                <a:gd name="connsiteY105" fmla="*/ 549478 h 1713002"/>
                <a:gd name="connsiteX106" fmla="*/ 1099594 w 4110265"/>
                <a:gd name="connsiteY106" fmla="*/ 549478 h 1713002"/>
                <a:gd name="connsiteX107" fmla="*/ 1099594 w 4110265"/>
                <a:gd name="connsiteY107" fmla="*/ 555808 h 1713002"/>
                <a:gd name="connsiteX108" fmla="*/ 1110917 w 4110265"/>
                <a:gd name="connsiteY108" fmla="*/ 555808 h 1713002"/>
                <a:gd name="connsiteX109" fmla="*/ 1110917 w 4110265"/>
                <a:gd name="connsiteY109" fmla="*/ 562138 h 1713002"/>
                <a:gd name="connsiteX110" fmla="*/ 1129788 w 4110265"/>
                <a:gd name="connsiteY110" fmla="*/ 562138 h 1713002"/>
                <a:gd name="connsiteX111" fmla="*/ 1129788 w 4110265"/>
                <a:gd name="connsiteY111" fmla="*/ 572267 h 1713002"/>
                <a:gd name="connsiteX112" fmla="*/ 1144886 w 4110265"/>
                <a:gd name="connsiteY112" fmla="*/ 572267 h 1713002"/>
                <a:gd name="connsiteX113" fmla="*/ 1144886 w 4110265"/>
                <a:gd name="connsiteY113" fmla="*/ 578597 h 1713002"/>
                <a:gd name="connsiteX114" fmla="*/ 1157467 w 4110265"/>
                <a:gd name="connsiteY114" fmla="*/ 578597 h 1713002"/>
                <a:gd name="connsiteX115" fmla="*/ 1157467 w 4110265"/>
                <a:gd name="connsiteY115" fmla="*/ 588726 h 1713002"/>
                <a:gd name="connsiteX116" fmla="*/ 1183887 w 4110265"/>
                <a:gd name="connsiteY116" fmla="*/ 588726 h 1713002"/>
                <a:gd name="connsiteX117" fmla="*/ 1183887 w 4110265"/>
                <a:gd name="connsiteY117" fmla="*/ 595056 h 1713002"/>
                <a:gd name="connsiteX118" fmla="*/ 1200243 w 4110265"/>
                <a:gd name="connsiteY118" fmla="*/ 595056 h 1713002"/>
                <a:gd name="connsiteX119" fmla="*/ 1200243 w 4110265"/>
                <a:gd name="connsiteY119" fmla="*/ 600121 h 1713002"/>
                <a:gd name="connsiteX120" fmla="*/ 1210308 w 4110265"/>
                <a:gd name="connsiteY120" fmla="*/ 600121 h 1713002"/>
                <a:gd name="connsiteX121" fmla="*/ 1210308 w 4110265"/>
                <a:gd name="connsiteY121" fmla="*/ 605185 h 1713002"/>
                <a:gd name="connsiteX122" fmla="*/ 1224147 w 4110265"/>
                <a:gd name="connsiteY122" fmla="*/ 605185 h 1713002"/>
                <a:gd name="connsiteX123" fmla="*/ 1224147 w 4110265"/>
                <a:gd name="connsiteY123" fmla="*/ 615314 h 1713002"/>
                <a:gd name="connsiteX124" fmla="*/ 1243019 w 4110265"/>
                <a:gd name="connsiteY124" fmla="*/ 615314 h 1713002"/>
                <a:gd name="connsiteX125" fmla="*/ 1243019 w 4110265"/>
                <a:gd name="connsiteY125" fmla="*/ 620378 h 1713002"/>
                <a:gd name="connsiteX126" fmla="*/ 1259374 w 4110265"/>
                <a:gd name="connsiteY126" fmla="*/ 620378 h 1713002"/>
                <a:gd name="connsiteX127" fmla="*/ 1266923 w 4110265"/>
                <a:gd name="connsiteY127" fmla="*/ 620378 h 1713002"/>
                <a:gd name="connsiteX128" fmla="*/ 1266923 w 4110265"/>
                <a:gd name="connsiteY128" fmla="*/ 627974 h 1713002"/>
                <a:gd name="connsiteX129" fmla="*/ 1274472 w 4110265"/>
                <a:gd name="connsiteY129" fmla="*/ 627974 h 1713002"/>
                <a:gd name="connsiteX130" fmla="*/ 1274472 w 4110265"/>
                <a:gd name="connsiteY130" fmla="*/ 636837 h 1713002"/>
                <a:gd name="connsiteX131" fmla="*/ 1295860 w 4110265"/>
                <a:gd name="connsiteY131" fmla="*/ 636837 h 1713002"/>
                <a:gd name="connsiteX132" fmla="*/ 1295860 w 4110265"/>
                <a:gd name="connsiteY132" fmla="*/ 652030 h 1713002"/>
                <a:gd name="connsiteX133" fmla="*/ 1310957 w 4110265"/>
                <a:gd name="connsiteY133" fmla="*/ 652030 h 1713002"/>
                <a:gd name="connsiteX134" fmla="*/ 1310957 w 4110265"/>
                <a:gd name="connsiteY134" fmla="*/ 674819 h 1713002"/>
                <a:gd name="connsiteX135" fmla="*/ 1327313 w 4110265"/>
                <a:gd name="connsiteY135" fmla="*/ 674819 h 1713002"/>
                <a:gd name="connsiteX136" fmla="*/ 1327313 w 4110265"/>
                <a:gd name="connsiteY136" fmla="*/ 688746 h 1713002"/>
                <a:gd name="connsiteX137" fmla="*/ 1338636 w 4110265"/>
                <a:gd name="connsiteY137" fmla="*/ 688746 h 1713002"/>
                <a:gd name="connsiteX138" fmla="*/ 1338636 w 4110265"/>
                <a:gd name="connsiteY138" fmla="*/ 700141 h 1713002"/>
                <a:gd name="connsiteX139" fmla="*/ 1348700 w 4110265"/>
                <a:gd name="connsiteY139" fmla="*/ 700141 h 1713002"/>
                <a:gd name="connsiteX140" fmla="*/ 1348700 w 4110265"/>
                <a:gd name="connsiteY140" fmla="*/ 707737 h 1713002"/>
                <a:gd name="connsiteX141" fmla="*/ 1368830 w 4110265"/>
                <a:gd name="connsiteY141" fmla="*/ 707737 h 1713002"/>
                <a:gd name="connsiteX142" fmla="*/ 1368830 w 4110265"/>
                <a:gd name="connsiteY142" fmla="*/ 711535 h 1713002"/>
                <a:gd name="connsiteX143" fmla="*/ 1393993 w 4110265"/>
                <a:gd name="connsiteY143" fmla="*/ 711535 h 1713002"/>
                <a:gd name="connsiteX144" fmla="*/ 1393993 w 4110265"/>
                <a:gd name="connsiteY144" fmla="*/ 719132 h 1713002"/>
                <a:gd name="connsiteX145" fmla="*/ 1404058 w 4110265"/>
                <a:gd name="connsiteY145" fmla="*/ 719132 h 1713002"/>
                <a:gd name="connsiteX146" fmla="*/ 1404058 w 4110265"/>
                <a:gd name="connsiteY146" fmla="*/ 729261 h 1713002"/>
                <a:gd name="connsiteX147" fmla="*/ 1417897 w 4110265"/>
                <a:gd name="connsiteY147" fmla="*/ 729261 h 1713002"/>
                <a:gd name="connsiteX148" fmla="*/ 1417897 w 4110265"/>
                <a:gd name="connsiteY148" fmla="*/ 739389 h 1713002"/>
                <a:gd name="connsiteX149" fmla="*/ 1430478 w 4110265"/>
                <a:gd name="connsiteY149" fmla="*/ 739389 h 1713002"/>
                <a:gd name="connsiteX150" fmla="*/ 1430478 w 4110265"/>
                <a:gd name="connsiteY150" fmla="*/ 769775 h 1713002"/>
                <a:gd name="connsiteX151" fmla="*/ 1443059 w 4110265"/>
                <a:gd name="connsiteY151" fmla="*/ 769775 h 1713002"/>
                <a:gd name="connsiteX152" fmla="*/ 1443059 w 4110265"/>
                <a:gd name="connsiteY152" fmla="*/ 782436 h 1713002"/>
                <a:gd name="connsiteX153" fmla="*/ 1456899 w 4110265"/>
                <a:gd name="connsiteY153" fmla="*/ 782436 h 1713002"/>
                <a:gd name="connsiteX154" fmla="*/ 1456899 w 4110265"/>
                <a:gd name="connsiteY154" fmla="*/ 791298 h 1713002"/>
                <a:gd name="connsiteX155" fmla="*/ 1468222 w 4110265"/>
                <a:gd name="connsiteY155" fmla="*/ 791298 h 1713002"/>
                <a:gd name="connsiteX156" fmla="*/ 1468222 w 4110265"/>
                <a:gd name="connsiteY156" fmla="*/ 805225 h 1713002"/>
                <a:gd name="connsiteX157" fmla="*/ 1475770 w 4110265"/>
                <a:gd name="connsiteY157" fmla="*/ 805225 h 1713002"/>
                <a:gd name="connsiteX158" fmla="*/ 1475770 w 4110265"/>
                <a:gd name="connsiteY158" fmla="*/ 814088 h 1713002"/>
                <a:gd name="connsiteX159" fmla="*/ 1489609 w 4110265"/>
                <a:gd name="connsiteY159" fmla="*/ 814088 h 1713002"/>
                <a:gd name="connsiteX160" fmla="*/ 1489609 w 4110265"/>
                <a:gd name="connsiteY160" fmla="*/ 822950 h 1713002"/>
                <a:gd name="connsiteX161" fmla="*/ 1514772 w 4110265"/>
                <a:gd name="connsiteY161" fmla="*/ 822950 h 1713002"/>
                <a:gd name="connsiteX162" fmla="*/ 1514772 w 4110265"/>
                <a:gd name="connsiteY162" fmla="*/ 841941 h 1713002"/>
                <a:gd name="connsiteX163" fmla="*/ 1521062 w 4110265"/>
                <a:gd name="connsiteY163" fmla="*/ 841941 h 1713002"/>
                <a:gd name="connsiteX164" fmla="*/ 1521062 w 4110265"/>
                <a:gd name="connsiteY164" fmla="*/ 860932 h 1713002"/>
                <a:gd name="connsiteX165" fmla="*/ 1534902 w 4110265"/>
                <a:gd name="connsiteY165" fmla="*/ 860932 h 1713002"/>
                <a:gd name="connsiteX166" fmla="*/ 1534902 w 4110265"/>
                <a:gd name="connsiteY166" fmla="*/ 869795 h 1713002"/>
                <a:gd name="connsiteX167" fmla="*/ 1555032 w 4110265"/>
                <a:gd name="connsiteY167" fmla="*/ 869795 h 1713002"/>
                <a:gd name="connsiteX168" fmla="*/ 1555032 w 4110265"/>
                <a:gd name="connsiteY168" fmla="*/ 878658 h 1713002"/>
                <a:gd name="connsiteX169" fmla="*/ 1565096 w 4110265"/>
                <a:gd name="connsiteY169" fmla="*/ 878658 h 1713002"/>
                <a:gd name="connsiteX170" fmla="*/ 1565096 w 4110265"/>
                <a:gd name="connsiteY170" fmla="*/ 887520 h 1713002"/>
                <a:gd name="connsiteX171" fmla="*/ 1594033 w 4110265"/>
                <a:gd name="connsiteY171" fmla="*/ 887520 h 1713002"/>
                <a:gd name="connsiteX172" fmla="*/ 1594033 w 4110265"/>
                <a:gd name="connsiteY172" fmla="*/ 895117 h 1713002"/>
                <a:gd name="connsiteX173" fmla="*/ 1601582 w 4110265"/>
                <a:gd name="connsiteY173" fmla="*/ 895117 h 1713002"/>
                <a:gd name="connsiteX174" fmla="*/ 1601582 w 4110265"/>
                <a:gd name="connsiteY174" fmla="*/ 907777 h 1713002"/>
                <a:gd name="connsiteX175" fmla="*/ 1619195 w 4110265"/>
                <a:gd name="connsiteY175" fmla="*/ 907777 h 1713002"/>
                <a:gd name="connsiteX176" fmla="*/ 1619195 w 4110265"/>
                <a:gd name="connsiteY176" fmla="*/ 919172 h 1713002"/>
                <a:gd name="connsiteX177" fmla="*/ 1630519 w 4110265"/>
                <a:gd name="connsiteY177" fmla="*/ 919172 h 1713002"/>
                <a:gd name="connsiteX178" fmla="*/ 1630519 w 4110265"/>
                <a:gd name="connsiteY178" fmla="*/ 944494 h 1713002"/>
                <a:gd name="connsiteX179" fmla="*/ 1664488 w 4110265"/>
                <a:gd name="connsiteY179" fmla="*/ 944494 h 1713002"/>
                <a:gd name="connsiteX180" fmla="*/ 1664488 w 4110265"/>
                <a:gd name="connsiteY180" fmla="*/ 948292 h 1713002"/>
                <a:gd name="connsiteX181" fmla="*/ 1675811 w 4110265"/>
                <a:gd name="connsiteY181" fmla="*/ 948292 h 1713002"/>
                <a:gd name="connsiteX182" fmla="*/ 1675811 w 4110265"/>
                <a:gd name="connsiteY182" fmla="*/ 962219 h 1713002"/>
                <a:gd name="connsiteX183" fmla="*/ 1684617 w 4110265"/>
                <a:gd name="connsiteY183" fmla="*/ 962219 h 1713002"/>
                <a:gd name="connsiteX184" fmla="*/ 1684617 w 4110265"/>
                <a:gd name="connsiteY184" fmla="*/ 976146 h 1713002"/>
                <a:gd name="connsiteX185" fmla="*/ 1690908 w 4110265"/>
                <a:gd name="connsiteY185" fmla="*/ 976146 h 1713002"/>
                <a:gd name="connsiteX186" fmla="*/ 1690908 w 4110265"/>
                <a:gd name="connsiteY186" fmla="*/ 987540 h 1713002"/>
                <a:gd name="connsiteX187" fmla="*/ 1699715 w 4110265"/>
                <a:gd name="connsiteY187" fmla="*/ 987540 h 1713002"/>
                <a:gd name="connsiteX188" fmla="*/ 1699715 w 4110265"/>
                <a:gd name="connsiteY188" fmla="*/ 997669 h 1713002"/>
                <a:gd name="connsiteX189" fmla="*/ 1708522 w 4110265"/>
                <a:gd name="connsiteY189" fmla="*/ 997669 h 1713002"/>
                <a:gd name="connsiteX190" fmla="*/ 1708522 w 4110265"/>
                <a:gd name="connsiteY190" fmla="*/ 1009064 h 1713002"/>
                <a:gd name="connsiteX191" fmla="*/ 1727394 w 4110265"/>
                <a:gd name="connsiteY191" fmla="*/ 1009064 h 1713002"/>
                <a:gd name="connsiteX192" fmla="*/ 1727394 w 4110265"/>
                <a:gd name="connsiteY192" fmla="*/ 1021724 h 1713002"/>
                <a:gd name="connsiteX193" fmla="*/ 1737458 w 4110265"/>
                <a:gd name="connsiteY193" fmla="*/ 1021724 h 1713002"/>
                <a:gd name="connsiteX194" fmla="*/ 1737458 w 4110265"/>
                <a:gd name="connsiteY194" fmla="*/ 1026789 h 1713002"/>
                <a:gd name="connsiteX195" fmla="*/ 1768911 w 4110265"/>
                <a:gd name="connsiteY195" fmla="*/ 1026789 h 1713002"/>
                <a:gd name="connsiteX196" fmla="*/ 1768911 w 4110265"/>
                <a:gd name="connsiteY196" fmla="*/ 1033119 h 1713002"/>
                <a:gd name="connsiteX197" fmla="*/ 1787783 w 4110265"/>
                <a:gd name="connsiteY197" fmla="*/ 1033119 h 1713002"/>
                <a:gd name="connsiteX198" fmla="*/ 1787783 w 4110265"/>
                <a:gd name="connsiteY198" fmla="*/ 1039449 h 1713002"/>
                <a:gd name="connsiteX199" fmla="*/ 1797848 w 4110265"/>
                <a:gd name="connsiteY199" fmla="*/ 1039449 h 1713002"/>
                <a:gd name="connsiteX200" fmla="*/ 1797848 w 4110265"/>
                <a:gd name="connsiteY200" fmla="*/ 1047046 h 1713002"/>
                <a:gd name="connsiteX201" fmla="*/ 1814203 w 4110265"/>
                <a:gd name="connsiteY201" fmla="*/ 1047046 h 1713002"/>
                <a:gd name="connsiteX202" fmla="*/ 1814203 w 4110265"/>
                <a:gd name="connsiteY202" fmla="*/ 1055908 h 1713002"/>
                <a:gd name="connsiteX203" fmla="*/ 1831817 w 4110265"/>
                <a:gd name="connsiteY203" fmla="*/ 1055908 h 1713002"/>
                <a:gd name="connsiteX204" fmla="*/ 1831817 w 4110265"/>
                <a:gd name="connsiteY204" fmla="*/ 1062239 h 1713002"/>
                <a:gd name="connsiteX205" fmla="*/ 1844398 w 4110265"/>
                <a:gd name="connsiteY205" fmla="*/ 1062239 h 1713002"/>
                <a:gd name="connsiteX206" fmla="*/ 1844398 w 4110265"/>
                <a:gd name="connsiteY206" fmla="*/ 1072367 h 1713002"/>
                <a:gd name="connsiteX207" fmla="*/ 1851947 w 4110265"/>
                <a:gd name="connsiteY207" fmla="*/ 1072367 h 1713002"/>
                <a:gd name="connsiteX208" fmla="*/ 1851947 w 4110265"/>
                <a:gd name="connsiteY208" fmla="*/ 1079964 h 1713002"/>
                <a:gd name="connsiteX209" fmla="*/ 1862012 w 4110265"/>
                <a:gd name="connsiteY209" fmla="*/ 1079964 h 1713002"/>
                <a:gd name="connsiteX210" fmla="*/ 1862012 w 4110265"/>
                <a:gd name="connsiteY210" fmla="*/ 1100221 h 1713002"/>
                <a:gd name="connsiteX211" fmla="*/ 1873335 w 4110265"/>
                <a:gd name="connsiteY211" fmla="*/ 1100221 h 1713002"/>
                <a:gd name="connsiteX212" fmla="*/ 1873335 w 4110265"/>
                <a:gd name="connsiteY212" fmla="*/ 1114148 h 1713002"/>
                <a:gd name="connsiteX213" fmla="*/ 1888432 w 4110265"/>
                <a:gd name="connsiteY213" fmla="*/ 1114148 h 1713002"/>
                <a:gd name="connsiteX214" fmla="*/ 1888432 w 4110265"/>
                <a:gd name="connsiteY214" fmla="*/ 1124277 h 1713002"/>
                <a:gd name="connsiteX215" fmla="*/ 1901014 w 4110265"/>
                <a:gd name="connsiteY215" fmla="*/ 1124277 h 1713002"/>
                <a:gd name="connsiteX216" fmla="*/ 1901014 w 4110265"/>
                <a:gd name="connsiteY216" fmla="*/ 1135671 h 1713002"/>
                <a:gd name="connsiteX217" fmla="*/ 1918627 w 4110265"/>
                <a:gd name="connsiteY217" fmla="*/ 1135671 h 1713002"/>
                <a:gd name="connsiteX218" fmla="*/ 1918627 w 4110265"/>
                <a:gd name="connsiteY218" fmla="*/ 1142002 h 1713002"/>
                <a:gd name="connsiteX219" fmla="*/ 1936241 w 4110265"/>
                <a:gd name="connsiteY219" fmla="*/ 1142002 h 1713002"/>
                <a:gd name="connsiteX220" fmla="*/ 1936241 w 4110265"/>
                <a:gd name="connsiteY220" fmla="*/ 1150864 h 1713002"/>
                <a:gd name="connsiteX221" fmla="*/ 1951338 w 4110265"/>
                <a:gd name="connsiteY221" fmla="*/ 1150864 h 1713002"/>
                <a:gd name="connsiteX222" fmla="*/ 1951338 w 4110265"/>
                <a:gd name="connsiteY222" fmla="*/ 1155929 h 1713002"/>
                <a:gd name="connsiteX223" fmla="*/ 1962661 w 4110265"/>
                <a:gd name="connsiteY223" fmla="*/ 1155929 h 1713002"/>
                <a:gd name="connsiteX224" fmla="*/ 1962661 w 4110265"/>
                <a:gd name="connsiteY224" fmla="*/ 1162259 h 1713002"/>
                <a:gd name="connsiteX225" fmla="*/ 1976501 w 4110265"/>
                <a:gd name="connsiteY225" fmla="*/ 1162259 h 1713002"/>
                <a:gd name="connsiteX226" fmla="*/ 1976501 w 4110265"/>
                <a:gd name="connsiteY226" fmla="*/ 1168589 h 1713002"/>
                <a:gd name="connsiteX227" fmla="*/ 2010470 w 4110265"/>
                <a:gd name="connsiteY227" fmla="*/ 1168589 h 1713002"/>
                <a:gd name="connsiteX228" fmla="*/ 2010470 w 4110265"/>
                <a:gd name="connsiteY228" fmla="*/ 1174920 h 1713002"/>
                <a:gd name="connsiteX229" fmla="*/ 2028083 w 4110265"/>
                <a:gd name="connsiteY229" fmla="*/ 1174920 h 1713002"/>
                <a:gd name="connsiteX230" fmla="*/ 2028083 w 4110265"/>
                <a:gd name="connsiteY230" fmla="*/ 1181250 h 1713002"/>
                <a:gd name="connsiteX231" fmla="*/ 2039406 w 4110265"/>
                <a:gd name="connsiteY231" fmla="*/ 1181250 h 1713002"/>
                <a:gd name="connsiteX232" fmla="*/ 2039406 w 4110265"/>
                <a:gd name="connsiteY232" fmla="*/ 1186314 h 1713002"/>
                <a:gd name="connsiteX233" fmla="*/ 2055762 w 4110265"/>
                <a:gd name="connsiteY233" fmla="*/ 1186314 h 1713002"/>
                <a:gd name="connsiteX234" fmla="*/ 2055762 w 4110265"/>
                <a:gd name="connsiteY234" fmla="*/ 1193911 h 1713002"/>
                <a:gd name="connsiteX235" fmla="*/ 2069601 w 4110265"/>
                <a:gd name="connsiteY235" fmla="*/ 1193911 h 1713002"/>
                <a:gd name="connsiteX236" fmla="*/ 2069601 w 4110265"/>
                <a:gd name="connsiteY236" fmla="*/ 1204040 h 1713002"/>
                <a:gd name="connsiteX237" fmla="*/ 2093505 w 4110265"/>
                <a:gd name="connsiteY237" fmla="*/ 1204040 h 1713002"/>
                <a:gd name="connsiteX238" fmla="*/ 2093505 w 4110265"/>
                <a:gd name="connsiteY238" fmla="*/ 1209104 h 1713002"/>
                <a:gd name="connsiteX239" fmla="*/ 2121184 w 4110265"/>
                <a:gd name="connsiteY239" fmla="*/ 1209104 h 1713002"/>
                <a:gd name="connsiteX240" fmla="*/ 2121184 w 4110265"/>
                <a:gd name="connsiteY240" fmla="*/ 1215434 h 1713002"/>
                <a:gd name="connsiteX241" fmla="*/ 2151379 w 4110265"/>
                <a:gd name="connsiteY241" fmla="*/ 1215434 h 1713002"/>
                <a:gd name="connsiteX242" fmla="*/ 2151379 w 4110265"/>
                <a:gd name="connsiteY242" fmla="*/ 1219232 h 1713002"/>
                <a:gd name="connsiteX243" fmla="*/ 2201703 w 4110265"/>
                <a:gd name="connsiteY243" fmla="*/ 1219232 h 1713002"/>
                <a:gd name="connsiteX244" fmla="*/ 2201703 w 4110265"/>
                <a:gd name="connsiteY244" fmla="*/ 1224297 h 1713002"/>
                <a:gd name="connsiteX245" fmla="*/ 2210510 w 4110265"/>
                <a:gd name="connsiteY245" fmla="*/ 1224297 h 1713002"/>
                <a:gd name="connsiteX246" fmla="*/ 2210510 w 4110265"/>
                <a:gd name="connsiteY246" fmla="*/ 1231893 h 1713002"/>
                <a:gd name="connsiteX247" fmla="*/ 2219317 w 4110265"/>
                <a:gd name="connsiteY247" fmla="*/ 1231893 h 1713002"/>
                <a:gd name="connsiteX248" fmla="*/ 2219317 w 4110265"/>
                <a:gd name="connsiteY248" fmla="*/ 1238224 h 1713002"/>
                <a:gd name="connsiteX249" fmla="*/ 2254544 w 4110265"/>
                <a:gd name="connsiteY249" fmla="*/ 1238224 h 1713002"/>
                <a:gd name="connsiteX250" fmla="*/ 2254544 w 4110265"/>
                <a:gd name="connsiteY250" fmla="*/ 1252150 h 1713002"/>
                <a:gd name="connsiteX251" fmla="*/ 2265867 w 4110265"/>
                <a:gd name="connsiteY251" fmla="*/ 1252150 h 1713002"/>
                <a:gd name="connsiteX252" fmla="*/ 2265867 w 4110265"/>
                <a:gd name="connsiteY252" fmla="*/ 1261013 h 1713002"/>
                <a:gd name="connsiteX253" fmla="*/ 2275932 w 4110265"/>
                <a:gd name="connsiteY253" fmla="*/ 1261013 h 1713002"/>
                <a:gd name="connsiteX254" fmla="*/ 2275932 w 4110265"/>
                <a:gd name="connsiteY254" fmla="*/ 1268609 h 1713002"/>
                <a:gd name="connsiteX255" fmla="*/ 2340096 w 4110265"/>
                <a:gd name="connsiteY255" fmla="*/ 1268609 h 1713002"/>
                <a:gd name="connsiteX256" fmla="*/ 2340096 w 4110265"/>
                <a:gd name="connsiteY256" fmla="*/ 1281270 h 1713002"/>
                <a:gd name="connsiteX257" fmla="*/ 2358968 w 4110265"/>
                <a:gd name="connsiteY257" fmla="*/ 1281270 h 1713002"/>
                <a:gd name="connsiteX258" fmla="*/ 2358968 w 4110265"/>
                <a:gd name="connsiteY258" fmla="*/ 1290133 h 1713002"/>
                <a:gd name="connsiteX259" fmla="*/ 2370291 w 4110265"/>
                <a:gd name="connsiteY259" fmla="*/ 1290133 h 1713002"/>
                <a:gd name="connsiteX260" fmla="*/ 2382872 w 4110265"/>
                <a:gd name="connsiteY260" fmla="*/ 1290133 h 1713002"/>
                <a:gd name="connsiteX261" fmla="*/ 2382872 w 4110265"/>
                <a:gd name="connsiteY261" fmla="*/ 1298995 h 1713002"/>
                <a:gd name="connsiteX262" fmla="*/ 2395453 w 4110265"/>
                <a:gd name="connsiteY262" fmla="*/ 1298995 h 1713002"/>
                <a:gd name="connsiteX263" fmla="*/ 2395453 w 4110265"/>
                <a:gd name="connsiteY263" fmla="*/ 1304060 h 1713002"/>
                <a:gd name="connsiteX264" fmla="*/ 2408034 w 4110265"/>
                <a:gd name="connsiteY264" fmla="*/ 1304060 h 1713002"/>
                <a:gd name="connsiteX265" fmla="*/ 2408034 w 4110265"/>
                <a:gd name="connsiteY265" fmla="*/ 1310390 h 1713002"/>
                <a:gd name="connsiteX266" fmla="*/ 2424390 w 4110265"/>
                <a:gd name="connsiteY266" fmla="*/ 1310390 h 1713002"/>
                <a:gd name="connsiteX267" fmla="*/ 2424390 w 4110265"/>
                <a:gd name="connsiteY267" fmla="*/ 1316720 h 1713002"/>
                <a:gd name="connsiteX268" fmla="*/ 2450810 w 4110265"/>
                <a:gd name="connsiteY268" fmla="*/ 1316720 h 1713002"/>
                <a:gd name="connsiteX269" fmla="*/ 2450810 w 4110265"/>
                <a:gd name="connsiteY269" fmla="*/ 1323051 h 1713002"/>
                <a:gd name="connsiteX270" fmla="*/ 2459617 w 4110265"/>
                <a:gd name="connsiteY270" fmla="*/ 1323051 h 1713002"/>
                <a:gd name="connsiteX271" fmla="*/ 2459617 w 4110265"/>
                <a:gd name="connsiteY271" fmla="*/ 1333179 h 1713002"/>
                <a:gd name="connsiteX272" fmla="*/ 2481005 w 4110265"/>
                <a:gd name="connsiteY272" fmla="*/ 1333179 h 1713002"/>
                <a:gd name="connsiteX273" fmla="*/ 2481005 w 4110265"/>
                <a:gd name="connsiteY273" fmla="*/ 1345840 h 1713002"/>
                <a:gd name="connsiteX274" fmla="*/ 2496102 w 4110265"/>
                <a:gd name="connsiteY274" fmla="*/ 1345840 h 1713002"/>
                <a:gd name="connsiteX275" fmla="*/ 2496102 w 4110265"/>
                <a:gd name="connsiteY275" fmla="*/ 1357235 h 1713002"/>
                <a:gd name="connsiteX276" fmla="*/ 2521265 w 4110265"/>
                <a:gd name="connsiteY276" fmla="*/ 1357235 h 1713002"/>
                <a:gd name="connsiteX277" fmla="*/ 2521265 w 4110265"/>
                <a:gd name="connsiteY277" fmla="*/ 1366097 h 1713002"/>
                <a:gd name="connsiteX278" fmla="*/ 2532588 w 4110265"/>
                <a:gd name="connsiteY278" fmla="*/ 1366097 h 1713002"/>
                <a:gd name="connsiteX279" fmla="*/ 2532588 w 4110265"/>
                <a:gd name="connsiteY279" fmla="*/ 1378758 h 1713002"/>
                <a:gd name="connsiteX280" fmla="*/ 2556492 w 4110265"/>
                <a:gd name="connsiteY280" fmla="*/ 1378758 h 1713002"/>
                <a:gd name="connsiteX281" fmla="*/ 2556492 w 4110265"/>
                <a:gd name="connsiteY281" fmla="*/ 1387621 h 1713002"/>
                <a:gd name="connsiteX282" fmla="*/ 2569073 w 4110265"/>
                <a:gd name="connsiteY282" fmla="*/ 1387621 h 1713002"/>
                <a:gd name="connsiteX283" fmla="*/ 2569073 w 4110265"/>
                <a:gd name="connsiteY283" fmla="*/ 1401547 h 1713002"/>
                <a:gd name="connsiteX284" fmla="*/ 2606817 w 4110265"/>
                <a:gd name="connsiteY284" fmla="*/ 1401547 h 1713002"/>
                <a:gd name="connsiteX285" fmla="*/ 2606817 w 4110265"/>
                <a:gd name="connsiteY285" fmla="*/ 1409144 h 1713002"/>
                <a:gd name="connsiteX286" fmla="*/ 2654625 w 4110265"/>
                <a:gd name="connsiteY286" fmla="*/ 1409144 h 1713002"/>
                <a:gd name="connsiteX287" fmla="*/ 2654625 w 4110265"/>
                <a:gd name="connsiteY287" fmla="*/ 1415474 h 1713002"/>
                <a:gd name="connsiteX288" fmla="*/ 2660916 w 4110265"/>
                <a:gd name="connsiteY288" fmla="*/ 1415474 h 1713002"/>
                <a:gd name="connsiteX289" fmla="*/ 2660916 w 4110265"/>
                <a:gd name="connsiteY289" fmla="*/ 1430667 h 1713002"/>
                <a:gd name="connsiteX290" fmla="*/ 2679787 w 4110265"/>
                <a:gd name="connsiteY290" fmla="*/ 1430667 h 1713002"/>
                <a:gd name="connsiteX291" fmla="*/ 2679787 w 4110265"/>
                <a:gd name="connsiteY291" fmla="*/ 1440796 h 1713002"/>
                <a:gd name="connsiteX292" fmla="*/ 2702434 w 4110265"/>
                <a:gd name="connsiteY292" fmla="*/ 1440796 h 1713002"/>
                <a:gd name="connsiteX293" fmla="*/ 2702434 w 4110265"/>
                <a:gd name="connsiteY293" fmla="*/ 1459787 h 1713002"/>
                <a:gd name="connsiteX294" fmla="*/ 2712499 w 4110265"/>
                <a:gd name="connsiteY294" fmla="*/ 1459787 h 1713002"/>
                <a:gd name="connsiteX295" fmla="*/ 2712499 w 4110265"/>
                <a:gd name="connsiteY295" fmla="*/ 1467384 h 1713002"/>
                <a:gd name="connsiteX296" fmla="*/ 2733886 w 4110265"/>
                <a:gd name="connsiteY296" fmla="*/ 1467384 h 1713002"/>
                <a:gd name="connsiteX297" fmla="*/ 2733886 w 4110265"/>
                <a:gd name="connsiteY297" fmla="*/ 1477512 h 1713002"/>
                <a:gd name="connsiteX298" fmla="*/ 2747726 w 4110265"/>
                <a:gd name="connsiteY298" fmla="*/ 1477512 h 1713002"/>
                <a:gd name="connsiteX299" fmla="*/ 2747726 w 4110265"/>
                <a:gd name="connsiteY299" fmla="*/ 1486375 h 1713002"/>
                <a:gd name="connsiteX300" fmla="*/ 2765339 w 4110265"/>
                <a:gd name="connsiteY300" fmla="*/ 1486375 h 1713002"/>
                <a:gd name="connsiteX301" fmla="*/ 2765339 w 4110265"/>
                <a:gd name="connsiteY301" fmla="*/ 1492705 h 1713002"/>
                <a:gd name="connsiteX302" fmla="*/ 2785469 w 4110265"/>
                <a:gd name="connsiteY302" fmla="*/ 1492705 h 1713002"/>
                <a:gd name="connsiteX303" fmla="*/ 2785469 w 4110265"/>
                <a:gd name="connsiteY303" fmla="*/ 1497769 h 1713002"/>
                <a:gd name="connsiteX304" fmla="*/ 2824471 w 4110265"/>
                <a:gd name="connsiteY304" fmla="*/ 1497769 h 1713002"/>
                <a:gd name="connsiteX305" fmla="*/ 2824471 w 4110265"/>
                <a:gd name="connsiteY305" fmla="*/ 1500301 h 1713002"/>
                <a:gd name="connsiteX306" fmla="*/ 2833278 w 4110265"/>
                <a:gd name="connsiteY306" fmla="*/ 1500301 h 1713002"/>
                <a:gd name="connsiteX307" fmla="*/ 2833278 w 4110265"/>
                <a:gd name="connsiteY307" fmla="*/ 1514228 h 1713002"/>
                <a:gd name="connsiteX308" fmla="*/ 2860956 w 4110265"/>
                <a:gd name="connsiteY308" fmla="*/ 1514228 h 1713002"/>
                <a:gd name="connsiteX309" fmla="*/ 2860956 w 4110265"/>
                <a:gd name="connsiteY309" fmla="*/ 1520559 h 1713002"/>
                <a:gd name="connsiteX310" fmla="*/ 2872279 w 4110265"/>
                <a:gd name="connsiteY310" fmla="*/ 1520559 h 1713002"/>
                <a:gd name="connsiteX311" fmla="*/ 2872279 w 4110265"/>
                <a:gd name="connsiteY311" fmla="*/ 1525623 h 1713002"/>
                <a:gd name="connsiteX312" fmla="*/ 2884860 w 4110265"/>
                <a:gd name="connsiteY312" fmla="*/ 1525623 h 1713002"/>
                <a:gd name="connsiteX313" fmla="*/ 2884860 w 4110265"/>
                <a:gd name="connsiteY313" fmla="*/ 1539550 h 1713002"/>
                <a:gd name="connsiteX314" fmla="*/ 2907507 w 4110265"/>
                <a:gd name="connsiteY314" fmla="*/ 1539550 h 1713002"/>
                <a:gd name="connsiteX315" fmla="*/ 2907507 w 4110265"/>
                <a:gd name="connsiteY315" fmla="*/ 1547146 h 1713002"/>
                <a:gd name="connsiteX316" fmla="*/ 2921346 w 4110265"/>
                <a:gd name="connsiteY316" fmla="*/ 1547146 h 1713002"/>
                <a:gd name="connsiteX317" fmla="*/ 2926378 w 4110265"/>
                <a:gd name="connsiteY317" fmla="*/ 1552211 h 1713002"/>
                <a:gd name="connsiteX318" fmla="*/ 2967896 w 4110265"/>
                <a:gd name="connsiteY318" fmla="*/ 1552211 h 1713002"/>
                <a:gd name="connsiteX319" fmla="*/ 2967896 w 4110265"/>
                <a:gd name="connsiteY319" fmla="*/ 1559807 h 1713002"/>
                <a:gd name="connsiteX320" fmla="*/ 3015704 w 4110265"/>
                <a:gd name="connsiteY320" fmla="*/ 1559807 h 1713002"/>
                <a:gd name="connsiteX321" fmla="*/ 3015704 w 4110265"/>
                <a:gd name="connsiteY321" fmla="*/ 1566137 h 1713002"/>
                <a:gd name="connsiteX322" fmla="*/ 3025769 w 4110265"/>
                <a:gd name="connsiteY322" fmla="*/ 1566137 h 1713002"/>
                <a:gd name="connsiteX323" fmla="*/ 3025769 w 4110265"/>
                <a:gd name="connsiteY323" fmla="*/ 1573734 h 1713002"/>
                <a:gd name="connsiteX324" fmla="*/ 3044641 w 4110265"/>
                <a:gd name="connsiteY324" fmla="*/ 1573734 h 1713002"/>
                <a:gd name="connsiteX325" fmla="*/ 3044641 w 4110265"/>
                <a:gd name="connsiteY325" fmla="*/ 1580064 h 1713002"/>
                <a:gd name="connsiteX326" fmla="*/ 3066029 w 4110265"/>
                <a:gd name="connsiteY326" fmla="*/ 1580064 h 1713002"/>
                <a:gd name="connsiteX327" fmla="*/ 3066029 w 4110265"/>
                <a:gd name="connsiteY327" fmla="*/ 1590193 h 1713002"/>
                <a:gd name="connsiteX328" fmla="*/ 3087417 w 4110265"/>
                <a:gd name="connsiteY328" fmla="*/ 1590193 h 1713002"/>
                <a:gd name="connsiteX329" fmla="*/ 3087417 w 4110265"/>
                <a:gd name="connsiteY329" fmla="*/ 1595257 h 1713002"/>
                <a:gd name="connsiteX330" fmla="*/ 3228326 w 4110265"/>
                <a:gd name="connsiteY330" fmla="*/ 1595257 h 1713002"/>
                <a:gd name="connsiteX331" fmla="*/ 3228326 w 4110265"/>
                <a:gd name="connsiteY331" fmla="*/ 1609184 h 1713002"/>
                <a:gd name="connsiteX332" fmla="*/ 3274876 w 4110265"/>
                <a:gd name="connsiteY332" fmla="*/ 1609184 h 1713002"/>
                <a:gd name="connsiteX333" fmla="*/ 3274876 w 4110265"/>
                <a:gd name="connsiteY333" fmla="*/ 1620579 h 1713002"/>
                <a:gd name="connsiteX334" fmla="*/ 3356654 w 4110265"/>
                <a:gd name="connsiteY334" fmla="*/ 1620579 h 1713002"/>
                <a:gd name="connsiteX335" fmla="*/ 3356654 w 4110265"/>
                <a:gd name="connsiteY335" fmla="*/ 1631974 h 1713002"/>
                <a:gd name="connsiteX336" fmla="*/ 3440948 w 4110265"/>
                <a:gd name="connsiteY336" fmla="*/ 1631974 h 1713002"/>
                <a:gd name="connsiteX337" fmla="*/ 3440948 w 4110265"/>
                <a:gd name="connsiteY337" fmla="*/ 1644634 h 1713002"/>
                <a:gd name="connsiteX338" fmla="*/ 3624633 w 4110265"/>
                <a:gd name="connsiteY338" fmla="*/ 1644634 h 1713002"/>
                <a:gd name="connsiteX339" fmla="*/ 3624633 w 4110265"/>
                <a:gd name="connsiteY339" fmla="*/ 1662359 h 1713002"/>
                <a:gd name="connsiteX340" fmla="*/ 3642246 w 4110265"/>
                <a:gd name="connsiteY340" fmla="*/ 1662359 h 1713002"/>
                <a:gd name="connsiteX341" fmla="*/ 3642246 w 4110265"/>
                <a:gd name="connsiteY341" fmla="*/ 1686415 h 1713002"/>
                <a:gd name="connsiteX342" fmla="*/ 3698861 w 4110265"/>
                <a:gd name="connsiteY342" fmla="*/ 1686415 h 1713002"/>
                <a:gd name="connsiteX343" fmla="*/ 3698861 w 4110265"/>
                <a:gd name="connsiteY343" fmla="*/ 1713003 h 1713002"/>
                <a:gd name="connsiteX344" fmla="*/ 4110266 w 4110265"/>
                <a:gd name="connsiteY344" fmla="*/ 1713003 h 171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</a:cxnLst>
              <a:rect l="l" t="t" r="r" b="b"/>
              <a:pathLst>
                <a:path w="4110265" h="1713002">
                  <a:moveTo>
                    <a:pt x="0" y="0"/>
                  </a:moveTo>
                  <a:lnTo>
                    <a:pt x="51583" y="0"/>
                  </a:lnTo>
                  <a:lnTo>
                    <a:pt x="51583" y="8863"/>
                  </a:lnTo>
                  <a:lnTo>
                    <a:pt x="89326" y="8863"/>
                  </a:lnTo>
                  <a:lnTo>
                    <a:pt x="89326" y="17725"/>
                  </a:lnTo>
                  <a:lnTo>
                    <a:pt x="181169" y="17725"/>
                  </a:lnTo>
                  <a:lnTo>
                    <a:pt x="181169" y="26588"/>
                  </a:lnTo>
                  <a:lnTo>
                    <a:pt x="230235" y="26588"/>
                  </a:lnTo>
                  <a:lnTo>
                    <a:pt x="230235" y="34184"/>
                  </a:lnTo>
                  <a:lnTo>
                    <a:pt x="246591" y="34184"/>
                  </a:lnTo>
                  <a:lnTo>
                    <a:pt x="246591" y="44313"/>
                  </a:lnTo>
                  <a:lnTo>
                    <a:pt x="276786" y="44313"/>
                  </a:lnTo>
                  <a:lnTo>
                    <a:pt x="276786" y="53175"/>
                  </a:lnTo>
                  <a:lnTo>
                    <a:pt x="291883" y="53175"/>
                  </a:lnTo>
                  <a:lnTo>
                    <a:pt x="304464" y="53175"/>
                  </a:lnTo>
                  <a:lnTo>
                    <a:pt x="304464" y="63304"/>
                  </a:lnTo>
                  <a:lnTo>
                    <a:pt x="356047" y="63304"/>
                  </a:lnTo>
                  <a:lnTo>
                    <a:pt x="356047" y="69634"/>
                  </a:lnTo>
                  <a:lnTo>
                    <a:pt x="369886" y="69634"/>
                  </a:lnTo>
                  <a:lnTo>
                    <a:pt x="369886" y="75965"/>
                  </a:lnTo>
                  <a:lnTo>
                    <a:pt x="392532" y="75965"/>
                  </a:lnTo>
                  <a:lnTo>
                    <a:pt x="392532" y="82295"/>
                  </a:lnTo>
                  <a:lnTo>
                    <a:pt x="403855" y="82295"/>
                  </a:lnTo>
                  <a:lnTo>
                    <a:pt x="403855" y="108883"/>
                  </a:lnTo>
                  <a:lnTo>
                    <a:pt x="418953" y="108883"/>
                  </a:lnTo>
                  <a:lnTo>
                    <a:pt x="418953" y="125342"/>
                  </a:lnTo>
                  <a:lnTo>
                    <a:pt x="437824" y="125342"/>
                  </a:lnTo>
                  <a:lnTo>
                    <a:pt x="437824" y="134204"/>
                  </a:lnTo>
                  <a:lnTo>
                    <a:pt x="449147" y="134204"/>
                  </a:lnTo>
                  <a:lnTo>
                    <a:pt x="449147" y="144333"/>
                  </a:lnTo>
                  <a:lnTo>
                    <a:pt x="462987" y="144333"/>
                  </a:lnTo>
                  <a:lnTo>
                    <a:pt x="462987" y="156994"/>
                  </a:lnTo>
                  <a:lnTo>
                    <a:pt x="471794" y="156994"/>
                  </a:lnTo>
                  <a:lnTo>
                    <a:pt x="471794" y="168388"/>
                  </a:lnTo>
                  <a:lnTo>
                    <a:pt x="484375" y="168388"/>
                  </a:lnTo>
                  <a:lnTo>
                    <a:pt x="484375" y="181049"/>
                  </a:lnTo>
                  <a:lnTo>
                    <a:pt x="494440" y="181049"/>
                  </a:lnTo>
                  <a:lnTo>
                    <a:pt x="494440" y="192444"/>
                  </a:lnTo>
                  <a:lnTo>
                    <a:pt x="503246" y="192444"/>
                  </a:lnTo>
                  <a:lnTo>
                    <a:pt x="503246" y="200040"/>
                  </a:lnTo>
                  <a:lnTo>
                    <a:pt x="515828" y="200040"/>
                  </a:lnTo>
                  <a:lnTo>
                    <a:pt x="515828" y="206371"/>
                  </a:lnTo>
                  <a:lnTo>
                    <a:pt x="525893" y="206371"/>
                  </a:lnTo>
                  <a:lnTo>
                    <a:pt x="525893" y="211435"/>
                  </a:lnTo>
                  <a:lnTo>
                    <a:pt x="533441" y="211435"/>
                  </a:lnTo>
                  <a:lnTo>
                    <a:pt x="533441" y="220297"/>
                  </a:lnTo>
                  <a:lnTo>
                    <a:pt x="563636" y="220297"/>
                  </a:lnTo>
                  <a:lnTo>
                    <a:pt x="563636" y="225362"/>
                  </a:lnTo>
                  <a:lnTo>
                    <a:pt x="578733" y="225362"/>
                  </a:lnTo>
                  <a:lnTo>
                    <a:pt x="578733" y="238023"/>
                  </a:lnTo>
                  <a:lnTo>
                    <a:pt x="586282" y="238023"/>
                  </a:lnTo>
                  <a:lnTo>
                    <a:pt x="586282" y="251949"/>
                  </a:lnTo>
                  <a:lnTo>
                    <a:pt x="621509" y="251949"/>
                  </a:lnTo>
                  <a:lnTo>
                    <a:pt x="621509" y="264610"/>
                  </a:lnTo>
                  <a:lnTo>
                    <a:pt x="635349" y="264610"/>
                  </a:lnTo>
                  <a:lnTo>
                    <a:pt x="635349" y="270941"/>
                  </a:lnTo>
                  <a:lnTo>
                    <a:pt x="652962" y="270941"/>
                  </a:lnTo>
                  <a:lnTo>
                    <a:pt x="652962" y="277271"/>
                  </a:lnTo>
                  <a:lnTo>
                    <a:pt x="669318" y="277271"/>
                  </a:lnTo>
                  <a:lnTo>
                    <a:pt x="669318" y="282335"/>
                  </a:lnTo>
                  <a:lnTo>
                    <a:pt x="680641" y="282335"/>
                  </a:lnTo>
                  <a:lnTo>
                    <a:pt x="680641" y="287400"/>
                  </a:lnTo>
                  <a:lnTo>
                    <a:pt x="693222" y="287400"/>
                  </a:lnTo>
                  <a:lnTo>
                    <a:pt x="693222" y="297528"/>
                  </a:lnTo>
                  <a:lnTo>
                    <a:pt x="727191" y="297528"/>
                  </a:lnTo>
                  <a:lnTo>
                    <a:pt x="727191" y="305125"/>
                  </a:lnTo>
                  <a:lnTo>
                    <a:pt x="741030" y="305125"/>
                  </a:lnTo>
                  <a:lnTo>
                    <a:pt x="741030" y="313987"/>
                  </a:lnTo>
                  <a:lnTo>
                    <a:pt x="756128" y="313987"/>
                  </a:lnTo>
                  <a:lnTo>
                    <a:pt x="756128" y="322850"/>
                  </a:lnTo>
                  <a:lnTo>
                    <a:pt x="768709" y="322850"/>
                  </a:lnTo>
                  <a:lnTo>
                    <a:pt x="768709" y="348171"/>
                  </a:lnTo>
                  <a:lnTo>
                    <a:pt x="775000" y="348171"/>
                  </a:lnTo>
                  <a:lnTo>
                    <a:pt x="775000" y="357034"/>
                  </a:lnTo>
                  <a:lnTo>
                    <a:pt x="820292" y="357034"/>
                  </a:lnTo>
                  <a:lnTo>
                    <a:pt x="820292" y="365896"/>
                  </a:lnTo>
                  <a:lnTo>
                    <a:pt x="836647" y="365896"/>
                  </a:lnTo>
                  <a:lnTo>
                    <a:pt x="836647" y="383621"/>
                  </a:lnTo>
                  <a:lnTo>
                    <a:pt x="858035" y="383621"/>
                  </a:lnTo>
                  <a:lnTo>
                    <a:pt x="858035" y="397548"/>
                  </a:lnTo>
                  <a:lnTo>
                    <a:pt x="869358" y="397548"/>
                  </a:lnTo>
                  <a:lnTo>
                    <a:pt x="869358" y="408943"/>
                  </a:lnTo>
                  <a:lnTo>
                    <a:pt x="895779" y="408943"/>
                  </a:lnTo>
                  <a:lnTo>
                    <a:pt x="895779" y="427934"/>
                  </a:lnTo>
                  <a:lnTo>
                    <a:pt x="918425" y="427934"/>
                  </a:lnTo>
                  <a:lnTo>
                    <a:pt x="918425" y="436797"/>
                  </a:lnTo>
                  <a:lnTo>
                    <a:pt x="928490" y="436797"/>
                  </a:lnTo>
                  <a:lnTo>
                    <a:pt x="928490" y="446925"/>
                  </a:lnTo>
                  <a:lnTo>
                    <a:pt x="937297" y="446925"/>
                  </a:lnTo>
                  <a:lnTo>
                    <a:pt x="937297" y="455788"/>
                  </a:lnTo>
                  <a:lnTo>
                    <a:pt x="951136" y="455788"/>
                  </a:lnTo>
                  <a:lnTo>
                    <a:pt x="951136" y="477311"/>
                  </a:lnTo>
                  <a:lnTo>
                    <a:pt x="995170" y="477311"/>
                  </a:lnTo>
                  <a:lnTo>
                    <a:pt x="995170" y="487440"/>
                  </a:lnTo>
                  <a:lnTo>
                    <a:pt x="1006493" y="487440"/>
                  </a:lnTo>
                  <a:lnTo>
                    <a:pt x="1006493" y="497568"/>
                  </a:lnTo>
                  <a:lnTo>
                    <a:pt x="1031655" y="497568"/>
                  </a:lnTo>
                  <a:lnTo>
                    <a:pt x="1031655" y="505165"/>
                  </a:lnTo>
                  <a:lnTo>
                    <a:pt x="1046753" y="505165"/>
                  </a:lnTo>
                  <a:lnTo>
                    <a:pt x="1046753" y="515293"/>
                  </a:lnTo>
                  <a:lnTo>
                    <a:pt x="1058076" y="515293"/>
                  </a:lnTo>
                  <a:lnTo>
                    <a:pt x="1058076" y="526688"/>
                  </a:lnTo>
                  <a:lnTo>
                    <a:pt x="1075689" y="526688"/>
                  </a:lnTo>
                  <a:lnTo>
                    <a:pt x="1075689" y="535551"/>
                  </a:lnTo>
                  <a:lnTo>
                    <a:pt x="1089529" y="535551"/>
                  </a:lnTo>
                  <a:lnTo>
                    <a:pt x="1089529" y="549478"/>
                  </a:lnTo>
                  <a:lnTo>
                    <a:pt x="1099594" y="549478"/>
                  </a:lnTo>
                  <a:lnTo>
                    <a:pt x="1099594" y="555808"/>
                  </a:lnTo>
                  <a:lnTo>
                    <a:pt x="1110917" y="555808"/>
                  </a:lnTo>
                  <a:lnTo>
                    <a:pt x="1110917" y="562138"/>
                  </a:lnTo>
                  <a:lnTo>
                    <a:pt x="1129788" y="562138"/>
                  </a:lnTo>
                  <a:lnTo>
                    <a:pt x="1129788" y="572267"/>
                  </a:lnTo>
                  <a:lnTo>
                    <a:pt x="1144886" y="572267"/>
                  </a:lnTo>
                  <a:lnTo>
                    <a:pt x="1144886" y="578597"/>
                  </a:lnTo>
                  <a:lnTo>
                    <a:pt x="1157467" y="578597"/>
                  </a:lnTo>
                  <a:lnTo>
                    <a:pt x="1157467" y="588726"/>
                  </a:lnTo>
                  <a:lnTo>
                    <a:pt x="1183887" y="588726"/>
                  </a:lnTo>
                  <a:lnTo>
                    <a:pt x="1183887" y="595056"/>
                  </a:lnTo>
                  <a:lnTo>
                    <a:pt x="1200243" y="595056"/>
                  </a:lnTo>
                  <a:lnTo>
                    <a:pt x="1200243" y="600121"/>
                  </a:lnTo>
                  <a:lnTo>
                    <a:pt x="1210308" y="600121"/>
                  </a:lnTo>
                  <a:lnTo>
                    <a:pt x="1210308" y="605185"/>
                  </a:lnTo>
                  <a:lnTo>
                    <a:pt x="1224147" y="605185"/>
                  </a:lnTo>
                  <a:lnTo>
                    <a:pt x="1224147" y="615314"/>
                  </a:lnTo>
                  <a:lnTo>
                    <a:pt x="1243019" y="615314"/>
                  </a:lnTo>
                  <a:lnTo>
                    <a:pt x="1243019" y="620378"/>
                  </a:lnTo>
                  <a:lnTo>
                    <a:pt x="1259374" y="620378"/>
                  </a:lnTo>
                  <a:lnTo>
                    <a:pt x="1266923" y="620378"/>
                  </a:lnTo>
                  <a:lnTo>
                    <a:pt x="1266923" y="627974"/>
                  </a:lnTo>
                  <a:lnTo>
                    <a:pt x="1274472" y="627974"/>
                  </a:lnTo>
                  <a:lnTo>
                    <a:pt x="1274472" y="636837"/>
                  </a:lnTo>
                  <a:lnTo>
                    <a:pt x="1295860" y="636837"/>
                  </a:lnTo>
                  <a:lnTo>
                    <a:pt x="1295860" y="652030"/>
                  </a:lnTo>
                  <a:lnTo>
                    <a:pt x="1310957" y="652030"/>
                  </a:lnTo>
                  <a:lnTo>
                    <a:pt x="1310957" y="674819"/>
                  </a:lnTo>
                  <a:lnTo>
                    <a:pt x="1327313" y="674819"/>
                  </a:lnTo>
                  <a:lnTo>
                    <a:pt x="1327313" y="688746"/>
                  </a:lnTo>
                  <a:lnTo>
                    <a:pt x="1338636" y="688746"/>
                  </a:lnTo>
                  <a:lnTo>
                    <a:pt x="1338636" y="700141"/>
                  </a:lnTo>
                  <a:lnTo>
                    <a:pt x="1348700" y="700141"/>
                  </a:lnTo>
                  <a:lnTo>
                    <a:pt x="1348700" y="707737"/>
                  </a:lnTo>
                  <a:lnTo>
                    <a:pt x="1368830" y="707737"/>
                  </a:lnTo>
                  <a:lnTo>
                    <a:pt x="1368830" y="711535"/>
                  </a:lnTo>
                  <a:lnTo>
                    <a:pt x="1393993" y="711535"/>
                  </a:lnTo>
                  <a:lnTo>
                    <a:pt x="1393993" y="719132"/>
                  </a:lnTo>
                  <a:lnTo>
                    <a:pt x="1404058" y="719132"/>
                  </a:lnTo>
                  <a:lnTo>
                    <a:pt x="1404058" y="729261"/>
                  </a:lnTo>
                  <a:lnTo>
                    <a:pt x="1417897" y="729261"/>
                  </a:lnTo>
                  <a:lnTo>
                    <a:pt x="1417897" y="739389"/>
                  </a:lnTo>
                  <a:lnTo>
                    <a:pt x="1430478" y="739389"/>
                  </a:lnTo>
                  <a:lnTo>
                    <a:pt x="1430478" y="769775"/>
                  </a:lnTo>
                  <a:lnTo>
                    <a:pt x="1443059" y="769775"/>
                  </a:lnTo>
                  <a:lnTo>
                    <a:pt x="1443059" y="782436"/>
                  </a:lnTo>
                  <a:lnTo>
                    <a:pt x="1456899" y="782436"/>
                  </a:lnTo>
                  <a:lnTo>
                    <a:pt x="1456899" y="791298"/>
                  </a:lnTo>
                  <a:lnTo>
                    <a:pt x="1468222" y="791298"/>
                  </a:lnTo>
                  <a:lnTo>
                    <a:pt x="1468222" y="805225"/>
                  </a:lnTo>
                  <a:lnTo>
                    <a:pt x="1475770" y="805225"/>
                  </a:lnTo>
                  <a:lnTo>
                    <a:pt x="1475770" y="814088"/>
                  </a:lnTo>
                  <a:lnTo>
                    <a:pt x="1489609" y="814088"/>
                  </a:lnTo>
                  <a:lnTo>
                    <a:pt x="1489609" y="822950"/>
                  </a:lnTo>
                  <a:lnTo>
                    <a:pt x="1514772" y="822950"/>
                  </a:lnTo>
                  <a:lnTo>
                    <a:pt x="1514772" y="841941"/>
                  </a:lnTo>
                  <a:lnTo>
                    <a:pt x="1521062" y="841941"/>
                  </a:lnTo>
                  <a:lnTo>
                    <a:pt x="1521062" y="860932"/>
                  </a:lnTo>
                  <a:lnTo>
                    <a:pt x="1534902" y="860932"/>
                  </a:lnTo>
                  <a:lnTo>
                    <a:pt x="1534902" y="869795"/>
                  </a:lnTo>
                  <a:lnTo>
                    <a:pt x="1555032" y="869795"/>
                  </a:lnTo>
                  <a:lnTo>
                    <a:pt x="1555032" y="878658"/>
                  </a:lnTo>
                  <a:lnTo>
                    <a:pt x="1565096" y="878658"/>
                  </a:lnTo>
                  <a:lnTo>
                    <a:pt x="1565096" y="887520"/>
                  </a:lnTo>
                  <a:lnTo>
                    <a:pt x="1594033" y="887520"/>
                  </a:lnTo>
                  <a:lnTo>
                    <a:pt x="1594033" y="895117"/>
                  </a:lnTo>
                  <a:lnTo>
                    <a:pt x="1601582" y="895117"/>
                  </a:lnTo>
                  <a:lnTo>
                    <a:pt x="1601582" y="907777"/>
                  </a:lnTo>
                  <a:lnTo>
                    <a:pt x="1619195" y="907777"/>
                  </a:lnTo>
                  <a:lnTo>
                    <a:pt x="1619195" y="919172"/>
                  </a:lnTo>
                  <a:lnTo>
                    <a:pt x="1630519" y="919172"/>
                  </a:lnTo>
                  <a:lnTo>
                    <a:pt x="1630519" y="944494"/>
                  </a:lnTo>
                  <a:lnTo>
                    <a:pt x="1664488" y="944494"/>
                  </a:lnTo>
                  <a:lnTo>
                    <a:pt x="1664488" y="948292"/>
                  </a:lnTo>
                  <a:lnTo>
                    <a:pt x="1675811" y="948292"/>
                  </a:lnTo>
                  <a:lnTo>
                    <a:pt x="1675811" y="962219"/>
                  </a:lnTo>
                  <a:lnTo>
                    <a:pt x="1684617" y="962219"/>
                  </a:lnTo>
                  <a:lnTo>
                    <a:pt x="1684617" y="976146"/>
                  </a:lnTo>
                  <a:lnTo>
                    <a:pt x="1690908" y="976146"/>
                  </a:lnTo>
                  <a:lnTo>
                    <a:pt x="1690908" y="987540"/>
                  </a:lnTo>
                  <a:lnTo>
                    <a:pt x="1699715" y="987540"/>
                  </a:lnTo>
                  <a:lnTo>
                    <a:pt x="1699715" y="997669"/>
                  </a:lnTo>
                  <a:lnTo>
                    <a:pt x="1708522" y="997669"/>
                  </a:lnTo>
                  <a:lnTo>
                    <a:pt x="1708522" y="1009064"/>
                  </a:lnTo>
                  <a:lnTo>
                    <a:pt x="1727394" y="1009064"/>
                  </a:lnTo>
                  <a:lnTo>
                    <a:pt x="1727394" y="1021724"/>
                  </a:lnTo>
                  <a:lnTo>
                    <a:pt x="1737458" y="1021724"/>
                  </a:lnTo>
                  <a:lnTo>
                    <a:pt x="1737458" y="1026789"/>
                  </a:lnTo>
                  <a:lnTo>
                    <a:pt x="1768911" y="1026789"/>
                  </a:lnTo>
                  <a:lnTo>
                    <a:pt x="1768911" y="1033119"/>
                  </a:lnTo>
                  <a:lnTo>
                    <a:pt x="1787783" y="1033119"/>
                  </a:lnTo>
                  <a:lnTo>
                    <a:pt x="1787783" y="1039449"/>
                  </a:lnTo>
                  <a:lnTo>
                    <a:pt x="1797848" y="1039449"/>
                  </a:lnTo>
                  <a:lnTo>
                    <a:pt x="1797848" y="1047046"/>
                  </a:lnTo>
                  <a:lnTo>
                    <a:pt x="1814203" y="1047046"/>
                  </a:lnTo>
                  <a:lnTo>
                    <a:pt x="1814203" y="1055908"/>
                  </a:lnTo>
                  <a:lnTo>
                    <a:pt x="1831817" y="1055908"/>
                  </a:lnTo>
                  <a:lnTo>
                    <a:pt x="1831817" y="1062239"/>
                  </a:lnTo>
                  <a:lnTo>
                    <a:pt x="1844398" y="1062239"/>
                  </a:lnTo>
                  <a:lnTo>
                    <a:pt x="1844398" y="1072367"/>
                  </a:lnTo>
                  <a:lnTo>
                    <a:pt x="1851947" y="1072367"/>
                  </a:lnTo>
                  <a:lnTo>
                    <a:pt x="1851947" y="1079964"/>
                  </a:lnTo>
                  <a:lnTo>
                    <a:pt x="1862012" y="1079964"/>
                  </a:lnTo>
                  <a:lnTo>
                    <a:pt x="1862012" y="1100221"/>
                  </a:lnTo>
                  <a:lnTo>
                    <a:pt x="1873335" y="1100221"/>
                  </a:lnTo>
                  <a:lnTo>
                    <a:pt x="1873335" y="1114148"/>
                  </a:lnTo>
                  <a:lnTo>
                    <a:pt x="1888432" y="1114148"/>
                  </a:lnTo>
                  <a:lnTo>
                    <a:pt x="1888432" y="1124277"/>
                  </a:lnTo>
                  <a:lnTo>
                    <a:pt x="1901014" y="1124277"/>
                  </a:lnTo>
                  <a:lnTo>
                    <a:pt x="1901014" y="1135671"/>
                  </a:lnTo>
                  <a:lnTo>
                    <a:pt x="1918627" y="1135671"/>
                  </a:lnTo>
                  <a:lnTo>
                    <a:pt x="1918627" y="1142002"/>
                  </a:lnTo>
                  <a:lnTo>
                    <a:pt x="1936241" y="1142002"/>
                  </a:lnTo>
                  <a:lnTo>
                    <a:pt x="1936241" y="1150864"/>
                  </a:lnTo>
                  <a:lnTo>
                    <a:pt x="1951338" y="1150864"/>
                  </a:lnTo>
                  <a:lnTo>
                    <a:pt x="1951338" y="1155929"/>
                  </a:lnTo>
                  <a:lnTo>
                    <a:pt x="1962661" y="1155929"/>
                  </a:lnTo>
                  <a:lnTo>
                    <a:pt x="1962661" y="1162259"/>
                  </a:lnTo>
                  <a:lnTo>
                    <a:pt x="1976501" y="1162259"/>
                  </a:lnTo>
                  <a:lnTo>
                    <a:pt x="1976501" y="1168589"/>
                  </a:lnTo>
                  <a:lnTo>
                    <a:pt x="2010470" y="1168589"/>
                  </a:lnTo>
                  <a:lnTo>
                    <a:pt x="2010470" y="1174920"/>
                  </a:lnTo>
                  <a:lnTo>
                    <a:pt x="2028083" y="1174920"/>
                  </a:lnTo>
                  <a:lnTo>
                    <a:pt x="2028083" y="1181250"/>
                  </a:lnTo>
                  <a:lnTo>
                    <a:pt x="2039406" y="1181250"/>
                  </a:lnTo>
                  <a:lnTo>
                    <a:pt x="2039406" y="1186314"/>
                  </a:lnTo>
                  <a:lnTo>
                    <a:pt x="2055762" y="1186314"/>
                  </a:lnTo>
                  <a:lnTo>
                    <a:pt x="2055762" y="1193911"/>
                  </a:lnTo>
                  <a:lnTo>
                    <a:pt x="2069601" y="1193911"/>
                  </a:lnTo>
                  <a:lnTo>
                    <a:pt x="2069601" y="1204040"/>
                  </a:lnTo>
                  <a:lnTo>
                    <a:pt x="2093505" y="1204040"/>
                  </a:lnTo>
                  <a:lnTo>
                    <a:pt x="2093505" y="1209104"/>
                  </a:lnTo>
                  <a:lnTo>
                    <a:pt x="2121184" y="1209104"/>
                  </a:lnTo>
                  <a:lnTo>
                    <a:pt x="2121184" y="1215434"/>
                  </a:lnTo>
                  <a:lnTo>
                    <a:pt x="2151379" y="1215434"/>
                  </a:lnTo>
                  <a:lnTo>
                    <a:pt x="2151379" y="1219232"/>
                  </a:lnTo>
                  <a:lnTo>
                    <a:pt x="2201703" y="1219232"/>
                  </a:lnTo>
                  <a:lnTo>
                    <a:pt x="2201703" y="1224297"/>
                  </a:lnTo>
                  <a:lnTo>
                    <a:pt x="2210510" y="1224297"/>
                  </a:lnTo>
                  <a:lnTo>
                    <a:pt x="2210510" y="1231893"/>
                  </a:lnTo>
                  <a:lnTo>
                    <a:pt x="2219317" y="1231893"/>
                  </a:lnTo>
                  <a:lnTo>
                    <a:pt x="2219317" y="1238224"/>
                  </a:lnTo>
                  <a:lnTo>
                    <a:pt x="2254544" y="1238224"/>
                  </a:lnTo>
                  <a:lnTo>
                    <a:pt x="2254544" y="1252150"/>
                  </a:lnTo>
                  <a:lnTo>
                    <a:pt x="2265867" y="1252150"/>
                  </a:lnTo>
                  <a:lnTo>
                    <a:pt x="2265867" y="1261013"/>
                  </a:lnTo>
                  <a:lnTo>
                    <a:pt x="2275932" y="1261013"/>
                  </a:lnTo>
                  <a:lnTo>
                    <a:pt x="2275932" y="1268609"/>
                  </a:lnTo>
                  <a:lnTo>
                    <a:pt x="2340096" y="1268609"/>
                  </a:lnTo>
                  <a:lnTo>
                    <a:pt x="2340096" y="1281270"/>
                  </a:lnTo>
                  <a:lnTo>
                    <a:pt x="2358968" y="1281270"/>
                  </a:lnTo>
                  <a:lnTo>
                    <a:pt x="2358968" y="1290133"/>
                  </a:lnTo>
                  <a:lnTo>
                    <a:pt x="2370291" y="1290133"/>
                  </a:lnTo>
                  <a:lnTo>
                    <a:pt x="2382872" y="1290133"/>
                  </a:lnTo>
                  <a:lnTo>
                    <a:pt x="2382872" y="1298995"/>
                  </a:lnTo>
                  <a:lnTo>
                    <a:pt x="2395453" y="1298995"/>
                  </a:lnTo>
                  <a:lnTo>
                    <a:pt x="2395453" y="1304060"/>
                  </a:lnTo>
                  <a:lnTo>
                    <a:pt x="2408034" y="1304060"/>
                  </a:lnTo>
                  <a:lnTo>
                    <a:pt x="2408034" y="1310390"/>
                  </a:lnTo>
                  <a:lnTo>
                    <a:pt x="2424390" y="1310390"/>
                  </a:lnTo>
                  <a:lnTo>
                    <a:pt x="2424390" y="1316720"/>
                  </a:lnTo>
                  <a:lnTo>
                    <a:pt x="2450810" y="1316720"/>
                  </a:lnTo>
                  <a:lnTo>
                    <a:pt x="2450810" y="1323051"/>
                  </a:lnTo>
                  <a:lnTo>
                    <a:pt x="2459617" y="1323051"/>
                  </a:lnTo>
                  <a:lnTo>
                    <a:pt x="2459617" y="1333179"/>
                  </a:lnTo>
                  <a:lnTo>
                    <a:pt x="2481005" y="1333179"/>
                  </a:lnTo>
                  <a:lnTo>
                    <a:pt x="2481005" y="1345840"/>
                  </a:lnTo>
                  <a:lnTo>
                    <a:pt x="2496102" y="1345840"/>
                  </a:lnTo>
                  <a:lnTo>
                    <a:pt x="2496102" y="1357235"/>
                  </a:lnTo>
                  <a:lnTo>
                    <a:pt x="2521265" y="1357235"/>
                  </a:lnTo>
                  <a:lnTo>
                    <a:pt x="2521265" y="1366097"/>
                  </a:lnTo>
                  <a:lnTo>
                    <a:pt x="2532588" y="1366097"/>
                  </a:lnTo>
                  <a:lnTo>
                    <a:pt x="2532588" y="1378758"/>
                  </a:lnTo>
                  <a:lnTo>
                    <a:pt x="2556492" y="1378758"/>
                  </a:lnTo>
                  <a:lnTo>
                    <a:pt x="2556492" y="1387621"/>
                  </a:lnTo>
                  <a:lnTo>
                    <a:pt x="2569073" y="1387621"/>
                  </a:lnTo>
                  <a:lnTo>
                    <a:pt x="2569073" y="1401547"/>
                  </a:lnTo>
                  <a:lnTo>
                    <a:pt x="2606817" y="1401547"/>
                  </a:lnTo>
                  <a:lnTo>
                    <a:pt x="2606817" y="1409144"/>
                  </a:lnTo>
                  <a:lnTo>
                    <a:pt x="2654625" y="1409144"/>
                  </a:lnTo>
                  <a:lnTo>
                    <a:pt x="2654625" y="1415474"/>
                  </a:lnTo>
                  <a:lnTo>
                    <a:pt x="2660916" y="1415474"/>
                  </a:lnTo>
                  <a:lnTo>
                    <a:pt x="2660916" y="1430667"/>
                  </a:lnTo>
                  <a:lnTo>
                    <a:pt x="2679787" y="1430667"/>
                  </a:lnTo>
                  <a:lnTo>
                    <a:pt x="2679787" y="1440796"/>
                  </a:lnTo>
                  <a:lnTo>
                    <a:pt x="2702434" y="1440796"/>
                  </a:lnTo>
                  <a:lnTo>
                    <a:pt x="2702434" y="1459787"/>
                  </a:lnTo>
                  <a:lnTo>
                    <a:pt x="2712499" y="1459787"/>
                  </a:lnTo>
                  <a:lnTo>
                    <a:pt x="2712499" y="1467384"/>
                  </a:lnTo>
                  <a:lnTo>
                    <a:pt x="2733886" y="1467384"/>
                  </a:lnTo>
                  <a:lnTo>
                    <a:pt x="2733886" y="1477512"/>
                  </a:lnTo>
                  <a:lnTo>
                    <a:pt x="2747726" y="1477512"/>
                  </a:lnTo>
                  <a:lnTo>
                    <a:pt x="2747726" y="1486375"/>
                  </a:lnTo>
                  <a:lnTo>
                    <a:pt x="2765339" y="1486375"/>
                  </a:lnTo>
                  <a:lnTo>
                    <a:pt x="2765339" y="1492705"/>
                  </a:lnTo>
                  <a:lnTo>
                    <a:pt x="2785469" y="1492705"/>
                  </a:lnTo>
                  <a:lnTo>
                    <a:pt x="2785469" y="1497769"/>
                  </a:lnTo>
                  <a:lnTo>
                    <a:pt x="2824471" y="1497769"/>
                  </a:lnTo>
                  <a:lnTo>
                    <a:pt x="2824471" y="1500301"/>
                  </a:lnTo>
                  <a:lnTo>
                    <a:pt x="2833278" y="1500301"/>
                  </a:lnTo>
                  <a:lnTo>
                    <a:pt x="2833278" y="1514228"/>
                  </a:lnTo>
                  <a:lnTo>
                    <a:pt x="2860956" y="1514228"/>
                  </a:lnTo>
                  <a:lnTo>
                    <a:pt x="2860956" y="1520559"/>
                  </a:lnTo>
                  <a:lnTo>
                    <a:pt x="2872279" y="1520559"/>
                  </a:lnTo>
                  <a:lnTo>
                    <a:pt x="2872279" y="1525623"/>
                  </a:lnTo>
                  <a:lnTo>
                    <a:pt x="2884860" y="1525623"/>
                  </a:lnTo>
                  <a:lnTo>
                    <a:pt x="2884860" y="1539550"/>
                  </a:lnTo>
                  <a:lnTo>
                    <a:pt x="2907507" y="1539550"/>
                  </a:lnTo>
                  <a:lnTo>
                    <a:pt x="2907507" y="1547146"/>
                  </a:lnTo>
                  <a:lnTo>
                    <a:pt x="2921346" y="1547146"/>
                  </a:lnTo>
                  <a:lnTo>
                    <a:pt x="2926378" y="1552211"/>
                  </a:lnTo>
                  <a:lnTo>
                    <a:pt x="2967896" y="1552211"/>
                  </a:lnTo>
                  <a:lnTo>
                    <a:pt x="2967896" y="1559807"/>
                  </a:lnTo>
                  <a:lnTo>
                    <a:pt x="3015704" y="1559807"/>
                  </a:lnTo>
                  <a:lnTo>
                    <a:pt x="3015704" y="1566137"/>
                  </a:lnTo>
                  <a:lnTo>
                    <a:pt x="3025769" y="1566137"/>
                  </a:lnTo>
                  <a:lnTo>
                    <a:pt x="3025769" y="1573734"/>
                  </a:lnTo>
                  <a:lnTo>
                    <a:pt x="3044641" y="1573734"/>
                  </a:lnTo>
                  <a:lnTo>
                    <a:pt x="3044641" y="1580064"/>
                  </a:lnTo>
                  <a:lnTo>
                    <a:pt x="3066029" y="1580064"/>
                  </a:lnTo>
                  <a:lnTo>
                    <a:pt x="3066029" y="1590193"/>
                  </a:lnTo>
                  <a:lnTo>
                    <a:pt x="3087417" y="1590193"/>
                  </a:lnTo>
                  <a:lnTo>
                    <a:pt x="3087417" y="1595257"/>
                  </a:lnTo>
                  <a:lnTo>
                    <a:pt x="3228326" y="1595257"/>
                  </a:lnTo>
                  <a:lnTo>
                    <a:pt x="3228326" y="1609184"/>
                  </a:lnTo>
                  <a:lnTo>
                    <a:pt x="3274876" y="1609184"/>
                  </a:lnTo>
                  <a:lnTo>
                    <a:pt x="3274876" y="1620579"/>
                  </a:lnTo>
                  <a:lnTo>
                    <a:pt x="3356654" y="1620579"/>
                  </a:lnTo>
                  <a:lnTo>
                    <a:pt x="3356654" y="1631974"/>
                  </a:lnTo>
                  <a:lnTo>
                    <a:pt x="3440948" y="1631974"/>
                  </a:lnTo>
                  <a:lnTo>
                    <a:pt x="3440948" y="1644634"/>
                  </a:lnTo>
                  <a:lnTo>
                    <a:pt x="3624633" y="1644634"/>
                  </a:lnTo>
                  <a:lnTo>
                    <a:pt x="3624633" y="1662359"/>
                  </a:lnTo>
                  <a:lnTo>
                    <a:pt x="3642246" y="1662359"/>
                  </a:lnTo>
                  <a:lnTo>
                    <a:pt x="3642246" y="1686415"/>
                  </a:lnTo>
                  <a:lnTo>
                    <a:pt x="3698861" y="1686415"/>
                  </a:lnTo>
                  <a:lnTo>
                    <a:pt x="3698861" y="1713003"/>
                  </a:lnTo>
                  <a:lnTo>
                    <a:pt x="4110266" y="1713003"/>
                  </a:lnTo>
                </a:path>
              </a:pathLst>
            </a:custGeom>
            <a:noFill/>
            <a:ln w="12700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7" name="Freeform 496">
              <a:extLst>
                <a:ext uri="{FF2B5EF4-FFF2-40B4-BE49-F238E27FC236}">
                  <a16:creationId xmlns:a16="http://schemas.microsoft.com/office/drawing/2014/main" id="{C5D9CC93-209E-F4EA-310E-016C0286F611}"/>
                </a:ext>
              </a:extLst>
            </p:cNvPr>
            <p:cNvSpPr/>
            <p:nvPr/>
          </p:nvSpPr>
          <p:spPr>
            <a:xfrm>
              <a:off x="7020430" y="2001395"/>
              <a:ext cx="4131653" cy="1630707"/>
            </a:xfrm>
            <a:custGeom>
              <a:avLst/>
              <a:gdLst>
                <a:gd name="connsiteX0" fmla="*/ 0 w 4131653"/>
                <a:gd name="connsiteY0" fmla="*/ 0 h 1630707"/>
                <a:gd name="connsiteX1" fmla="*/ 20130 w 4131653"/>
                <a:gd name="connsiteY1" fmla="*/ 0 h 1630707"/>
                <a:gd name="connsiteX2" fmla="*/ 20130 w 4131653"/>
                <a:gd name="connsiteY2" fmla="*/ 8863 h 1630707"/>
                <a:gd name="connsiteX3" fmla="*/ 39002 w 4131653"/>
                <a:gd name="connsiteY3" fmla="*/ 8863 h 1630707"/>
                <a:gd name="connsiteX4" fmla="*/ 39002 w 4131653"/>
                <a:gd name="connsiteY4" fmla="*/ 16459 h 1630707"/>
                <a:gd name="connsiteX5" fmla="*/ 55357 w 4131653"/>
                <a:gd name="connsiteY5" fmla="*/ 16459 h 1630707"/>
                <a:gd name="connsiteX6" fmla="*/ 79261 w 4131653"/>
                <a:gd name="connsiteY6" fmla="*/ 16459 h 1630707"/>
                <a:gd name="connsiteX7" fmla="*/ 79261 w 4131653"/>
                <a:gd name="connsiteY7" fmla="*/ 22789 h 1630707"/>
                <a:gd name="connsiteX8" fmla="*/ 142167 w 4131653"/>
                <a:gd name="connsiteY8" fmla="*/ 22789 h 1630707"/>
                <a:gd name="connsiteX9" fmla="*/ 142167 w 4131653"/>
                <a:gd name="connsiteY9" fmla="*/ 30386 h 1630707"/>
                <a:gd name="connsiteX10" fmla="*/ 153490 w 4131653"/>
                <a:gd name="connsiteY10" fmla="*/ 30386 h 1630707"/>
                <a:gd name="connsiteX11" fmla="*/ 153490 w 4131653"/>
                <a:gd name="connsiteY11" fmla="*/ 45579 h 1630707"/>
                <a:gd name="connsiteX12" fmla="*/ 193750 w 4131653"/>
                <a:gd name="connsiteY12" fmla="*/ 45579 h 1630707"/>
                <a:gd name="connsiteX13" fmla="*/ 193750 w 4131653"/>
                <a:gd name="connsiteY13" fmla="*/ 53175 h 1630707"/>
                <a:gd name="connsiteX14" fmla="*/ 223945 w 4131653"/>
                <a:gd name="connsiteY14" fmla="*/ 53175 h 1630707"/>
                <a:gd name="connsiteX15" fmla="*/ 223945 w 4131653"/>
                <a:gd name="connsiteY15" fmla="*/ 69634 h 1630707"/>
                <a:gd name="connsiteX16" fmla="*/ 260430 w 4131653"/>
                <a:gd name="connsiteY16" fmla="*/ 69634 h 1630707"/>
                <a:gd name="connsiteX17" fmla="*/ 260430 w 4131653"/>
                <a:gd name="connsiteY17" fmla="*/ 82295 h 1630707"/>
                <a:gd name="connsiteX18" fmla="*/ 276786 w 4131653"/>
                <a:gd name="connsiteY18" fmla="*/ 82295 h 1630707"/>
                <a:gd name="connsiteX19" fmla="*/ 276786 w 4131653"/>
                <a:gd name="connsiteY19" fmla="*/ 97488 h 1630707"/>
                <a:gd name="connsiteX20" fmla="*/ 289367 w 4131653"/>
                <a:gd name="connsiteY20" fmla="*/ 97488 h 1630707"/>
                <a:gd name="connsiteX21" fmla="*/ 289367 w 4131653"/>
                <a:gd name="connsiteY21" fmla="*/ 108883 h 1630707"/>
                <a:gd name="connsiteX22" fmla="*/ 303206 w 4131653"/>
                <a:gd name="connsiteY22" fmla="*/ 108883 h 1630707"/>
                <a:gd name="connsiteX23" fmla="*/ 303206 w 4131653"/>
                <a:gd name="connsiteY23" fmla="*/ 126608 h 1630707"/>
                <a:gd name="connsiteX24" fmla="*/ 327110 w 4131653"/>
                <a:gd name="connsiteY24" fmla="*/ 126608 h 1630707"/>
                <a:gd name="connsiteX25" fmla="*/ 327110 w 4131653"/>
                <a:gd name="connsiteY25" fmla="*/ 135470 h 1630707"/>
                <a:gd name="connsiteX26" fmla="*/ 362337 w 4131653"/>
                <a:gd name="connsiteY26" fmla="*/ 135470 h 1630707"/>
                <a:gd name="connsiteX27" fmla="*/ 362337 w 4131653"/>
                <a:gd name="connsiteY27" fmla="*/ 143067 h 1630707"/>
                <a:gd name="connsiteX28" fmla="*/ 371144 w 4131653"/>
                <a:gd name="connsiteY28" fmla="*/ 143067 h 1630707"/>
                <a:gd name="connsiteX29" fmla="*/ 371144 w 4131653"/>
                <a:gd name="connsiteY29" fmla="*/ 151929 h 1630707"/>
                <a:gd name="connsiteX30" fmla="*/ 378693 w 4131653"/>
                <a:gd name="connsiteY30" fmla="*/ 151929 h 1630707"/>
                <a:gd name="connsiteX31" fmla="*/ 378693 w 4131653"/>
                <a:gd name="connsiteY31" fmla="*/ 164590 h 1630707"/>
                <a:gd name="connsiteX32" fmla="*/ 398823 w 4131653"/>
                <a:gd name="connsiteY32" fmla="*/ 164590 h 1630707"/>
                <a:gd name="connsiteX33" fmla="*/ 398823 w 4131653"/>
                <a:gd name="connsiteY33" fmla="*/ 173453 h 1630707"/>
                <a:gd name="connsiteX34" fmla="*/ 434050 w 4131653"/>
                <a:gd name="connsiteY34" fmla="*/ 173453 h 1630707"/>
                <a:gd name="connsiteX35" fmla="*/ 434050 w 4131653"/>
                <a:gd name="connsiteY35" fmla="*/ 182315 h 1630707"/>
                <a:gd name="connsiteX36" fmla="*/ 449147 w 4131653"/>
                <a:gd name="connsiteY36" fmla="*/ 182315 h 1630707"/>
                <a:gd name="connsiteX37" fmla="*/ 449147 w 4131653"/>
                <a:gd name="connsiteY37" fmla="*/ 193710 h 1630707"/>
                <a:gd name="connsiteX38" fmla="*/ 460470 w 4131653"/>
                <a:gd name="connsiteY38" fmla="*/ 193710 h 1630707"/>
                <a:gd name="connsiteX39" fmla="*/ 460470 w 4131653"/>
                <a:gd name="connsiteY39" fmla="*/ 205105 h 1630707"/>
                <a:gd name="connsiteX40" fmla="*/ 484375 w 4131653"/>
                <a:gd name="connsiteY40" fmla="*/ 205105 h 1630707"/>
                <a:gd name="connsiteX41" fmla="*/ 484375 w 4131653"/>
                <a:gd name="connsiteY41" fmla="*/ 213967 h 1630707"/>
                <a:gd name="connsiteX42" fmla="*/ 501988 w 4131653"/>
                <a:gd name="connsiteY42" fmla="*/ 213967 h 1630707"/>
                <a:gd name="connsiteX43" fmla="*/ 501988 w 4131653"/>
                <a:gd name="connsiteY43" fmla="*/ 226628 h 1630707"/>
                <a:gd name="connsiteX44" fmla="*/ 522118 w 4131653"/>
                <a:gd name="connsiteY44" fmla="*/ 226628 h 1630707"/>
                <a:gd name="connsiteX45" fmla="*/ 522118 w 4131653"/>
                <a:gd name="connsiteY45" fmla="*/ 234224 h 1630707"/>
                <a:gd name="connsiteX46" fmla="*/ 533441 w 4131653"/>
                <a:gd name="connsiteY46" fmla="*/ 234224 h 1630707"/>
                <a:gd name="connsiteX47" fmla="*/ 533441 w 4131653"/>
                <a:gd name="connsiteY47" fmla="*/ 240555 h 1630707"/>
                <a:gd name="connsiteX48" fmla="*/ 548539 w 4131653"/>
                <a:gd name="connsiteY48" fmla="*/ 240555 h 1630707"/>
                <a:gd name="connsiteX49" fmla="*/ 548539 w 4131653"/>
                <a:gd name="connsiteY49" fmla="*/ 245619 h 1630707"/>
                <a:gd name="connsiteX50" fmla="*/ 563636 w 4131653"/>
                <a:gd name="connsiteY50" fmla="*/ 245619 h 1630707"/>
                <a:gd name="connsiteX51" fmla="*/ 563636 w 4131653"/>
                <a:gd name="connsiteY51" fmla="*/ 254482 h 1630707"/>
                <a:gd name="connsiteX52" fmla="*/ 574959 w 4131653"/>
                <a:gd name="connsiteY52" fmla="*/ 254482 h 1630707"/>
                <a:gd name="connsiteX53" fmla="*/ 574959 w 4131653"/>
                <a:gd name="connsiteY53" fmla="*/ 264610 h 1630707"/>
                <a:gd name="connsiteX54" fmla="*/ 585024 w 4131653"/>
                <a:gd name="connsiteY54" fmla="*/ 264610 h 1630707"/>
                <a:gd name="connsiteX55" fmla="*/ 585024 w 4131653"/>
                <a:gd name="connsiteY55" fmla="*/ 287400 h 1630707"/>
                <a:gd name="connsiteX56" fmla="*/ 600121 w 4131653"/>
                <a:gd name="connsiteY56" fmla="*/ 287400 h 1630707"/>
                <a:gd name="connsiteX57" fmla="*/ 600121 w 4131653"/>
                <a:gd name="connsiteY57" fmla="*/ 294996 h 1630707"/>
                <a:gd name="connsiteX58" fmla="*/ 618993 w 4131653"/>
                <a:gd name="connsiteY58" fmla="*/ 294996 h 1630707"/>
                <a:gd name="connsiteX59" fmla="*/ 618993 w 4131653"/>
                <a:gd name="connsiteY59" fmla="*/ 307657 h 1630707"/>
                <a:gd name="connsiteX60" fmla="*/ 655479 w 4131653"/>
                <a:gd name="connsiteY60" fmla="*/ 307657 h 1630707"/>
                <a:gd name="connsiteX61" fmla="*/ 655479 w 4131653"/>
                <a:gd name="connsiteY61" fmla="*/ 317785 h 1630707"/>
                <a:gd name="connsiteX62" fmla="*/ 670576 w 4131653"/>
                <a:gd name="connsiteY62" fmla="*/ 317785 h 1630707"/>
                <a:gd name="connsiteX63" fmla="*/ 670576 w 4131653"/>
                <a:gd name="connsiteY63" fmla="*/ 325382 h 1630707"/>
                <a:gd name="connsiteX64" fmla="*/ 684415 w 4131653"/>
                <a:gd name="connsiteY64" fmla="*/ 325382 h 1630707"/>
                <a:gd name="connsiteX65" fmla="*/ 684415 w 4131653"/>
                <a:gd name="connsiteY65" fmla="*/ 338043 h 1630707"/>
                <a:gd name="connsiteX66" fmla="*/ 695738 w 4131653"/>
                <a:gd name="connsiteY66" fmla="*/ 338043 h 1630707"/>
                <a:gd name="connsiteX67" fmla="*/ 695738 w 4131653"/>
                <a:gd name="connsiteY67" fmla="*/ 343107 h 1630707"/>
                <a:gd name="connsiteX68" fmla="*/ 712094 w 4131653"/>
                <a:gd name="connsiteY68" fmla="*/ 343107 h 1630707"/>
                <a:gd name="connsiteX69" fmla="*/ 712094 w 4131653"/>
                <a:gd name="connsiteY69" fmla="*/ 351969 h 1630707"/>
                <a:gd name="connsiteX70" fmla="*/ 723417 w 4131653"/>
                <a:gd name="connsiteY70" fmla="*/ 351969 h 1630707"/>
                <a:gd name="connsiteX71" fmla="*/ 723417 w 4131653"/>
                <a:gd name="connsiteY71" fmla="*/ 364630 h 1630707"/>
                <a:gd name="connsiteX72" fmla="*/ 738514 w 4131653"/>
                <a:gd name="connsiteY72" fmla="*/ 364630 h 1630707"/>
                <a:gd name="connsiteX73" fmla="*/ 738514 w 4131653"/>
                <a:gd name="connsiteY73" fmla="*/ 372227 h 1630707"/>
                <a:gd name="connsiteX74" fmla="*/ 748579 w 4131653"/>
                <a:gd name="connsiteY74" fmla="*/ 372227 h 1630707"/>
                <a:gd name="connsiteX75" fmla="*/ 748579 w 4131653"/>
                <a:gd name="connsiteY75" fmla="*/ 387420 h 1630707"/>
                <a:gd name="connsiteX76" fmla="*/ 767451 w 4131653"/>
                <a:gd name="connsiteY76" fmla="*/ 387420 h 1630707"/>
                <a:gd name="connsiteX77" fmla="*/ 767451 w 4131653"/>
                <a:gd name="connsiteY77" fmla="*/ 402613 h 1630707"/>
                <a:gd name="connsiteX78" fmla="*/ 781290 w 4131653"/>
                <a:gd name="connsiteY78" fmla="*/ 402613 h 1630707"/>
                <a:gd name="connsiteX79" fmla="*/ 781290 w 4131653"/>
                <a:gd name="connsiteY79" fmla="*/ 408943 h 1630707"/>
                <a:gd name="connsiteX80" fmla="*/ 793871 w 4131653"/>
                <a:gd name="connsiteY80" fmla="*/ 408943 h 1630707"/>
                <a:gd name="connsiteX81" fmla="*/ 793871 w 4131653"/>
                <a:gd name="connsiteY81" fmla="*/ 419072 h 1630707"/>
                <a:gd name="connsiteX82" fmla="*/ 808969 w 4131653"/>
                <a:gd name="connsiteY82" fmla="*/ 419072 h 1630707"/>
                <a:gd name="connsiteX83" fmla="*/ 808969 w 4131653"/>
                <a:gd name="connsiteY83" fmla="*/ 439329 h 1630707"/>
                <a:gd name="connsiteX84" fmla="*/ 817776 w 4131653"/>
                <a:gd name="connsiteY84" fmla="*/ 439329 h 1630707"/>
                <a:gd name="connsiteX85" fmla="*/ 817776 w 4131653"/>
                <a:gd name="connsiteY85" fmla="*/ 451990 h 1630707"/>
                <a:gd name="connsiteX86" fmla="*/ 826582 w 4131653"/>
                <a:gd name="connsiteY86" fmla="*/ 451990 h 1630707"/>
                <a:gd name="connsiteX87" fmla="*/ 826582 w 4131653"/>
                <a:gd name="connsiteY87" fmla="*/ 462118 h 1630707"/>
                <a:gd name="connsiteX88" fmla="*/ 841680 w 4131653"/>
                <a:gd name="connsiteY88" fmla="*/ 462118 h 1630707"/>
                <a:gd name="connsiteX89" fmla="*/ 841680 w 4131653"/>
                <a:gd name="connsiteY89" fmla="*/ 476045 h 1630707"/>
                <a:gd name="connsiteX90" fmla="*/ 907102 w 4131653"/>
                <a:gd name="connsiteY90" fmla="*/ 476045 h 1630707"/>
                <a:gd name="connsiteX91" fmla="*/ 907102 w 4131653"/>
                <a:gd name="connsiteY91" fmla="*/ 482375 h 1630707"/>
                <a:gd name="connsiteX92" fmla="*/ 929748 w 4131653"/>
                <a:gd name="connsiteY92" fmla="*/ 482375 h 1630707"/>
                <a:gd name="connsiteX93" fmla="*/ 929748 w 4131653"/>
                <a:gd name="connsiteY93" fmla="*/ 484908 h 1630707"/>
                <a:gd name="connsiteX94" fmla="*/ 951136 w 4131653"/>
                <a:gd name="connsiteY94" fmla="*/ 484908 h 1630707"/>
                <a:gd name="connsiteX95" fmla="*/ 951136 w 4131653"/>
                <a:gd name="connsiteY95" fmla="*/ 492504 h 1630707"/>
                <a:gd name="connsiteX96" fmla="*/ 957426 w 4131653"/>
                <a:gd name="connsiteY96" fmla="*/ 492504 h 1630707"/>
                <a:gd name="connsiteX97" fmla="*/ 957426 w 4131653"/>
                <a:gd name="connsiteY97" fmla="*/ 505165 h 1630707"/>
                <a:gd name="connsiteX98" fmla="*/ 963717 w 4131653"/>
                <a:gd name="connsiteY98" fmla="*/ 505165 h 1630707"/>
                <a:gd name="connsiteX99" fmla="*/ 963717 w 4131653"/>
                <a:gd name="connsiteY99" fmla="*/ 511495 h 1630707"/>
                <a:gd name="connsiteX100" fmla="*/ 970008 w 4131653"/>
                <a:gd name="connsiteY100" fmla="*/ 511495 h 1630707"/>
                <a:gd name="connsiteX101" fmla="*/ 970008 w 4131653"/>
                <a:gd name="connsiteY101" fmla="*/ 529220 h 1630707"/>
                <a:gd name="connsiteX102" fmla="*/ 980073 w 4131653"/>
                <a:gd name="connsiteY102" fmla="*/ 529220 h 1630707"/>
                <a:gd name="connsiteX103" fmla="*/ 980073 w 4131653"/>
                <a:gd name="connsiteY103" fmla="*/ 536817 h 1630707"/>
                <a:gd name="connsiteX104" fmla="*/ 992654 w 4131653"/>
                <a:gd name="connsiteY104" fmla="*/ 536817 h 1630707"/>
                <a:gd name="connsiteX105" fmla="*/ 992654 w 4131653"/>
                <a:gd name="connsiteY105" fmla="*/ 548211 h 1630707"/>
                <a:gd name="connsiteX106" fmla="*/ 1001460 w 4131653"/>
                <a:gd name="connsiteY106" fmla="*/ 548211 h 1630707"/>
                <a:gd name="connsiteX107" fmla="*/ 1001460 w 4131653"/>
                <a:gd name="connsiteY107" fmla="*/ 554542 h 1630707"/>
                <a:gd name="connsiteX108" fmla="*/ 1014042 w 4131653"/>
                <a:gd name="connsiteY108" fmla="*/ 554542 h 1630707"/>
                <a:gd name="connsiteX109" fmla="*/ 1014042 w 4131653"/>
                <a:gd name="connsiteY109" fmla="*/ 563404 h 1630707"/>
                <a:gd name="connsiteX110" fmla="*/ 1024107 w 4131653"/>
                <a:gd name="connsiteY110" fmla="*/ 563404 h 1630707"/>
                <a:gd name="connsiteX111" fmla="*/ 1024107 w 4131653"/>
                <a:gd name="connsiteY111" fmla="*/ 572267 h 1630707"/>
                <a:gd name="connsiteX112" fmla="*/ 1032913 w 4131653"/>
                <a:gd name="connsiteY112" fmla="*/ 572267 h 1630707"/>
                <a:gd name="connsiteX113" fmla="*/ 1032913 w 4131653"/>
                <a:gd name="connsiteY113" fmla="*/ 578597 h 1630707"/>
                <a:gd name="connsiteX114" fmla="*/ 1044236 w 4131653"/>
                <a:gd name="connsiteY114" fmla="*/ 578597 h 1630707"/>
                <a:gd name="connsiteX115" fmla="*/ 1044236 w 4131653"/>
                <a:gd name="connsiteY115" fmla="*/ 588726 h 1630707"/>
                <a:gd name="connsiteX116" fmla="*/ 1056818 w 4131653"/>
                <a:gd name="connsiteY116" fmla="*/ 588726 h 1630707"/>
                <a:gd name="connsiteX117" fmla="*/ 1056818 w 4131653"/>
                <a:gd name="connsiteY117" fmla="*/ 598855 h 1630707"/>
                <a:gd name="connsiteX118" fmla="*/ 1068141 w 4131653"/>
                <a:gd name="connsiteY118" fmla="*/ 598855 h 1630707"/>
                <a:gd name="connsiteX119" fmla="*/ 1068141 w 4131653"/>
                <a:gd name="connsiteY119" fmla="*/ 602653 h 1630707"/>
                <a:gd name="connsiteX120" fmla="*/ 1083238 w 4131653"/>
                <a:gd name="connsiteY120" fmla="*/ 602653 h 1630707"/>
                <a:gd name="connsiteX121" fmla="*/ 1083238 w 4131653"/>
                <a:gd name="connsiteY121" fmla="*/ 608983 h 1630707"/>
                <a:gd name="connsiteX122" fmla="*/ 1090787 w 4131653"/>
                <a:gd name="connsiteY122" fmla="*/ 608983 h 1630707"/>
                <a:gd name="connsiteX123" fmla="*/ 1090787 w 4131653"/>
                <a:gd name="connsiteY123" fmla="*/ 619112 h 1630707"/>
                <a:gd name="connsiteX124" fmla="*/ 1099594 w 4131653"/>
                <a:gd name="connsiteY124" fmla="*/ 619112 h 1630707"/>
                <a:gd name="connsiteX125" fmla="*/ 1099594 w 4131653"/>
                <a:gd name="connsiteY125" fmla="*/ 631773 h 1630707"/>
                <a:gd name="connsiteX126" fmla="*/ 1113433 w 4131653"/>
                <a:gd name="connsiteY126" fmla="*/ 631773 h 1630707"/>
                <a:gd name="connsiteX127" fmla="*/ 1113433 w 4131653"/>
                <a:gd name="connsiteY127" fmla="*/ 638103 h 1630707"/>
                <a:gd name="connsiteX128" fmla="*/ 1134821 w 4131653"/>
                <a:gd name="connsiteY128" fmla="*/ 638103 h 1630707"/>
                <a:gd name="connsiteX129" fmla="*/ 1134821 w 4131653"/>
                <a:gd name="connsiteY129" fmla="*/ 645699 h 1630707"/>
                <a:gd name="connsiteX130" fmla="*/ 1144886 w 4131653"/>
                <a:gd name="connsiteY130" fmla="*/ 645699 h 1630707"/>
                <a:gd name="connsiteX131" fmla="*/ 1144886 w 4131653"/>
                <a:gd name="connsiteY131" fmla="*/ 653296 h 1630707"/>
                <a:gd name="connsiteX132" fmla="*/ 1167532 w 4131653"/>
                <a:gd name="connsiteY132" fmla="*/ 653296 h 1630707"/>
                <a:gd name="connsiteX133" fmla="*/ 1167532 w 4131653"/>
                <a:gd name="connsiteY133" fmla="*/ 659626 h 1630707"/>
                <a:gd name="connsiteX134" fmla="*/ 1186404 w 4131653"/>
                <a:gd name="connsiteY134" fmla="*/ 659626 h 1630707"/>
                <a:gd name="connsiteX135" fmla="*/ 1186404 w 4131653"/>
                <a:gd name="connsiteY135" fmla="*/ 669755 h 1630707"/>
                <a:gd name="connsiteX136" fmla="*/ 1200243 w 4131653"/>
                <a:gd name="connsiteY136" fmla="*/ 669755 h 1630707"/>
                <a:gd name="connsiteX137" fmla="*/ 1200243 w 4131653"/>
                <a:gd name="connsiteY137" fmla="*/ 683682 h 1630707"/>
                <a:gd name="connsiteX138" fmla="*/ 1209050 w 4131653"/>
                <a:gd name="connsiteY138" fmla="*/ 683682 h 1630707"/>
                <a:gd name="connsiteX139" fmla="*/ 1209050 w 4131653"/>
                <a:gd name="connsiteY139" fmla="*/ 693810 h 1630707"/>
                <a:gd name="connsiteX140" fmla="*/ 1225405 w 4131653"/>
                <a:gd name="connsiteY140" fmla="*/ 693810 h 1630707"/>
                <a:gd name="connsiteX141" fmla="*/ 1225405 w 4131653"/>
                <a:gd name="connsiteY141" fmla="*/ 701407 h 1630707"/>
                <a:gd name="connsiteX142" fmla="*/ 1234212 w 4131653"/>
                <a:gd name="connsiteY142" fmla="*/ 701407 h 1630707"/>
                <a:gd name="connsiteX143" fmla="*/ 1234212 w 4131653"/>
                <a:gd name="connsiteY143" fmla="*/ 712801 h 1630707"/>
                <a:gd name="connsiteX144" fmla="*/ 1259374 w 4131653"/>
                <a:gd name="connsiteY144" fmla="*/ 712801 h 1630707"/>
                <a:gd name="connsiteX145" fmla="*/ 1259374 w 4131653"/>
                <a:gd name="connsiteY145" fmla="*/ 722930 h 1630707"/>
                <a:gd name="connsiteX146" fmla="*/ 1285795 w 4131653"/>
                <a:gd name="connsiteY146" fmla="*/ 722930 h 1630707"/>
                <a:gd name="connsiteX147" fmla="*/ 1285795 w 4131653"/>
                <a:gd name="connsiteY147" fmla="*/ 734325 h 1630707"/>
                <a:gd name="connsiteX148" fmla="*/ 1305925 w 4131653"/>
                <a:gd name="connsiteY148" fmla="*/ 734325 h 1630707"/>
                <a:gd name="connsiteX149" fmla="*/ 1305925 w 4131653"/>
                <a:gd name="connsiteY149" fmla="*/ 741921 h 1630707"/>
                <a:gd name="connsiteX150" fmla="*/ 1321022 w 4131653"/>
                <a:gd name="connsiteY150" fmla="*/ 741921 h 1630707"/>
                <a:gd name="connsiteX151" fmla="*/ 1321022 w 4131653"/>
                <a:gd name="connsiteY151" fmla="*/ 746986 h 1630707"/>
                <a:gd name="connsiteX152" fmla="*/ 1332345 w 4131653"/>
                <a:gd name="connsiteY152" fmla="*/ 746986 h 1630707"/>
                <a:gd name="connsiteX153" fmla="*/ 1332345 w 4131653"/>
                <a:gd name="connsiteY153" fmla="*/ 754582 h 1630707"/>
                <a:gd name="connsiteX154" fmla="*/ 1363798 w 4131653"/>
                <a:gd name="connsiteY154" fmla="*/ 754582 h 1630707"/>
                <a:gd name="connsiteX155" fmla="*/ 1363798 w 4131653"/>
                <a:gd name="connsiteY155" fmla="*/ 762179 h 1630707"/>
                <a:gd name="connsiteX156" fmla="*/ 1387702 w 4131653"/>
                <a:gd name="connsiteY156" fmla="*/ 762179 h 1630707"/>
                <a:gd name="connsiteX157" fmla="*/ 1387702 w 4131653"/>
                <a:gd name="connsiteY157" fmla="*/ 767243 h 1630707"/>
                <a:gd name="connsiteX158" fmla="*/ 1406574 w 4131653"/>
                <a:gd name="connsiteY158" fmla="*/ 767243 h 1630707"/>
                <a:gd name="connsiteX159" fmla="*/ 1406574 w 4131653"/>
                <a:gd name="connsiteY159" fmla="*/ 774839 h 1630707"/>
                <a:gd name="connsiteX160" fmla="*/ 1416639 w 4131653"/>
                <a:gd name="connsiteY160" fmla="*/ 774839 h 1630707"/>
                <a:gd name="connsiteX161" fmla="*/ 1416639 w 4131653"/>
                <a:gd name="connsiteY161" fmla="*/ 787500 h 1630707"/>
                <a:gd name="connsiteX162" fmla="*/ 1431736 w 4131653"/>
                <a:gd name="connsiteY162" fmla="*/ 787500 h 1630707"/>
                <a:gd name="connsiteX163" fmla="*/ 1431736 w 4131653"/>
                <a:gd name="connsiteY163" fmla="*/ 796363 h 1630707"/>
                <a:gd name="connsiteX164" fmla="*/ 1440543 w 4131653"/>
                <a:gd name="connsiteY164" fmla="*/ 796363 h 1630707"/>
                <a:gd name="connsiteX165" fmla="*/ 1440543 w 4131653"/>
                <a:gd name="connsiteY165" fmla="*/ 805225 h 1630707"/>
                <a:gd name="connsiteX166" fmla="*/ 1446834 w 4131653"/>
                <a:gd name="connsiteY166" fmla="*/ 805225 h 1630707"/>
                <a:gd name="connsiteX167" fmla="*/ 1446834 w 4131653"/>
                <a:gd name="connsiteY167" fmla="*/ 816620 h 1630707"/>
                <a:gd name="connsiteX168" fmla="*/ 1475770 w 4131653"/>
                <a:gd name="connsiteY168" fmla="*/ 816620 h 1630707"/>
                <a:gd name="connsiteX169" fmla="*/ 1475770 w 4131653"/>
                <a:gd name="connsiteY169" fmla="*/ 826748 h 1630707"/>
                <a:gd name="connsiteX170" fmla="*/ 1487093 w 4131653"/>
                <a:gd name="connsiteY170" fmla="*/ 826748 h 1630707"/>
                <a:gd name="connsiteX171" fmla="*/ 1487093 w 4131653"/>
                <a:gd name="connsiteY171" fmla="*/ 838143 h 1630707"/>
                <a:gd name="connsiteX172" fmla="*/ 1517288 w 4131653"/>
                <a:gd name="connsiteY172" fmla="*/ 838143 h 1630707"/>
                <a:gd name="connsiteX173" fmla="*/ 1517288 w 4131653"/>
                <a:gd name="connsiteY173" fmla="*/ 845740 h 1630707"/>
                <a:gd name="connsiteX174" fmla="*/ 1528611 w 4131653"/>
                <a:gd name="connsiteY174" fmla="*/ 845740 h 1630707"/>
                <a:gd name="connsiteX175" fmla="*/ 1528611 w 4131653"/>
                <a:gd name="connsiteY175" fmla="*/ 850804 h 1630707"/>
                <a:gd name="connsiteX176" fmla="*/ 1565096 w 4131653"/>
                <a:gd name="connsiteY176" fmla="*/ 850804 h 1630707"/>
                <a:gd name="connsiteX177" fmla="*/ 1565096 w 4131653"/>
                <a:gd name="connsiteY177" fmla="*/ 863465 h 1630707"/>
                <a:gd name="connsiteX178" fmla="*/ 1601582 w 4131653"/>
                <a:gd name="connsiteY178" fmla="*/ 863465 h 1630707"/>
                <a:gd name="connsiteX179" fmla="*/ 1601582 w 4131653"/>
                <a:gd name="connsiteY179" fmla="*/ 868529 h 1630707"/>
                <a:gd name="connsiteX180" fmla="*/ 1653165 w 4131653"/>
                <a:gd name="connsiteY180" fmla="*/ 868529 h 1630707"/>
                <a:gd name="connsiteX181" fmla="*/ 1653165 w 4131653"/>
                <a:gd name="connsiteY181" fmla="*/ 872327 h 1630707"/>
                <a:gd name="connsiteX182" fmla="*/ 1668262 w 4131653"/>
                <a:gd name="connsiteY182" fmla="*/ 872327 h 1630707"/>
                <a:gd name="connsiteX183" fmla="*/ 1668262 w 4131653"/>
                <a:gd name="connsiteY183" fmla="*/ 877392 h 1630707"/>
                <a:gd name="connsiteX184" fmla="*/ 1684617 w 4131653"/>
                <a:gd name="connsiteY184" fmla="*/ 877392 h 1630707"/>
                <a:gd name="connsiteX185" fmla="*/ 1684617 w 4131653"/>
                <a:gd name="connsiteY185" fmla="*/ 883722 h 1630707"/>
                <a:gd name="connsiteX186" fmla="*/ 1693424 w 4131653"/>
                <a:gd name="connsiteY186" fmla="*/ 883722 h 1630707"/>
                <a:gd name="connsiteX187" fmla="*/ 1693424 w 4131653"/>
                <a:gd name="connsiteY187" fmla="*/ 898915 h 1630707"/>
                <a:gd name="connsiteX188" fmla="*/ 1700973 w 4131653"/>
                <a:gd name="connsiteY188" fmla="*/ 898915 h 1630707"/>
                <a:gd name="connsiteX189" fmla="*/ 1700973 w 4131653"/>
                <a:gd name="connsiteY189" fmla="*/ 909043 h 1630707"/>
                <a:gd name="connsiteX190" fmla="*/ 1750040 w 4131653"/>
                <a:gd name="connsiteY190" fmla="*/ 909043 h 1630707"/>
                <a:gd name="connsiteX191" fmla="*/ 1750040 w 4131653"/>
                <a:gd name="connsiteY191" fmla="*/ 915374 h 1630707"/>
                <a:gd name="connsiteX192" fmla="*/ 1772686 w 4131653"/>
                <a:gd name="connsiteY192" fmla="*/ 915374 h 1630707"/>
                <a:gd name="connsiteX193" fmla="*/ 1772686 w 4131653"/>
                <a:gd name="connsiteY193" fmla="*/ 921704 h 1630707"/>
                <a:gd name="connsiteX194" fmla="*/ 1792816 w 4131653"/>
                <a:gd name="connsiteY194" fmla="*/ 921704 h 1630707"/>
                <a:gd name="connsiteX195" fmla="*/ 1792816 w 4131653"/>
                <a:gd name="connsiteY195" fmla="*/ 930567 h 1630707"/>
                <a:gd name="connsiteX196" fmla="*/ 1807913 w 4131653"/>
                <a:gd name="connsiteY196" fmla="*/ 930567 h 1630707"/>
                <a:gd name="connsiteX197" fmla="*/ 1807913 w 4131653"/>
                <a:gd name="connsiteY197" fmla="*/ 939429 h 1630707"/>
                <a:gd name="connsiteX198" fmla="*/ 1839366 w 4131653"/>
                <a:gd name="connsiteY198" fmla="*/ 939429 h 1630707"/>
                <a:gd name="connsiteX199" fmla="*/ 1839366 w 4131653"/>
                <a:gd name="connsiteY199" fmla="*/ 945760 h 1630707"/>
                <a:gd name="connsiteX200" fmla="*/ 1854463 w 4131653"/>
                <a:gd name="connsiteY200" fmla="*/ 945760 h 1630707"/>
                <a:gd name="connsiteX201" fmla="*/ 1854463 w 4131653"/>
                <a:gd name="connsiteY201" fmla="*/ 953356 h 1630707"/>
                <a:gd name="connsiteX202" fmla="*/ 1863270 w 4131653"/>
                <a:gd name="connsiteY202" fmla="*/ 953356 h 1630707"/>
                <a:gd name="connsiteX203" fmla="*/ 1863270 w 4131653"/>
                <a:gd name="connsiteY203" fmla="*/ 967283 h 1630707"/>
                <a:gd name="connsiteX204" fmla="*/ 1893465 w 4131653"/>
                <a:gd name="connsiteY204" fmla="*/ 967283 h 1630707"/>
                <a:gd name="connsiteX205" fmla="*/ 1893465 w 4131653"/>
                <a:gd name="connsiteY205" fmla="*/ 973613 h 1630707"/>
                <a:gd name="connsiteX206" fmla="*/ 1902272 w 4131653"/>
                <a:gd name="connsiteY206" fmla="*/ 973613 h 1630707"/>
                <a:gd name="connsiteX207" fmla="*/ 1902272 w 4131653"/>
                <a:gd name="connsiteY207" fmla="*/ 982476 h 1630707"/>
                <a:gd name="connsiteX208" fmla="*/ 1914853 w 4131653"/>
                <a:gd name="connsiteY208" fmla="*/ 982476 h 1630707"/>
                <a:gd name="connsiteX209" fmla="*/ 1914853 w 4131653"/>
                <a:gd name="connsiteY209" fmla="*/ 992605 h 1630707"/>
                <a:gd name="connsiteX210" fmla="*/ 1926176 w 4131653"/>
                <a:gd name="connsiteY210" fmla="*/ 992605 h 1630707"/>
                <a:gd name="connsiteX211" fmla="*/ 1926176 w 4131653"/>
                <a:gd name="connsiteY211" fmla="*/ 1001467 h 1630707"/>
                <a:gd name="connsiteX212" fmla="*/ 1940015 w 4131653"/>
                <a:gd name="connsiteY212" fmla="*/ 1001467 h 1630707"/>
                <a:gd name="connsiteX213" fmla="*/ 1940015 w 4131653"/>
                <a:gd name="connsiteY213" fmla="*/ 1014128 h 1630707"/>
                <a:gd name="connsiteX214" fmla="*/ 1979017 w 4131653"/>
                <a:gd name="connsiteY214" fmla="*/ 1014128 h 1630707"/>
                <a:gd name="connsiteX215" fmla="*/ 1979017 w 4131653"/>
                <a:gd name="connsiteY215" fmla="*/ 1024256 h 1630707"/>
                <a:gd name="connsiteX216" fmla="*/ 1987824 w 4131653"/>
                <a:gd name="connsiteY216" fmla="*/ 1024256 h 1630707"/>
                <a:gd name="connsiteX217" fmla="*/ 1987824 w 4131653"/>
                <a:gd name="connsiteY217" fmla="*/ 1041982 h 1630707"/>
                <a:gd name="connsiteX218" fmla="*/ 2019276 w 4131653"/>
                <a:gd name="connsiteY218" fmla="*/ 1041982 h 1630707"/>
                <a:gd name="connsiteX219" fmla="*/ 2019276 w 4131653"/>
                <a:gd name="connsiteY219" fmla="*/ 1054642 h 1630707"/>
                <a:gd name="connsiteX220" fmla="*/ 2031858 w 4131653"/>
                <a:gd name="connsiteY220" fmla="*/ 1054642 h 1630707"/>
                <a:gd name="connsiteX221" fmla="*/ 2031858 w 4131653"/>
                <a:gd name="connsiteY221" fmla="*/ 1063505 h 1630707"/>
                <a:gd name="connsiteX222" fmla="*/ 2049471 w 4131653"/>
                <a:gd name="connsiteY222" fmla="*/ 1063505 h 1630707"/>
                <a:gd name="connsiteX223" fmla="*/ 2049471 w 4131653"/>
                <a:gd name="connsiteY223" fmla="*/ 1077432 h 1630707"/>
                <a:gd name="connsiteX224" fmla="*/ 2063310 w 4131653"/>
                <a:gd name="connsiteY224" fmla="*/ 1077432 h 1630707"/>
                <a:gd name="connsiteX225" fmla="*/ 2063310 w 4131653"/>
                <a:gd name="connsiteY225" fmla="*/ 1087560 h 1630707"/>
                <a:gd name="connsiteX226" fmla="*/ 2073375 w 4131653"/>
                <a:gd name="connsiteY226" fmla="*/ 1087560 h 1630707"/>
                <a:gd name="connsiteX227" fmla="*/ 2073375 w 4131653"/>
                <a:gd name="connsiteY227" fmla="*/ 1100221 h 1630707"/>
                <a:gd name="connsiteX228" fmla="*/ 2083440 w 4131653"/>
                <a:gd name="connsiteY228" fmla="*/ 1100221 h 1630707"/>
                <a:gd name="connsiteX229" fmla="*/ 2083440 w 4131653"/>
                <a:gd name="connsiteY229" fmla="*/ 1110350 h 1630707"/>
                <a:gd name="connsiteX230" fmla="*/ 2123700 w 4131653"/>
                <a:gd name="connsiteY230" fmla="*/ 1110350 h 1630707"/>
                <a:gd name="connsiteX231" fmla="*/ 2123700 w 4131653"/>
                <a:gd name="connsiteY231" fmla="*/ 1117946 h 1630707"/>
                <a:gd name="connsiteX232" fmla="*/ 2133765 w 4131653"/>
                <a:gd name="connsiteY232" fmla="*/ 1117946 h 1630707"/>
                <a:gd name="connsiteX233" fmla="*/ 2133765 w 4131653"/>
                <a:gd name="connsiteY233" fmla="*/ 1128075 h 1630707"/>
                <a:gd name="connsiteX234" fmla="*/ 2205478 w 4131653"/>
                <a:gd name="connsiteY234" fmla="*/ 1128075 h 1630707"/>
                <a:gd name="connsiteX235" fmla="*/ 2205478 w 4131653"/>
                <a:gd name="connsiteY235" fmla="*/ 1140736 h 1630707"/>
                <a:gd name="connsiteX236" fmla="*/ 2224349 w 4131653"/>
                <a:gd name="connsiteY236" fmla="*/ 1140736 h 1630707"/>
                <a:gd name="connsiteX237" fmla="*/ 2224349 w 4131653"/>
                <a:gd name="connsiteY237" fmla="*/ 1158461 h 1630707"/>
                <a:gd name="connsiteX238" fmla="*/ 2258319 w 4131653"/>
                <a:gd name="connsiteY238" fmla="*/ 1158461 h 1630707"/>
                <a:gd name="connsiteX239" fmla="*/ 2258319 w 4131653"/>
                <a:gd name="connsiteY239" fmla="*/ 1167323 h 1630707"/>
                <a:gd name="connsiteX240" fmla="*/ 2273416 w 4131653"/>
                <a:gd name="connsiteY240" fmla="*/ 1167323 h 1630707"/>
                <a:gd name="connsiteX241" fmla="*/ 2273416 w 4131653"/>
                <a:gd name="connsiteY241" fmla="*/ 1172388 h 1630707"/>
                <a:gd name="connsiteX242" fmla="*/ 2285997 w 4131653"/>
                <a:gd name="connsiteY242" fmla="*/ 1172388 h 1630707"/>
                <a:gd name="connsiteX243" fmla="*/ 2285997 w 4131653"/>
                <a:gd name="connsiteY243" fmla="*/ 1179984 h 1630707"/>
                <a:gd name="connsiteX244" fmla="*/ 2303611 w 4131653"/>
                <a:gd name="connsiteY244" fmla="*/ 1179984 h 1630707"/>
                <a:gd name="connsiteX245" fmla="*/ 2303611 w 4131653"/>
                <a:gd name="connsiteY245" fmla="*/ 1196443 h 1630707"/>
                <a:gd name="connsiteX246" fmla="*/ 2319966 w 4131653"/>
                <a:gd name="connsiteY246" fmla="*/ 1196443 h 1630707"/>
                <a:gd name="connsiteX247" fmla="*/ 2319966 w 4131653"/>
                <a:gd name="connsiteY247" fmla="*/ 1207838 h 1630707"/>
                <a:gd name="connsiteX248" fmla="*/ 2332547 w 4131653"/>
                <a:gd name="connsiteY248" fmla="*/ 1207838 h 1630707"/>
                <a:gd name="connsiteX249" fmla="*/ 2332547 w 4131653"/>
                <a:gd name="connsiteY249" fmla="*/ 1223031 h 1630707"/>
                <a:gd name="connsiteX250" fmla="*/ 2364000 w 4131653"/>
                <a:gd name="connsiteY250" fmla="*/ 1223031 h 1630707"/>
                <a:gd name="connsiteX251" fmla="*/ 2364000 w 4131653"/>
                <a:gd name="connsiteY251" fmla="*/ 1229361 h 1630707"/>
                <a:gd name="connsiteX252" fmla="*/ 2379098 w 4131653"/>
                <a:gd name="connsiteY252" fmla="*/ 1229361 h 1630707"/>
                <a:gd name="connsiteX253" fmla="*/ 2379098 w 4131653"/>
                <a:gd name="connsiteY253" fmla="*/ 1235691 h 1630707"/>
                <a:gd name="connsiteX254" fmla="*/ 2404260 w 4131653"/>
                <a:gd name="connsiteY254" fmla="*/ 1235691 h 1630707"/>
                <a:gd name="connsiteX255" fmla="*/ 2404260 w 4131653"/>
                <a:gd name="connsiteY255" fmla="*/ 1242022 h 1630707"/>
                <a:gd name="connsiteX256" fmla="*/ 2425648 w 4131653"/>
                <a:gd name="connsiteY256" fmla="*/ 1242022 h 1630707"/>
                <a:gd name="connsiteX257" fmla="*/ 2425648 w 4131653"/>
                <a:gd name="connsiteY257" fmla="*/ 1245820 h 1630707"/>
                <a:gd name="connsiteX258" fmla="*/ 2469682 w 4131653"/>
                <a:gd name="connsiteY258" fmla="*/ 1245820 h 1630707"/>
                <a:gd name="connsiteX259" fmla="*/ 2469682 w 4131653"/>
                <a:gd name="connsiteY259" fmla="*/ 1250884 h 1630707"/>
                <a:gd name="connsiteX260" fmla="*/ 2564041 w 4131653"/>
                <a:gd name="connsiteY260" fmla="*/ 1250884 h 1630707"/>
                <a:gd name="connsiteX261" fmla="*/ 2564041 w 4131653"/>
                <a:gd name="connsiteY261" fmla="*/ 1254683 h 1630707"/>
                <a:gd name="connsiteX262" fmla="*/ 2581654 w 4131653"/>
                <a:gd name="connsiteY262" fmla="*/ 1254683 h 1630707"/>
                <a:gd name="connsiteX263" fmla="*/ 2581654 w 4131653"/>
                <a:gd name="connsiteY263" fmla="*/ 1262279 h 1630707"/>
                <a:gd name="connsiteX264" fmla="*/ 2601784 w 4131653"/>
                <a:gd name="connsiteY264" fmla="*/ 1262279 h 1630707"/>
                <a:gd name="connsiteX265" fmla="*/ 2601784 w 4131653"/>
                <a:gd name="connsiteY265" fmla="*/ 1268609 h 1630707"/>
                <a:gd name="connsiteX266" fmla="*/ 2616882 w 4131653"/>
                <a:gd name="connsiteY266" fmla="*/ 1268609 h 1630707"/>
                <a:gd name="connsiteX267" fmla="*/ 2616882 w 4131653"/>
                <a:gd name="connsiteY267" fmla="*/ 1272408 h 1630707"/>
                <a:gd name="connsiteX268" fmla="*/ 2629463 w 4131653"/>
                <a:gd name="connsiteY268" fmla="*/ 1272408 h 1630707"/>
                <a:gd name="connsiteX269" fmla="*/ 2629463 w 4131653"/>
                <a:gd name="connsiteY269" fmla="*/ 1281270 h 1630707"/>
                <a:gd name="connsiteX270" fmla="*/ 2665948 w 4131653"/>
                <a:gd name="connsiteY270" fmla="*/ 1281270 h 1630707"/>
                <a:gd name="connsiteX271" fmla="*/ 2665948 w 4131653"/>
                <a:gd name="connsiteY271" fmla="*/ 1286335 h 1630707"/>
                <a:gd name="connsiteX272" fmla="*/ 2692369 w 4131653"/>
                <a:gd name="connsiteY272" fmla="*/ 1286335 h 1630707"/>
                <a:gd name="connsiteX273" fmla="*/ 2692369 w 4131653"/>
                <a:gd name="connsiteY273" fmla="*/ 1292665 h 1630707"/>
                <a:gd name="connsiteX274" fmla="*/ 2711240 w 4131653"/>
                <a:gd name="connsiteY274" fmla="*/ 1292665 h 1630707"/>
                <a:gd name="connsiteX275" fmla="*/ 2711240 w 4131653"/>
                <a:gd name="connsiteY275" fmla="*/ 1300261 h 1630707"/>
                <a:gd name="connsiteX276" fmla="*/ 2721305 w 4131653"/>
                <a:gd name="connsiteY276" fmla="*/ 1300261 h 1630707"/>
                <a:gd name="connsiteX277" fmla="*/ 2721305 w 4131653"/>
                <a:gd name="connsiteY277" fmla="*/ 1309124 h 1630707"/>
                <a:gd name="connsiteX278" fmla="*/ 2731370 w 4131653"/>
                <a:gd name="connsiteY278" fmla="*/ 1309124 h 1630707"/>
                <a:gd name="connsiteX279" fmla="*/ 2731370 w 4131653"/>
                <a:gd name="connsiteY279" fmla="*/ 1319253 h 1630707"/>
                <a:gd name="connsiteX280" fmla="*/ 2774146 w 4131653"/>
                <a:gd name="connsiteY280" fmla="*/ 1319253 h 1630707"/>
                <a:gd name="connsiteX281" fmla="*/ 2774146 w 4131653"/>
                <a:gd name="connsiteY281" fmla="*/ 1326849 h 1630707"/>
                <a:gd name="connsiteX282" fmla="*/ 2782953 w 4131653"/>
                <a:gd name="connsiteY282" fmla="*/ 1326849 h 1630707"/>
                <a:gd name="connsiteX283" fmla="*/ 2782953 w 4131653"/>
                <a:gd name="connsiteY283" fmla="*/ 1333179 h 1630707"/>
                <a:gd name="connsiteX284" fmla="*/ 2805599 w 4131653"/>
                <a:gd name="connsiteY284" fmla="*/ 1333179 h 1630707"/>
                <a:gd name="connsiteX285" fmla="*/ 2805599 w 4131653"/>
                <a:gd name="connsiteY285" fmla="*/ 1339510 h 1630707"/>
                <a:gd name="connsiteX286" fmla="*/ 2824471 w 4131653"/>
                <a:gd name="connsiteY286" fmla="*/ 1339510 h 1630707"/>
                <a:gd name="connsiteX287" fmla="*/ 2824471 w 4131653"/>
                <a:gd name="connsiteY287" fmla="*/ 1344574 h 1630707"/>
                <a:gd name="connsiteX288" fmla="*/ 2843343 w 4131653"/>
                <a:gd name="connsiteY288" fmla="*/ 1344574 h 1630707"/>
                <a:gd name="connsiteX289" fmla="*/ 2843343 w 4131653"/>
                <a:gd name="connsiteY289" fmla="*/ 1350904 h 1630707"/>
                <a:gd name="connsiteX290" fmla="*/ 2852149 w 4131653"/>
                <a:gd name="connsiteY290" fmla="*/ 1350904 h 1630707"/>
                <a:gd name="connsiteX291" fmla="*/ 2852149 w 4131653"/>
                <a:gd name="connsiteY291" fmla="*/ 1362299 h 1630707"/>
                <a:gd name="connsiteX292" fmla="*/ 2859698 w 4131653"/>
                <a:gd name="connsiteY292" fmla="*/ 1362299 h 1630707"/>
                <a:gd name="connsiteX293" fmla="*/ 2859698 w 4131653"/>
                <a:gd name="connsiteY293" fmla="*/ 1369896 h 1630707"/>
                <a:gd name="connsiteX294" fmla="*/ 2901216 w 4131653"/>
                <a:gd name="connsiteY294" fmla="*/ 1369896 h 1630707"/>
                <a:gd name="connsiteX295" fmla="*/ 2901216 w 4131653"/>
                <a:gd name="connsiteY295" fmla="*/ 1376226 h 1630707"/>
                <a:gd name="connsiteX296" fmla="*/ 2927636 w 4131653"/>
                <a:gd name="connsiteY296" fmla="*/ 1376226 h 1630707"/>
                <a:gd name="connsiteX297" fmla="*/ 2927636 w 4131653"/>
                <a:gd name="connsiteY297" fmla="*/ 1380024 h 1630707"/>
                <a:gd name="connsiteX298" fmla="*/ 2949024 w 4131653"/>
                <a:gd name="connsiteY298" fmla="*/ 1380024 h 1630707"/>
                <a:gd name="connsiteX299" fmla="*/ 2949024 w 4131653"/>
                <a:gd name="connsiteY299" fmla="*/ 1387621 h 1630707"/>
                <a:gd name="connsiteX300" fmla="*/ 2962864 w 4131653"/>
                <a:gd name="connsiteY300" fmla="*/ 1387621 h 1630707"/>
                <a:gd name="connsiteX301" fmla="*/ 2962864 w 4131653"/>
                <a:gd name="connsiteY301" fmla="*/ 1392685 h 1630707"/>
                <a:gd name="connsiteX302" fmla="*/ 3010672 w 4131653"/>
                <a:gd name="connsiteY302" fmla="*/ 1392685 h 1630707"/>
                <a:gd name="connsiteX303" fmla="*/ 3010672 w 4131653"/>
                <a:gd name="connsiteY303" fmla="*/ 1400281 h 1630707"/>
                <a:gd name="connsiteX304" fmla="*/ 3043383 w 4131653"/>
                <a:gd name="connsiteY304" fmla="*/ 1400281 h 1630707"/>
                <a:gd name="connsiteX305" fmla="*/ 3043383 w 4131653"/>
                <a:gd name="connsiteY305" fmla="*/ 1409144 h 1630707"/>
                <a:gd name="connsiteX306" fmla="*/ 3135226 w 4131653"/>
                <a:gd name="connsiteY306" fmla="*/ 1409144 h 1630707"/>
                <a:gd name="connsiteX307" fmla="*/ 3135226 w 4131653"/>
                <a:gd name="connsiteY307" fmla="*/ 1420539 h 1630707"/>
                <a:gd name="connsiteX308" fmla="*/ 3183034 w 4131653"/>
                <a:gd name="connsiteY308" fmla="*/ 1420539 h 1630707"/>
                <a:gd name="connsiteX309" fmla="*/ 3183034 w 4131653"/>
                <a:gd name="connsiteY309" fmla="*/ 1439530 h 1630707"/>
                <a:gd name="connsiteX310" fmla="*/ 3232100 w 4131653"/>
                <a:gd name="connsiteY310" fmla="*/ 1439530 h 1630707"/>
                <a:gd name="connsiteX311" fmla="*/ 3232100 w 4131653"/>
                <a:gd name="connsiteY311" fmla="*/ 1450924 h 1630707"/>
                <a:gd name="connsiteX312" fmla="*/ 3282425 w 4131653"/>
                <a:gd name="connsiteY312" fmla="*/ 1450924 h 1630707"/>
                <a:gd name="connsiteX313" fmla="*/ 3282425 w 4131653"/>
                <a:gd name="connsiteY313" fmla="*/ 1459787 h 1630707"/>
                <a:gd name="connsiteX314" fmla="*/ 3321427 w 4131653"/>
                <a:gd name="connsiteY314" fmla="*/ 1459787 h 1630707"/>
                <a:gd name="connsiteX315" fmla="*/ 3321427 w 4131653"/>
                <a:gd name="connsiteY315" fmla="*/ 1471182 h 1630707"/>
                <a:gd name="connsiteX316" fmla="*/ 3352880 w 4131653"/>
                <a:gd name="connsiteY316" fmla="*/ 1471182 h 1630707"/>
                <a:gd name="connsiteX317" fmla="*/ 3352880 w 4131653"/>
                <a:gd name="connsiteY317" fmla="*/ 1480044 h 1630707"/>
                <a:gd name="connsiteX318" fmla="*/ 3366719 w 4131653"/>
                <a:gd name="connsiteY318" fmla="*/ 1480044 h 1630707"/>
                <a:gd name="connsiteX319" fmla="*/ 3366719 w 4131653"/>
                <a:gd name="connsiteY319" fmla="*/ 1488907 h 1630707"/>
                <a:gd name="connsiteX320" fmla="*/ 3406978 w 4131653"/>
                <a:gd name="connsiteY320" fmla="*/ 1488907 h 1630707"/>
                <a:gd name="connsiteX321" fmla="*/ 3406978 w 4131653"/>
                <a:gd name="connsiteY321" fmla="*/ 1496503 h 1630707"/>
                <a:gd name="connsiteX322" fmla="*/ 3428367 w 4131653"/>
                <a:gd name="connsiteY322" fmla="*/ 1496503 h 1630707"/>
                <a:gd name="connsiteX323" fmla="*/ 3428367 w 4131653"/>
                <a:gd name="connsiteY323" fmla="*/ 1511696 h 1630707"/>
                <a:gd name="connsiteX324" fmla="*/ 3518951 w 4131653"/>
                <a:gd name="connsiteY324" fmla="*/ 1511696 h 1630707"/>
                <a:gd name="connsiteX325" fmla="*/ 3518951 w 4131653"/>
                <a:gd name="connsiteY325" fmla="*/ 1525623 h 1630707"/>
                <a:gd name="connsiteX326" fmla="*/ 3564243 w 4131653"/>
                <a:gd name="connsiteY326" fmla="*/ 1525623 h 1630707"/>
                <a:gd name="connsiteX327" fmla="*/ 3564243 w 4131653"/>
                <a:gd name="connsiteY327" fmla="*/ 1544614 h 1630707"/>
                <a:gd name="connsiteX328" fmla="*/ 3774348 w 4131653"/>
                <a:gd name="connsiteY328" fmla="*/ 1544614 h 1630707"/>
                <a:gd name="connsiteX329" fmla="*/ 3774348 w 4131653"/>
                <a:gd name="connsiteY329" fmla="*/ 1599056 h 1630707"/>
                <a:gd name="connsiteX330" fmla="*/ 3795737 w 4131653"/>
                <a:gd name="connsiteY330" fmla="*/ 1599056 h 1630707"/>
                <a:gd name="connsiteX331" fmla="*/ 3795737 w 4131653"/>
                <a:gd name="connsiteY331" fmla="*/ 1630708 h 1630707"/>
                <a:gd name="connsiteX332" fmla="*/ 4131653 w 4131653"/>
                <a:gd name="connsiteY332" fmla="*/ 1630708 h 163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</a:cxnLst>
              <a:rect l="l" t="t" r="r" b="b"/>
              <a:pathLst>
                <a:path w="4131653" h="1630707">
                  <a:moveTo>
                    <a:pt x="0" y="0"/>
                  </a:moveTo>
                  <a:lnTo>
                    <a:pt x="20130" y="0"/>
                  </a:lnTo>
                  <a:lnTo>
                    <a:pt x="20130" y="8863"/>
                  </a:lnTo>
                  <a:lnTo>
                    <a:pt x="39002" y="8863"/>
                  </a:lnTo>
                  <a:lnTo>
                    <a:pt x="39002" y="16459"/>
                  </a:lnTo>
                  <a:lnTo>
                    <a:pt x="55357" y="16459"/>
                  </a:lnTo>
                  <a:lnTo>
                    <a:pt x="79261" y="16459"/>
                  </a:lnTo>
                  <a:lnTo>
                    <a:pt x="79261" y="22789"/>
                  </a:lnTo>
                  <a:lnTo>
                    <a:pt x="142167" y="22789"/>
                  </a:lnTo>
                  <a:lnTo>
                    <a:pt x="142167" y="30386"/>
                  </a:lnTo>
                  <a:lnTo>
                    <a:pt x="153490" y="30386"/>
                  </a:lnTo>
                  <a:lnTo>
                    <a:pt x="153490" y="45579"/>
                  </a:lnTo>
                  <a:lnTo>
                    <a:pt x="193750" y="45579"/>
                  </a:lnTo>
                  <a:lnTo>
                    <a:pt x="193750" y="53175"/>
                  </a:lnTo>
                  <a:lnTo>
                    <a:pt x="223945" y="53175"/>
                  </a:lnTo>
                  <a:lnTo>
                    <a:pt x="223945" y="69634"/>
                  </a:lnTo>
                  <a:lnTo>
                    <a:pt x="260430" y="69634"/>
                  </a:lnTo>
                  <a:lnTo>
                    <a:pt x="260430" y="82295"/>
                  </a:lnTo>
                  <a:lnTo>
                    <a:pt x="276786" y="82295"/>
                  </a:lnTo>
                  <a:lnTo>
                    <a:pt x="276786" y="97488"/>
                  </a:lnTo>
                  <a:lnTo>
                    <a:pt x="289367" y="97488"/>
                  </a:lnTo>
                  <a:lnTo>
                    <a:pt x="289367" y="108883"/>
                  </a:lnTo>
                  <a:lnTo>
                    <a:pt x="303206" y="108883"/>
                  </a:lnTo>
                  <a:lnTo>
                    <a:pt x="303206" y="126608"/>
                  </a:lnTo>
                  <a:lnTo>
                    <a:pt x="327110" y="126608"/>
                  </a:lnTo>
                  <a:lnTo>
                    <a:pt x="327110" y="135470"/>
                  </a:lnTo>
                  <a:lnTo>
                    <a:pt x="362337" y="135470"/>
                  </a:lnTo>
                  <a:lnTo>
                    <a:pt x="362337" y="143067"/>
                  </a:lnTo>
                  <a:lnTo>
                    <a:pt x="371144" y="143067"/>
                  </a:lnTo>
                  <a:lnTo>
                    <a:pt x="371144" y="151929"/>
                  </a:lnTo>
                  <a:lnTo>
                    <a:pt x="378693" y="151929"/>
                  </a:lnTo>
                  <a:lnTo>
                    <a:pt x="378693" y="164590"/>
                  </a:lnTo>
                  <a:lnTo>
                    <a:pt x="398823" y="164590"/>
                  </a:lnTo>
                  <a:lnTo>
                    <a:pt x="398823" y="173453"/>
                  </a:lnTo>
                  <a:lnTo>
                    <a:pt x="434050" y="173453"/>
                  </a:lnTo>
                  <a:lnTo>
                    <a:pt x="434050" y="182315"/>
                  </a:lnTo>
                  <a:lnTo>
                    <a:pt x="449147" y="182315"/>
                  </a:lnTo>
                  <a:lnTo>
                    <a:pt x="449147" y="193710"/>
                  </a:lnTo>
                  <a:lnTo>
                    <a:pt x="460470" y="193710"/>
                  </a:lnTo>
                  <a:lnTo>
                    <a:pt x="460470" y="205105"/>
                  </a:lnTo>
                  <a:lnTo>
                    <a:pt x="484375" y="205105"/>
                  </a:lnTo>
                  <a:lnTo>
                    <a:pt x="484375" y="213967"/>
                  </a:lnTo>
                  <a:lnTo>
                    <a:pt x="501988" y="213967"/>
                  </a:lnTo>
                  <a:lnTo>
                    <a:pt x="501988" y="226628"/>
                  </a:lnTo>
                  <a:lnTo>
                    <a:pt x="522118" y="226628"/>
                  </a:lnTo>
                  <a:lnTo>
                    <a:pt x="522118" y="234224"/>
                  </a:lnTo>
                  <a:lnTo>
                    <a:pt x="533441" y="234224"/>
                  </a:lnTo>
                  <a:lnTo>
                    <a:pt x="533441" y="240555"/>
                  </a:lnTo>
                  <a:lnTo>
                    <a:pt x="548539" y="240555"/>
                  </a:lnTo>
                  <a:lnTo>
                    <a:pt x="548539" y="245619"/>
                  </a:lnTo>
                  <a:lnTo>
                    <a:pt x="563636" y="245619"/>
                  </a:lnTo>
                  <a:lnTo>
                    <a:pt x="563636" y="254482"/>
                  </a:lnTo>
                  <a:lnTo>
                    <a:pt x="574959" y="254482"/>
                  </a:lnTo>
                  <a:lnTo>
                    <a:pt x="574959" y="264610"/>
                  </a:lnTo>
                  <a:lnTo>
                    <a:pt x="585024" y="264610"/>
                  </a:lnTo>
                  <a:lnTo>
                    <a:pt x="585024" y="287400"/>
                  </a:lnTo>
                  <a:lnTo>
                    <a:pt x="600121" y="287400"/>
                  </a:lnTo>
                  <a:lnTo>
                    <a:pt x="600121" y="294996"/>
                  </a:lnTo>
                  <a:lnTo>
                    <a:pt x="618993" y="294996"/>
                  </a:lnTo>
                  <a:lnTo>
                    <a:pt x="618993" y="307657"/>
                  </a:lnTo>
                  <a:lnTo>
                    <a:pt x="655479" y="307657"/>
                  </a:lnTo>
                  <a:lnTo>
                    <a:pt x="655479" y="317785"/>
                  </a:lnTo>
                  <a:lnTo>
                    <a:pt x="670576" y="317785"/>
                  </a:lnTo>
                  <a:lnTo>
                    <a:pt x="670576" y="325382"/>
                  </a:lnTo>
                  <a:lnTo>
                    <a:pt x="684415" y="325382"/>
                  </a:lnTo>
                  <a:lnTo>
                    <a:pt x="684415" y="338043"/>
                  </a:lnTo>
                  <a:lnTo>
                    <a:pt x="695738" y="338043"/>
                  </a:lnTo>
                  <a:lnTo>
                    <a:pt x="695738" y="343107"/>
                  </a:lnTo>
                  <a:lnTo>
                    <a:pt x="712094" y="343107"/>
                  </a:lnTo>
                  <a:lnTo>
                    <a:pt x="712094" y="351969"/>
                  </a:lnTo>
                  <a:lnTo>
                    <a:pt x="723417" y="351969"/>
                  </a:lnTo>
                  <a:lnTo>
                    <a:pt x="723417" y="364630"/>
                  </a:lnTo>
                  <a:lnTo>
                    <a:pt x="738514" y="364630"/>
                  </a:lnTo>
                  <a:lnTo>
                    <a:pt x="738514" y="372227"/>
                  </a:lnTo>
                  <a:lnTo>
                    <a:pt x="748579" y="372227"/>
                  </a:lnTo>
                  <a:lnTo>
                    <a:pt x="748579" y="387420"/>
                  </a:lnTo>
                  <a:lnTo>
                    <a:pt x="767451" y="387420"/>
                  </a:lnTo>
                  <a:lnTo>
                    <a:pt x="767451" y="402613"/>
                  </a:lnTo>
                  <a:lnTo>
                    <a:pt x="781290" y="402613"/>
                  </a:lnTo>
                  <a:lnTo>
                    <a:pt x="781290" y="408943"/>
                  </a:lnTo>
                  <a:lnTo>
                    <a:pt x="793871" y="408943"/>
                  </a:lnTo>
                  <a:lnTo>
                    <a:pt x="793871" y="419072"/>
                  </a:lnTo>
                  <a:lnTo>
                    <a:pt x="808969" y="419072"/>
                  </a:lnTo>
                  <a:lnTo>
                    <a:pt x="808969" y="439329"/>
                  </a:lnTo>
                  <a:lnTo>
                    <a:pt x="817776" y="439329"/>
                  </a:lnTo>
                  <a:lnTo>
                    <a:pt x="817776" y="451990"/>
                  </a:lnTo>
                  <a:lnTo>
                    <a:pt x="826582" y="451990"/>
                  </a:lnTo>
                  <a:lnTo>
                    <a:pt x="826582" y="462118"/>
                  </a:lnTo>
                  <a:lnTo>
                    <a:pt x="841680" y="462118"/>
                  </a:lnTo>
                  <a:lnTo>
                    <a:pt x="841680" y="476045"/>
                  </a:lnTo>
                  <a:lnTo>
                    <a:pt x="907102" y="476045"/>
                  </a:lnTo>
                  <a:lnTo>
                    <a:pt x="907102" y="482375"/>
                  </a:lnTo>
                  <a:lnTo>
                    <a:pt x="929748" y="482375"/>
                  </a:lnTo>
                  <a:lnTo>
                    <a:pt x="929748" y="484908"/>
                  </a:lnTo>
                  <a:lnTo>
                    <a:pt x="951136" y="484908"/>
                  </a:lnTo>
                  <a:lnTo>
                    <a:pt x="951136" y="492504"/>
                  </a:lnTo>
                  <a:lnTo>
                    <a:pt x="957426" y="492504"/>
                  </a:lnTo>
                  <a:lnTo>
                    <a:pt x="957426" y="505165"/>
                  </a:lnTo>
                  <a:lnTo>
                    <a:pt x="963717" y="505165"/>
                  </a:lnTo>
                  <a:lnTo>
                    <a:pt x="963717" y="511495"/>
                  </a:lnTo>
                  <a:lnTo>
                    <a:pt x="970008" y="511495"/>
                  </a:lnTo>
                  <a:lnTo>
                    <a:pt x="970008" y="529220"/>
                  </a:lnTo>
                  <a:lnTo>
                    <a:pt x="980073" y="529220"/>
                  </a:lnTo>
                  <a:lnTo>
                    <a:pt x="980073" y="536817"/>
                  </a:lnTo>
                  <a:lnTo>
                    <a:pt x="992654" y="536817"/>
                  </a:lnTo>
                  <a:lnTo>
                    <a:pt x="992654" y="548211"/>
                  </a:lnTo>
                  <a:lnTo>
                    <a:pt x="1001460" y="548211"/>
                  </a:lnTo>
                  <a:lnTo>
                    <a:pt x="1001460" y="554542"/>
                  </a:lnTo>
                  <a:lnTo>
                    <a:pt x="1014042" y="554542"/>
                  </a:lnTo>
                  <a:lnTo>
                    <a:pt x="1014042" y="563404"/>
                  </a:lnTo>
                  <a:lnTo>
                    <a:pt x="1024107" y="563404"/>
                  </a:lnTo>
                  <a:lnTo>
                    <a:pt x="1024107" y="572267"/>
                  </a:lnTo>
                  <a:lnTo>
                    <a:pt x="1032913" y="572267"/>
                  </a:lnTo>
                  <a:lnTo>
                    <a:pt x="1032913" y="578597"/>
                  </a:lnTo>
                  <a:lnTo>
                    <a:pt x="1044236" y="578597"/>
                  </a:lnTo>
                  <a:lnTo>
                    <a:pt x="1044236" y="588726"/>
                  </a:lnTo>
                  <a:lnTo>
                    <a:pt x="1056818" y="588726"/>
                  </a:lnTo>
                  <a:lnTo>
                    <a:pt x="1056818" y="598855"/>
                  </a:lnTo>
                  <a:lnTo>
                    <a:pt x="1068141" y="598855"/>
                  </a:lnTo>
                  <a:lnTo>
                    <a:pt x="1068141" y="602653"/>
                  </a:lnTo>
                  <a:lnTo>
                    <a:pt x="1083238" y="602653"/>
                  </a:lnTo>
                  <a:lnTo>
                    <a:pt x="1083238" y="608983"/>
                  </a:lnTo>
                  <a:lnTo>
                    <a:pt x="1090787" y="608983"/>
                  </a:lnTo>
                  <a:lnTo>
                    <a:pt x="1090787" y="619112"/>
                  </a:lnTo>
                  <a:lnTo>
                    <a:pt x="1099594" y="619112"/>
                  </a:lnTo>
                  <a:lnTo>
                    <a:pt x="1099594" y="631773"/>
                  </a:lnTo>
                  <a:lnTo>
                    <a:pt x="1113433" y="631773"/>
                  </a:lnTo>
                  <a:lnTo>
                    <a:pt x="1113433" y="638103"/>
                  </a:lnTo>
                  <a:lnTo>
                    <a:pt x="1134821" y="638103"/>
                  </a:lnTo>
                  <a:lnTo>
                    <a:pt x="1134821" y="645699"/>
                  </a:lnTo>
                  <a:lnTo>
                    <a:pt x="1144886" y="645699"/>
                  </a:lnTo>
                  <a:lnTo>
                    <a:pt x="1144886" y="653296"/>
                  </a:lnTo>
                  <a:lnTo>
                    <a:pt x="1167532" y="653296"/>
                  </a:lnTo>
                  <a:lnTo>
                    <a:pt x="1167532" y="659626"/>
                  </a:lnTo>
                  <a:lnTo>
                    <a:pt x="1186404" y="659626"/>
                  </a:lnTo>
                  <a:lnTo>
                    <a:pt x="1186404" y="669755"/>
                  </a:lnTo>
                  <a:lnTo>
                    <a:pt x="1200243" y="669755"/>
                  </a:lnTo>
                  <a:lnTo>
                    <a:pt x="1200243" y="683682"/>
                  </a:lnTo>
                  <a:lnTo>
                    <a:pt x="1209050" y="683682"/>
                  </a:lnTo>
                  <a:lnTo>
                    <a:pt x="1209050" y="693810"/>
                  </a:lnTo>
                  <a:lnTo>
                    <a:pt x="1225405" y="693810"/>
                  </a:lnTo>
                  <a:lnTo>
                    <a:pt x="1225405" y="701407"/>
                  </a:lnTo>
                  <a:lnTo>
                    <a:pt x="1234212" y="701407"/>
                  </a:lnTo>
                  <a:lnTo>
                    <a:pt x="1234212" y="712801"/>
                  </a:lnTo>
                  <a:lnTo>
                    <a:pt x="1259374" y="712801"/>
                  </a:lnTo>
                  <a:lnTo>
                    <a:pt x="1259374" y="722930"/>
                  </a:lnTo>
                  <a:lnTo>
                    <a:pt x="1285795" y="722930"/>
                  </a:lnTo>
                  <a:lnTo>
                    <a:pt x="1285795" y="734325"/>
                  </a:lnTo>
                  <a:lnTo>
                    <a:pt x="1305925" y="734325"/>
                  </a:lnTo>
                  <a:lnTo>
                    <a:pt x="1305925" y="741921"/>
                  </a:lnTo>
                  <a:lnTo>
                    <a:pt x="1321022" y="741921"/>
                  </a:lnTo>
                  <a:lnTo>
                    <a:pt x="1321022" y="746986"/>
                  </a:lnTo>
                  <a:lnTo>
                    <a:pt x="1332345" y="746986"/>
                  </a:lnTo>
                  <a:lnTo>
                    <a:pt x="1332345" y="754582"/>
                  </a:lnTo>
                  <a:lnTo>
                    <a:pt x="1363798" y="754582"/>
                  </a:lnTo>
                  <a:lnTo>
                    <a:pt x="1363798" y="762179"/>
                  </a:lnTo>
                  <a:lnTo>
                    <a:pt x="1387702" y="762179"/>
                  </a:lnTo>
                  <a:lnTo>
                    <a:pt x="1387702" y="767243"/>
                  </a:lnTo>
                  <a:lnTo>
                    <a:pt x="1406574" y="767243"/>
                  </a:lnTo>
                  <a:lnTo>
                    <a:pt x="1406574" y="774839"/>
                  </a:lnTo>
                  <a:lnTo>
                    <a:pt x="1416639" y="774839"/>
                  </a:lnTo>
                  <a:lnTo>
                    <a:pt x="1416639" y="787500"/>
                  </a:lnTo>
                  <a:lnTo>
                    <a:pt x="1431736" y="787500"/>
                  </a:lnTo>
                  <a:lnTo>
                    <a:pt x="1431736" y="796363"/>
                  </a:lnTo>
                  <a:lnTo>
                    <a:pt x="1440543" y="796363"/>
                  </a:lnTo>
                  <a:lnTo>
                    <a:pt x="1440543" y="805225"/>
                  </a:lnTo>
                  <a:lnTo>
                    <a:pt x="1446834" y="805225"/>
                  </a:lnTo>
                  <a:lnTo>
                    <a:pt x="1446834" y="816620"/>
                  </a:lnTo>
                  <a:lnTo>
                    <a:pt x="1475770" y="816620"/>
                  </a:lnTo>
                  <a:lnTo>
                    <a:pt x="1475770" y="826748"/>
                  </a:lnTo>
                  <a:lnTo>
                    <a:pt x="1487093" y="826748"/>
                  </a:lnTo>
                  <a:lnTo>
                    <a:pt x="1487093" y="838143"/>
                  </a:lnTo>
                  <a:lnTo>
                    <a:pt x="1517288" y="838143"/>
                  </a:lnTo>
                  <a:lnTo>
                    <a:pt x="1517288" y="845740"/>
                  </a:lnTo>
                  <a:lnTo>
                    <a:pt x="1528611" y="845740"/>
                  </a:lnTo>
                  <a:lnTo>
                    <a:pt x="1528611" y="850804"/>
                  </a:lnTo>
                  <a:lnTo>
                    <a:pt x="1565096" y="850804"/>
                  </a:lnTo>
                  <a:lnTo>
                    <a:pt x="1565096" y="863465"/>
                  </a:lnTo>
                  <a:lnTo>
                    <a:pt x="1601582" y="863465"/>
                  </a:lnTo>
                  <a:lnTo>
                    <a:pt x="1601582" y="868529"/>
                  </a:lnTo>
                  <a:lnTo>
                    <a:pt x="1653165" y="868529"/>
                  </a:lnTo>
                  <a:lnTo>
                    <a:pt x="1653165" y="872327"/>
                  </a:lnTo>
                  <a:lnTo>
                    <a:pt x="1668262" y="872327"/>
                  </a:lnTo>
                  <a:lnTo>
                    <a:pt x="1668262" y="877392"/>
                  </a:lnTo>
                  <a:lnTo>
                    <a:pt x="1684617" y="877392"/>
                  </a:lnTo>
                  <a:lnTo>
                    <a:pt x="1684617" y="883722"/>
                  </a:lnTo>
                  <a:lnTo>
                    <a:pt x="1693424" y="883722"/>
                  </a:lnTo>
                  <a:lnTo>
                    <a:pt x="1693424" y="898915"/>
                  </a:lnTo>
                  <a:lnTo>
                    <a:pt x="1700973" y="898915"/>
                  </a:lnTo>
                  <a:lnTo>
                    <a:pt x="1700973" y="909043"/>
                  </a:lnTo>
                  <a:lnTo>
                    <a:pt x="1750040" y="909043"/>
                  </a:lnTo>
                  <a:lnTo>
                    <a:pt x="1750040" y="915374"/>
                  </a:lnTo>
                  <a:lnTo>
                    <a:pt x="1772686" y="915374"/>
                  </a:lnTo>
                  <a:lnTo>
                    <a:pt x="1772686" y="921704"/>
                  </a:lnTo>
                  <a:lnTo>
                    <a:pt x="1792816" y="921704"/>
                  </a:lnTo>
                  <a:lnTo>
                    <a:pt x="1792816" y="930567"/>
                  </a:lnTo>
                  <a:lnTo>
                    <a:pt x="1807913" y="930567"/>
                  </a:lnTo>
                  <a:lnTo>
                    <a:pt x="1807913" y="939429"/>
                  </a:lnTo>
                  <a:lnTo>
                    <a:pt x="1839366" y="939429"/>
                  </a:lnTo>
                  <a:lnTo>
                    <a:pt x="1839366" y="945760"/>
                  </a:lnTo>
                  <a:lnTo>
                    <a:pt x="1854463" y="945760"/>
                  </a:lnTo>
                  <a:lnTo>
                    <a:pt x="1854463" y="953356"/>
                  </a:lnTo>
                  <a:lnTo>
                    <a:pt x="1863270" y="953356"/>
                  </a:lnTo>
                  <a:lnTo>
                    <a:pt x="1863270" y="967283"/>
                  </a:lnTo>
                  <a:lnTo>
                    <a:pt x="1893465" y="967283"/>
                  </a:lnTo>
                  <a:lnTo>
                    <a:pt x="1893465" y="973613"/>
                  </a:lnTo>
                  <a:lnTo>
                    <a:pt x="1902272" y="973613"/>
                  </a:lnTo>
                  <a:lnTo>
                    <a:pt x="1902272" y="982476"/>
                  </a:lnTo>
                  <a:lnTo>
                    <a:pt x="1914853" y="982476"/>
                  </a:lnTo>
                  <a:lnTo>
                    <a:pt x="1914853" y="992605"/>
                  </a:lnTo>
                  <a:lnTo>
                    <a:pt x="1926176" y="992605"/>
                  </a:lnTo>
                  <a:lnTo>
                    <a:pt x="1926176" y="1001467"/>
                  </a:lnTo>
                  <a:lnTo>
                    <a:pt x="1940015" y="1001467"/>
                  </a:lnTo>
                  <a:lnTo>
                    <a:pt x="1940015" y="1014128"/>
                  </a:lnTo>
                  <a:lnTo>
                    <a:pt x="1979017" y="1014128"/>
                  </a:lnTo>
                  <a:lnTo>
                    <a:pt x="1979017" y="1024256"/>
                  </a:lnTo>
                  <a:lnTo>
                    <a:pt x="1987824" y="1024256"/>
                  </a:lnTo>
                  <a:lnTo>
                    <a:pt x="1987824" y="1041982"/>
                  </a:lnTo>
                  <a:lnTo>
                    <a:pt x="2019276" y="1041982"/>
                  </a:lnTo>
                  <a:lnTo>
                    <a:pt x="2019276" y="1054642"/>
                  </a:lnTo>
                  <a:lnTo>
                    <a:pt x="2031858" y="1054642"/>
                  </a:lnTo>
                  <a:lnTo>
                    <a:pt x="2031858" y="1063505"/>
                  </a:lnTo>
                  <a:lnTo>
                    <a:pt x="2049471" y="1063505"/>
                  </a:lnTo>
                  <a:lnTo>
                    <a:pt x="2049471" y="1077432"/>
                  </a:lnTo>
                  <a:lnTo>
                    <a:pt x="2063310" y="1077432"/>
                  </a:lnTo>
                  <a:lnTo>
                    <a:pt x="2063310" y="1087560"/>
                  </a:lnTo>
                  <a:lnTo>
                    <a:pt x="2073375" y="1087560"/>
                  </a:lnTo>
                  <a:lnTo>
                    <a:pt x="2073375" y="1100221"/>
                  </a:lnTo>
                  <a:lnTo>
                    <a:pt x="2083440" y="1100221"/>
                  </a:lnTo>
                  <a:lnTo>
                    <a:pt x="2083440" y="1110350"/>
                  </a:lnTo>
                  <a:lnTo>
                    <a:pt x="2123700" y="1110350"/>
                  </a:lnTo>
                  <a:lnTo>
                    <a:pt x="2123700" y="1117946"/>
                  </a:lnTo>
                  <a:lnTo>
                    <a:pt x="2133765" y="1117946"/>
                  </a:lnTo>
                  <a:lnTo>
                    <a:pt x="2133765" y="1128075"/>
                  </a:lnTo>
                  <a:lnTo>
                    <a:pt x="2205478" y="1128075"/>
                  </a:lnTo>
                  <a:lnTo>
                    <a:pt x="2205478" y="1140736"/>
                  </a:lnTo>
                  <a:lnTo>
                    <a:pt x="2224349" y="1140736"/>
                  </a:lnTo>
                  <a:lnTo>
                    <a:pt x="2224349" y="1158461"/>
                  </a:lnTo>
                  <a:lnTo>
                    <a:pt x="2258319" y="1158461"/>
                  </a:lnTo>
                  <a:lnTo>
                    <a:pt x="2258319" y="1167323"/>
                  </a:lnTo>
                  <a:lnTo>
                    <a:pt x="2273416" y="1167323"/>
                  </a:lnTo>
                  <a:lnTo>
                    <a:pt x="2273416" y="1172388"/>
                  </a:lnTo>
                  <a:lnTo>
                    <a:pt x="2285997" y="1172388"/>
                  </a:lnTo>
                  <a:lnTo>
                    <a:pt x="2285997" y="1179984"/>
                  </a:lnTo>
                  <a:lnTo>
                    <a:pt x="2303611" y="1179984"/>
                  </a:lnTo>
                  <a:lnTo>
                    <a:pt x="2303611" y="1196443"/>
                  </a:lnTo>
                  <a:lnTo>
                    <a:pt x="2319966" y="1196443"/>
                  </a:lnTo>
                  <a:lnTo>
                    <a:pt x="2319966" y="1207838"/>
                  </a:lnTo>
                  <a:lnTo>
                    <a:pt x="2332547" y="1207838"/>
                  </a:lnTo>
                  <a:lnTo>
                    <a:pt x="2332547" y="1223031"/>
                  </a:lnTo>
                  <a:lnTo>
                    <a:pt x="2364000" y="1223031"/>
                  </a:lnTo>
                  <a:lnTo>
                    <a:pt x="2364000" y="1229361"/>
                  </a:lnTo>
                  <a:lnTo>
                    <a:pt x="2379098" y="1229361"/>
                  </a:lnTo>
                  <a:lnTo>
                    <a:pt x="2379098" y="1235691"/>
                  </a:lnTo>
                  <a:lnTo>
                    <a:pt x="2404260" y="1235691"/>
                  </a:lnTo>
                  <a:lnTo>
                    <a:pt x="2404260" y="1242022"/>
                  </a:lnTo>
                  <a:lnTo>
                    <a:pt x="2425648" y="1242022"/>
                  </a:lnTo>
                  <a:lnTo>
                    <a:pt x="2425648" y="1245820"/>
                  </a:lnTo>
                  <a:lnTo>
                    <a:pt x="2469682" y="1245820"/>
                  </a:lnTo>
                  <a:lnTo>
                    <a:pt x="2469682" y="1250884"/>
                  </a:lnTo>
                  <a:lnTo>
                    <a:pt x="2564041" y="1250884"/>
                  </a:lnTo>
                  <a:lnTo>
                    <a:pt x="2564041" y="1254683"/>
                  </a:lnTo>
                  <a:lnTo>
                    <a:pt x="2581654" y="1254683"/>
                  </a:lnTo>
                  <a:lnTo>
                    <a:pt x="2581654" y="1262279"/>
                  </a:lnTo>
                  <a:lnTo>
                    <a:pt x="2601784" y="1262279"/>
                  </a:lnTo>
                  <a:lnTo>
                    <a:pt x="2601784" y="1268609"/>
                  </a:lnTo>
                  <a:lnTo>
                    <a:pt x="2616882" y="1268609"/>
                  </a:lnTo>
                  <a:lnTo>
                    <a:pt x="2616882" y="1272408"/>
                  </a:lnTo>
                  <a:lnTo>
                    <a:pt x="2629463" y="1272408"/>
                  </a:lnTo>
                  <a:lnTo>
                    <a:pt x="2629463" y="1281270"/>
                  </a:lnTo>
                  <a:lnTo>
                    <a:pt x="2665948" y="1281270"/>
                  </a:lnTo>
                  <a:lnTo>
                    <a:pt x="2665948" y="1286335"/>
                  </a:lnTo>
                  <a:lnTo>
                    <a:pt x="2692369" y="1286335"/>
                  </a:lnTo>
                  <a:lnTo>
                    <a:pt x="2692369" y="1292665"/>
                  </a:lnTo>
                  <a:lnTo>
                    <a:pt x="2711240" y="1292665"/>
                  </a:lnTo>
                  <a:lnTo>
                    <a:pt x="2711240" y="1300261"/>
                  </a:lnTo>
                  <a:lnTo>
                    <a:pt x="2721305" y="1300261"/>
                  </a:lnTo>
                  <a:lnTo>
                    <a:pt x="2721305" y="1309124"/>
                  </a:lnTo>
                  <a:lnTo>
                    <a:pt x="2731370" y="1309124"/>
                  </a:lnTo>
                  <a:lnTo>
                    <a:pt x="2731370" y="1319253"/>
                  </a:lnTo>
                  <a:lnTo>
                    <a:pt x="2774146" y="1319253"/>
                  </a:lnTo>
                  <a:lnTo>
                    <a:pt x="2774146" y="1326849"/>
                  </a:lnTo>
                  <a:lnTo>
                    <a:pt x="2782953" y="1326849"/>
                  </a:lnTo>
                  <a:lnTo>
                    <a:pt x="2782953" y="1333179"/>
                  </a:lnTo>
                  <a:lnTo>
                    <a:pt x="2805599" y="1333179"/>
                  </a:lnTo>
                  <a:lnTo>
                    <a:pt x="2805599" y="1339510"/>
                  </a:lnTo>
                  <a:lnTo>
                    <a:pt x="2824471" y="1339510"/>
                  </a:lnTo>
                  <a:lnTo>
                    <a:pt x="2824471" y="1344574"/>
                  </a:lnTo>
                  <a:lnTo>
                    <a:pt x="2843343" y="1344574"/>
                  </a:lnTo>
                  <a:lnTo>
                    <a:pt x="2843343" y="1350904"/>
                  </a:lnTo>
                  <a:lnTo>
                    <a:pt x="2852149" y="1350904"/>
                  </a:lnTo>
                  <a:lnTo>
                    <a:pt x="2852149" y="1362299"/>
                  </a:lnTo>
                  <a:lnTo>
                    <a:pt x="2859698" y="1362299"/>
                  </a:lnTo>
                  <a:lnTo>
                    <a:pt x="2859698" y="1369896"/>
                  </a:lnTo>
                  <a:lnTo>
                    <a:pt x="2901216" y="1369896"/>
                  </a:lnTo>
                  <a:lnTo>
                    <a:pt x="2901216" y="1376226"/>
                  </a:lnTo>
                  <a:lnTo>
                    <a:pt x="2927636" y="1376226"/>
                  </a:lnTo>
                  <a:lnTo>
                    <a:pt x="2927636" y="1380024"/>
                  </a:lnTo>
                  <a:lnTo>
                    <a:pt x="2949024" y="1380024"/>
                  </a:lnTo>
                  <a:lnTo>
                    <a:pt x="2949024" y="1387621"/>
                  </a:lnTo>
                  <a:lnTo>
                    <a:pt x="2962864" y="1387621"/>
                  </a:lnTo>
                  <a:lnTo>
                    <a:pt x="2962864" y="1392685"/>
                  </a:lnTo>
                  <a:lnTo>
                    <a:pt x="3010672" y="1392685"/>
                  </a:lnTo>
                  <a:lnTo>
                    <a:pt x="3010672" y="1400281"/>
                  </a:lnTo>
                  <a:lnTo>
                    <a:pt x="3043383" y="1400281"/>
                  </a:lnTo>
                  <a:lnTo>
                    <a:pt x="3043383" y="1409144"/>
                  </a:lnTo>
                  <a:lnTo>
                    <a:pt x="3135226" y="1409144"/>
                  </a:lnTo>
                  <a:lnTo>
                    <a:pt x="3135226" y="1420539"/>
                  </a:lnTo>
                  <a:lnTo>
                    <a:pt x="3183034" y="1420539"/>
                  </a:lnTo>
                  <a:lnTo>
                    <a:pt x="3183034" y="1439530"/>
                  </a:lnTo>
                  <a:lnTo>
                    <a:pt x="3232100" y="1439530"/>
                  </a:lnTo>
                  <a:lnTo>
                    <a:pt x="3232100" y="1450924"/>
                  </a:lnTo>
                  <a:lnTo>
                    <a:pt x="3282425" y="1450924"/>
                  </a:lnTo>
                  <a:lnTo>
                    <a:pt x="3282425" y="1459787"/>
                  </a:lnTo>
                  <a:lnTo>
                    <a:pt x="3321427" y="1459787"/>
                  </a:lnTo>
                  <a:lnTo>
                    <a:pt x="3321427" y="1471182"/>
                  </a:lnTo>
                  <a:lnTo>
                    <a:pt x="3352880" y="1471182"/>
                  </a:lnTo>
                  <a:lnTo>
                    <a:pt x="3352880" y="1480044"/>
                  </a:lnTo>
                  <a:lnTo>
                    <a:pt x="3366719" y="1480044"/>
                  </a:lnTo>
                  <a:lnTo>
                    <a:pt x="3366719" y="1488907"/>
                  </a:lnTo>
                  <a:lnTo>
                    <a:pt x="3406978" y="1488907"/>
                  </a:lnTo>
                  <a:lnTo>
                    <a:pt x="3406978" y="1496503"/>
                  </a:lnTo>
                  <a:lnTo>
                    <a:pt x="3428367" y="1496503"/>
                  </a:lnTo>
                  <a:lnTo>
                    <a:pt x="3428367" y="1511696"/>
                  </a:lnTo>
                  <a:lnTo>
                    <a:pt x="3518951" y="1511696"/>
                  </a:lnTo>
                  <a:lnTo>
                    <a:pt x="3518951" y="1525623"/>
                  </a:lnTo>
                  <a:lnTo>
                    <a:pt x="3564243" y="1525623"/>
                  </a:lnTo>
                  <a:lnTo>
                    <a:pt x="3564243" y="1544614"/>
                  </a:lnTo>
                  <a:lnTo>
                    <a:pt x="3774348" y="1544614"/>
                  </a:lnTo>
                  <a:lnTo>
                    <a:pt x="3774348" y="1599056"/>
                  </a:lnTo>
                  <a:lnTo>
                    <a:pt x="3795737" y="1599056"/>
                  </a:lnTo>
                  <a:lnTo>
                    <a:pt x="3795737" y="1630708"/>
                  </a:lnTo>
                  <a:lnTo>
                    <a:pt x="4131653" y="1630708"/>
                  </a:lnTo>
                </a:path>
              </a:pathLst>
            </a:custGeom>
            <a:noFill/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498" name="Graphic 291">
              <a:extLst>
                <a:ext uri="{FF2B5EF4-FFF2-40B4-BE49-F238E27FC236}">
                  <a16:creationId xmlns:a16="http://schemas.microsoft.com/office/drawing/2014/main" id="{AB00F0E5-8B3F-A7E7-A598-B1694E7EA737}"/>
                </a:ext>
              </a:extLst>
            </p:cNvPr>
            <p:cNvGrpSpPr/>
            <p:nvPr/>
          </p:nvGrpSpPr>
          <p:grpSpPr>
            <a:xfrm>
              <a:off x="7228019" y="2054570"/>
              <a:ext cx="57873" cy="44312"/>
              <a:chOff x="7228019" y="2054570"/>
              <a:chExt cx="57873" cy="44312"/>
            </a:xfrm>
          </p:grpSpPr>
          <p:sp>
            <p:nvSpPr>
              <p:cNvPr id="499" name="Freeform 498">
                <a:extLst>
                  <a:ext uri="{FF2B5EF4-FFF2-40B4-BE49-F238E27FC236}">
                    <a16:creationId xmlns:a16="http://schemas.microsoft.com/office/drawing/2014/main" id="{10B7B697-4294-7FF2-93B6-F8BEEF8069CD}"/>
                  </a:ext>
                </a:extLst>
              </p:cNvPr>
              <p:cNvSpPr/>
              <p:nvPr/>
            </p:nvSpPr>
            <p:spPr>
              <a:xfrm>
                <a:off x="7258214" y="2054570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0" name="Freeform 499">
                <a:extLst>
                  <a:ext uri="{FF2B5EF4-FFF2-40B4-BE49-F238E27FC236}">
                    <a16:creationId xmlns:a16="http://schemas.microsoft.com/office/drawing/2014/main" id="{90CF9F88-3EA7-631A-B5DF-1439DE378DC5}"/>
                  </a:ext>
                </a:extLst>
              </p:cNvPr>
              <p:cNvSpPr/>
              <p:nvPr/>
            </p:nvSpPr>
            <p:spPr>
              <a:xfrm>
                <a:off x="7228019" y="2077360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01" name="Graphic 291">
              <a:extLst>
                <a:ext uri="{FF2B5EF4-FFF2-40B4-BE49-F238E27FC236}">
                  <a16:creationId xmlns:a16="http://schemas.microsoft.com/office/drawing/2014/main" id="{4DEBFD71-712F-573E-4E37-18168A01D7AC}"/>
                </a:ext>
              </a:extLst>
            </p:cNvPr>
            <p:cNvGrpSpPr/>
            <p:nvPr/>
          </p:nvGrpSpPr>
          <p:grpSpPr>
            <a:xfrm>
              <a:off x="7897337" y="2460981"/>
              <a:ext cx="57873" cy="44312"/>
              <a:chOff x="7897337" y="2460981"/>
              <a:chExt cx="57873" cy="44312"/>
            </a:xfrm>
          </p:grpSpPr>
          <p:sp>
            <p:nvSpPr>
              <p:cNvPr id="502" name="Freeform 501">
                <a:extLst>
                  <a:ext uri="{FF2B5EF4-FFF2-40B4-BE49-F238E27FC236}">
                    <a16:creationId xmlns:a16="http://schemas.microsoft.com/office/drawing/2014/main" id="{6F480DFB-2592-1008-FD76-3A2440BDBF97}"/>
                  </a:ext>
                </a:extLst>
              </p:cNvPr>
              <p:cNvSpPr/>
              <p:nvPr/>
            </p:nvSpPr>
            <p:spPr>
              <a:xfrm>
                <a:off x="7927531" y="2460981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" name="Freeform 502">
                <a:extLst>
                  <a:ext uri="{FF2B5EF4-FFF2-40B4-BE49-F238E27FC236}">
                    <a16:creationId xmlns:a16="http://schemas.microsoft.com/office/drawing/2014/main" id="{D5131BEE-404C-74B9-00B5-D1B9443DA5D7}"/>
                  </a:ext>
                </a:extLst>
              </p:cNvPr>
              <p:cNvSpPr/>
              <p:nvPr/>
            </p:nvSpPr>
            <p:spPr>
              <a:xfrm>
                <a:off x="7897337" y="2483770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04" name="Graphic 291">
              <a:extLst>
                <a:ext uri="{FF2B5EF4-FFF2-40B4-BE49-F238E27FC236}">
                  <a16:creationId xmlns:a16="http://schemas.microsoft.com/office/drawing/2014/main" id="{B908322E-EDA4-8869-E4F1-49B8FD3166C5}"/>
                </a:ext>
              </a:extLst>
            </p:cNvPr>
            <p:cNvGrpSpPr/>
            <p:nvPr/>
          </p:nvGrpSpPr>
          <p:grpSpPr>
            <a:xfrm>
              <a:off x="9898999" y="3354831"/>
              <a:ext cx="56615" cy="44312"/>
              <a:chOff x="9898999" y="3354831"/>
              <a:chExt cx="56615" cy="44312"/>
            </a:xfrm>
          </p:grpSpPr>
          <p:sp>
            <p:nvSpPr>
              <p:cNvPr id="505" name="Freeform 504">
                <a:extLst>
                  <a:ext uri="{FF2B5EF4-FFF2-40B4-BE49-F238E27FC236}">
                    <a16:creationId xmlns:a16="http://schemas.microsoft.com/office/drawing/2014/main" id="{72CB498A-1F59-0EEB-39AF-7E76A38CC59F}"/>
                  </a:ext>
                </a:extLst>
              </p:cNvPr>
              <p:cNvSpPr/>
              <p:nvPr/>
            </p:nvSpPr>
            <p:spPr>
              <a:xfrm>
                <a:off x="9927936" y="3354831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6" name="Freeform 505">
                <a:extLst>
                  <a:ext uri="{FF2B5EF4-FFF2-40B4-BE49-F238E27FC236}">
                    <a16:creationId xmlns:a16="http://schemas.microsoft.com/office/drawing/2014/main" id="{05F8E97E-FB5C-37CE-62DC-B2076D34FFA5}"/>
                  </a:ext>
                </a:extLst>
              </p:cNvPr>
              <p:cNvSpPr/>
              <p:nvPr/>
            </p:nvSpPr>
            <p:spPr>
              <a:xfrm>
                <a:off x="9898999" y="3377621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07" name="Graphic 291">
              <a:extLst>
                <a:ext uri="{FF2B5EF4-FFF2-40B4-BE49-F238E27FC236}">
                  <a16:creationId xmlns:a16="http://schemas.microsoft.com/office/drawing/2014/main" id="{B1F64478-31D3-CCD9-9E0A-EB533DAAC845}"/>
                </a:ext>
              </a:extLst>
            </p:cNvPr>
            <p:cNvGrpSpPr/>
            <p:nvPr/>
          </p:nvGrpSpPr>
          <p:grpSpPr>
            <a:xfrm>
              <a:off x="9975745" y="3371290"/>
              <a:ext cx="57873" cy="44312"/>
              <a:chOff x="9975745" y="3371290"/>
              <a:chExt cx="57873" cy="44312"/>
            </a:xfrm>
          </p:grpSpPr>
          <p:sp>
            <p:nvSpPr>
              <p:cNvPr id="508" name="Freeform 507">
                <a:extLst>
                  <a:ext uri="{FF2B5EF4-FFF2-40B4-BE49-F238E27FC236}">
                    <a16:creationId xmlns:a16="http://schemas.microsoft.com/office/drawing/2014/main" id="{38414D8E-58D2-D42E-41D4-7B311C2FE36E}"/>
                  </a:ext>
                </a:extLst>
              </p:cNvPr>
              <p:cNvSpPr/>
              <p:nvPr/>
            </p:nvSpPr>
            <p:spPr>
              <a:xfrm>
                <a:off x="10005939" y="3371290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9" name="Freeform 508">
                <a:extLst>
                  <a:ext uri="{FF2B5EF4-FFF2-40B4-BE49-F238E27FC236}">
                    <a16:creationId xmlns:a16="http://schemas.microsoft.com/office/drawing/2014/main" id="{DB04EB33-7AB5-D018-BAA8-30DDD615C7A3}"/>
                  </a:ext>
                </a:extLst>
              </p:cNvPr>
              <p:cNvSpPr/>
              <p:nvPr/>
            </p:nvSpPr>
            <p:spPr>
              <a:xfrm>
                <a:off x="9975745" y="3394080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0" name="Graphic 291">
              <a:extLst>
                <a:ext uri="{FF2B5EF4-FFF2-40B4-BE49-F238E27FC236}">
                  <a16:creationId xmlns:a16="http://schemas.microsoft.com/office/drawing/2014/main" id="{9CF64144-10FC-9D7B-A572-A42C82B53BBF}"/>
                </a:ext>
              </a:extLst>
            </p:cNvPr>
            <p:cNvGrpSpPr/>
            <p:nvPr/>
          </p:nvGrpSpPr>
          <p:grpSpPr>
            <a:xfrm>
              <a:off x="9984551" y="3371290"/>
              <a:ext cx="57873" cy="44312"/>
              <a:chOff x="9984551" y="3371290"/>
              <a:chExt cx="57873" cy="44312"/>
            </a:xfrm>
          </p:grpSpPr>
          <p:sp>
            <p:nvSpPr>
              <p:cNvPr id="511" name="Freeform 510">
                <a:extLst>
                  <a:ext uri="{FF2B5EF4-FFF2-40B4-BE49-F238E27FC236}">
                    <a16:creationId xmlns:a16="http://schemas.microsoft.com/office/drawing/2014/main" id="{D4A5E88F-FF77-7BF9-8AE0-13A6D75E6020}"/>
                  </a:ext>
                </a:extLst>
              </p:cNvPr>
              <p:cNvSpPr/>
              <p:nvPr/>
            </p:nvSpPr>
            <p:spPr>
              <a:xfrm>
                <a:off x="10014746" y="3371290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2" name="Freeform 511">
                <a:extLst>
                  <a:ext uri="{FF2B5EF4-FFF2-40B4-BE49-F238E27FC236}">
                    <a16:creationId xmlns:a16="http://schemas.microsoft.com/office/drawing/2014/main" id="{F791FBD2-9BDF-C7AF-0C4F-AE4BBFEE19E5}"/>
                  </a:ext>
                </a:extLst>
              </p:cNvPr>
              <p:cNvSpPr/>
              <p:nvPr/>
            </p:nvSpPr>
            <p:spPr>
              <a:xfrm>
                <a:off x="9984551" y="3394080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3" name="Graphic 291">
              <a:extLst>
                <a:ext uri="{FF2B5EF4-FFF2-40B4-BE49-F238E27FC236}">
                  <a16:creationId xmlns:a16="http://schemas.microsoft.com/office/drawing/2014/main" id="{223934B7-FB87-9B1C-0832-52971D9386BE}"/>
                </a:ext>
              </a:extLst>
            </p:cNvPr>
            <p:cNvGrpSpPr/>
            <p:nvPr/>
          </p:nvGrpSpPr>
          <p:grpSpPr>
            <a:xfrm>
              <a:off x="9993358" y="3371290"/>
              <a:ext cx="57873" cy="44312"/>
              <a:chOff x="9993358" y="3371290"/>
              <a:chExt cx="57873" cy="44312"/>
            </a:xfrm>
          </p:grpSpPr>
          <p:sp>
            <p:nvSpPr>
              <p:cNvPr id="514" name="Freeform 513">
                <a:extLst>
                  <a:ext uri="{FF2B5EF4-FFF2-40B4-BE49-F238E27FC236}">
                    <a16:creationId xmlns:a16="http://schemas.microsoft.com/office/drawing/2014/main" id="{C189C685-D3EC-84F9-BC69-EA5A7C39C7E1}"/>
                  </a:ext>
                </a:extLst>
              </p:cNvPr>
              <p:cNvSpPr/>
              <p:nvPr/>
            </p:nvSpPr>
            <p:spPr>
              <a:xfrm>
                <a:off x="10023553" y="3371290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5" name="Freeform 514">
                <a:extLst>
                  <a:ext uri="{FF2B5EF4-FFF2-40B4-BE49-F238E27FC236}">
                    <a16:creationId xmlns:a16="http://schemas.microsoft.com/office/drawing/2014/main" id="{48991441-36BE-CDA9-E9DD-EF0BCB58DCA1}"/>
                  </a:ext>
                </a:extLst>
              </p:cNvPr>
              <p:cNvSpPr/>
              <p:nvPr/>
            </p:nvSpPr>
            <p:spPr>
              <a:xfrm>
                <a:off x="9993358" y="3394080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6" name="Graphic 291">
              <a:extLst>
                <a:ext uri="{FF2B5EF4-FFF2-40B4-BE49-F238E27FC236}">
                  <a16:creationId xmlns:a16="http://schemas.microsoft.com/office/drawing/2014/main" id="{80BC3B0E-0AF6-D246-0111-BE327842F676}"/>
                </a:ext>
              </a:extLst>
            </p:cNvPr>
            <p:cNvGrpSpPr/>
            <p:nvPr/>
          </p:nvGrpSpPr>
          <p:grpSpPr>
            <a:xfrm>
              <a:off x="10014746" y="3383951"/>
              <a:ext cx="56615" cy="44312"/>
              <a:chOff x="10014746" y="3383951"/>
              <a:chExt cx="56615" cy="44312"/>
            </a:xfrm>
          </p:grpSpPr>
          <p:sp>
            <p:nvSpPr>
              <p:cNvPr id="517" name="Freeform 516">
                <a:extLst>
                  <a:ext uri="{FF2B5EF4-FFF2-40B4-BE49-F238E27FC236}">
                    <a16:creationId xmlns:a16="http://schemas.microsoft.com/office/drawing/2014/main" id="{53939394-C6E7-68B3-6D10-3F6FA5E1291B}"/>
                  </a:ext>
                </a:extLst>
              </p:cNvPr>
              <p:cNvSpPr/>
              <p:nvPr/>
            </p:nvSpPr>
            <p:spPr>
              <a:xfrm>
                <a:off x="10043683" y="3383951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8" name="Freeform 517">
                <a:extLst>
                  <a:ext uri="{FF2B5EF4-FFF2-40B4-BE49-F238E27FC236}">
                    <a16:creationId xmlns:a16="http://schemas.microsoft.com/office/drawing/2014/main" id="{B6F96C3E-3EBD-9B0F-FBDD-FDB2DC40BC4C}"/>
                  </a:ext>
                </a:extLst>
              </p:cNvPr>
              <p:cNvSpPr/>
              <p:nvPr/>
            </p:nvSpPr>
            <p:spPr>
              <a:xfrm>
                <a:off x="10014746" y="3406741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9" name="Graphic 291">
              <a:extLst>
                <a:ext uri="{FF2B5EF4-FFF2-40B4-BE49-F238E27FC236}">
                  <a16:creationId xmlns:a16="http://schemas.microsoft.com/office/drawing/2014/main" id="{82FDC2DE-578C-038E-133D-7410F6C47ABD}"/>
                </a:ext>
              </a:extLst>
            </p:cNvPr>
            <p:cNvGrpSpPr/>
            <p:nvPr/>
          </p:nvGrpSpPr>
          <p:grpSpPr>
            <a:xfrm>
              <a:off x="10021037" y="3383951"/>
              <a:ext cx="56615" cy="44312"/>
              <a:chOff x="10021037" y="3383951"/>
              <a:chExt cx="56615" cy="44312"/>
            </a:xfrm>
          </p:grpSpPr>
          <p:sp>
            <p:nvSpPr>
              <p:cNvPr id="520" name="Freeform 519">
                <a:extLst>
                  <a:ext uri="{FF2B5EF4-FFF2-40B4-BE49-F238E27FC236}">
                    <a16:creationId xmlns:a16="http://schemas.microsoft.com/office/drawing/2014/main" id="{43FA6377-1DC7-6420-B928-55C0154507EE}"/>
                  </a:ext>
                </a:extLst>
              </p:cNvPr>
              <p:cNvSpPr/>
              <p:nvPr/>
            </p:nvSpPr>
            <p:spPr>
              <a:xfrm>
                <a:off x="10049973" y="3383951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1" name="Freeform 520">
                <a:extLst>
                  <a:ext uri="{FF2B5EF4-FFF2-40B4-BE49-F238E27FC236}">
                    <a16:creationId xmlns:a16="http://schemas.microsoft.com/office/drawing/2014/main" id="{AE1F10ED-C55D-8DA4-B55F-0EE5301271CA}"/>
                  </a:ext>
                </a:extLst>
              </p:cNvPr>
              <p:cNvSpPr/>
              <p:nvPr/>
            </p:nvSpPr>
            <p:spPr>
              <a:xfrm>
                <a:off x="10021037" y="3406741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22" name="Graphic 291">
              <a:extLst>
                <a:ext uri="{FF2B5EF4-FFF2-40B4-BE49-F238E27FC236}">
                  <a16:creationId xmlns:a16="http://schemas.microsoft.com/office/drawing/2014/main" id="{2F2DD3C1-CF9B-0D4A-B7F7-915F18FD36B1}"/>
                </a:ext>
              </a:extLst>
            </p:cNvPr>
            <p:cNvGrpSpPr/>
            <p:nvPr/>
          </p:nvGrpSpPr>
          <p:grpSpPr>
            <a:xfrm>
              <a:off x="10026069" y="3383951"/>
              <a:ext cx="57873" cy="44312"/>
              <a:chOff x="10026069" y="3383951"/>
              <a:chExt cx="57873" cy="44312"/>
            </a:xfrm>
          </p:grpSpPr>
          <p:sp>
            <p:nvSpPr>
              <p:cNvPr id="523" name="Freeform 522">
                <a:extLst>
                  <a:ext uri="{FF2B5EF4-FFF2-40B4-BE49-F238E27FC236}">
                    <a16:creationId xmlns:a16="http://schemas.microsoft.com/office/drawing/2014/main" id="{2100B143-AF98-7F0C-94C3-A58EB7C60314}"/>
                  </a:ext>
                </a:extLst>
              </p:cNvPr>
              <p:cNvSpPr/>
              <p:nvPr/>
            </p:nvSpPr>
            <p:spPr>
              <a:xfrm>
                <a:off x="10055006" y="3383951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4" name="Freeform 523">
                <a:extLst>
                  <a:ext uri="{FF2B5EF4-FFF2-40B4-BE49-F238E27FC236}">
                    <a16:creationId xmlns:a16="http://schemas.microsoft.com/office/drawing/2014/main" id="{C9F04A30-D01E-E4A7-3981-BA8E7FAFF604}"/>
                  </a:ext>
                </a:extLst>
              </p:cNvPr>
              <p:cNvSpPr/>
              <p:nvPr/>
            </p:nvSpPr>
            <p:spPr>
              <a:xfrm>
                <a:off x="10026069" y="3406741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25" name="Graphic 291">
              <a:extLst>
                <a:ext uri="{FF2B5EF4-FFF2-40B4-BE49-F238E27FC236}">
                  <a16:creationId xmlns:a16="http://schemas.microsoft.com/office/drawing/2014/main" id="{9D3DD11E-A339-E7DC-0007-92D618AE26D7}"/>
                </a:ext>
              </a:extLst>
            </p:cNvPr>
            <p:cNvGrpSpPr/>
            <p:nvPr/>
          </p:nvGrpSpPr>
          <p:grpSpPr>
            <a:xfrm>
              <a:off x="10032360" y="3383951"/>
              <a:ext cx="57873" cy="44312"/>
              <a:chOff x="10032360" y="3383951"/>
              <a:chExt cx="57873" cy="44312"/>
            </a:xfrm>
          </p:grpSpPr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8B8CB038-9353-3D05-F450-1A1326B45B81}"/>
                  </a:ext>
                </a:extLst>
              </p:cNvPr>
              <p:cNvSpPr/>
              <p:nvPr/>
            </p:nvSpPr>
            <p:spPr>
              <a:xfrm>
                <a:off x="10061296" y="3383951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C12BB4C2-3A39-CDB0-2E6F-42097C09134A}"/>
                  </a:ext>
                </a:extLst>
              </p:cNvPr>
              <p:cNvSpPr/>
              <p:nvPr/>
            </p:nvSpPr>
            <p:spPr>
              <a:xfrm>
                <a:off x="10032360" y="3406741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28" name="Graphic 291">
              <a:extLst>
                <a:ext uri="{FF2B5EF4-FFF2-40B4-BE49-F238E27FC236}">
                  <a16:creationId xmlns:a16="http://schemas.microsoft.com/office/drawing/2014/main" id="{6A80EFE8-8F76-80B7-F800-B3D233D7671D}"/>
                </a:ext>
              </a:extLst>
            </p:cNvPr>
            <p:cNvGrpSpPr/>
            <p:nvPr/>
          </p:nvGrpSpPr>
          <p:grpSpPr>
            <a:xfrm>
              <a:off x="10043683" y="3390282"/>
              <a:ext cx="57873" cy="44312"/>
              <a:chOff x="10043683" y="3390282"/>
              <a:chExt cx="57873" cy="44312"/>
            </a:xfrm>
          </p:grpSpPr>
          <p:sp>
            <p:nvSpPr>
              <p:cNvPr id="529" name="Freeform 528">
                <a:extLst>
                  <a:ext uri="{FF2B5EF4-FFF2-40B4-BE49-F238E27FC236}">
                    <a16:creationId xmlns:a16="http://schemas.microsoft.com/office/drawing/2014/main" id="{46084A13-8F3B-5A55-0C9C-7745C750DC26}"/>
                  </a:ext>
                </a:extLst>
              </p:cNvPr>
              <p:cNvSpPr/>
              <p:nvPr/>
            </p:nvSpPr>
            <p:spPr>
              <a:xfrm>
                <a:off x="10073878" y="3390282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0" name="Freeform 529">
                <a:extLst>
                  <a:ext uri="{FF2B5EF4-FFF2-40B4-BE49-F238E27FC236}">
                    <a16:creationId xmlns:a16="http://schemas.microsoft.com/office/drawing/2014/main" id="{DD7541B8-80D7-DFB3-1616-0F94FA80FF00}"/>
                  </a:ext>
                </a:extLst>
              </p:cNvPr>
              <p:cNvSpPr/>
              <p:nvPr/>
            </p:nvSpPr>
            <p:spPr>
              <a:xfrm>
                <a:off x="10043683" y="3411805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31" name="Graphic 291">
              <a:extLst>
                <a:ext uri="{FF2B5EF4-FFF2-40B4-BE49-F238E27FC236}">
                  <a16:creationId xmlns:a16="http://schemas.microsoft.com/office/drawing/2014/main" id="{49BAF025-145A-58D2-D651-E1C08505518E}"/>
                </a:ext>
              </a:extLst>
            </p:cNvPr>
            <p:cNvGrpSpPr/>
            <p:nvPr/>
          </p:nvGrpSpPr>
          <p:grpSpPr>
            <a:xfrm>
              <a:off x="10049973" y="3390282"/>
              <a:ext cx="57873" cy="44312"/>
              <a:chOff x="10049973" y="3390282"/>
              <a:chExt cx="57873" cy="44312"/>
            </a:xfrm>
          </p:grpSpPr>
          <p:sp>
            <p:nvSpPr>
              <p:cNvPr id="532" name="Freeform 531">
                <a:extLst>
                  <a:ext uri="{FF2B5EF4-FFF2-40B4-BE49-F238E27FC236}">
                    <a16:creationId xmlns:a16="http://schemas.microsoft.com/office/drawing/2014/main" id="{672474C1-0A16-D4F1-380D-D44B1DB78F89}"/>
                  </a:ext>
                </a:extLst>
              </p:cNvPr>
              <p:cNvSpPr/>
              <p:nvPr/>
            </p:nvSpPr>
            <p:spPr>
              <a:xfrm>
                <a:off x="10080168" y="3390282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3" name="Freeform 532">
                <a:extLst>
                  <a:ext uri="{FF2B5EF4-FFF2-40B4-BE49-F238E27FC236}">
                    <a16:creationId xmlns:a16="http://schemas.microsoft.com/office/drawing/2014/main" id="{CAAB3BB3-1437-A7F0-6DBA-780728AA7526}"/>
                  </a:ext>
                </a:extLst>
              </p:cNvPr>
              <p:cNvSpPr/>
              <p:nvPr/>
            </p:nvSpPr>
            <p:spPr>
              <a:xfrm>
                <a:off x="10049973" y="3411805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34" name="Graphic 291">
              <a:extLst>
                <a:ext uri="{FF2B5EF4-FFF2-40B4-BE49-F238E27FC236}">
                  <a16:creationId xmlns:a16="http://schemas.microsoft.com/office/drawing/2014/main" id="{74398CC5-FB63-1693-3FE9-BB734C71D3E6}"/>
                </a:ext>
              </a:extLst>
            </p:cNvPr>
            <p:cNvGrpSpPr/>
            <p:nvPr/>
          </p:nvGrpSpPr>
          <p:grpSpPr>
            <a:xfrm>
              <a:off x="10100298" y="3390282"/>
              <a:ext cx="56615" cy="44312"/>
              <a:chOff x="10100298" y="3390282"/>
              <a:chExt cx="56615" cy="44312"/>
            </a:xfrm>
          </p:grpSpPr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D71990F9-1014-B91A-27E8-A004FE4F15D2}"/>
                  </a:ext>
                </a:extLst>
              </p:cNvPr>
              <p:cNvSpPr/>
              <p:nvPr/>
            </p:nvSpPr>
            <p:spPr>
              <a:xfrm>
                <a:off x="10129235" y="3390282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033AB06E-185A-662A-930F-3ADCFF8700FA}"/>
                  </a:ext>
                </a:extLst>
              </p:cNvPr>
              <p:cNvSpPr/>
              <p:nvPr/>
            </p:nvSpPr>
            <p:spPr>
              <a:xfrm>
                <a:off x="10100298" y="3411805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37" name="Graphic 291">
              <a:extLst>
                <a:ext uri="{FF2B5EF4-FFF2-40B4-BE49-F238E27FC236}">
                  <a16:creationId xmlns:a16="http://schemas.microsoft.com/office/drawing/2014/main" id="{195F2195-CE02-9596-0F78-E5F9436142BC}"/>
                </a:ext>
              </a:extLst>
            </p:cNvPr>
            <p:cNvGrpSpPr/>
            <p:nvPr/>
          </p:nvGrpSpPr>
          <p:grpSpPr>
            <a:xfrm>
              <a:off x="10115395" y="3390282"/>
              <a:ext cx="56615" cy="44312"/>
              <a:chOff x="10115395" y="3390282"/>
              <a:chExt cx="56615" cy="44312"/>
            </a:xfrm>
          </p:grpSpPr>
          <p:sp>
            <p:nvSpPr>
              <p:cNvPr id="538" name="Freeform 537">
                <a:extLst>
                  <a:ext uri="{FF2B5EF4-FFF2-40B4-BE49-F238E27FC236}">
                    <a16:creationId xmlns:a16="http://schemas.microsoft.com/office/drawing/2014/main" id="{CC771161-F527-68E5-6C31-0AB434CB6210}"/>
                  </a:ext>
                </a:extLst>
              </p:cNvPr>
              <p:cNvSpPr/>
              <p:nvPr/>
            </p:nvSpPr>
            <p:spPr>
              <a:xfrm>
                <a:off x="10144332" y="3390282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9" name="Freeform 538">
                <a:extLst>
                  <a:ext uri="{FF2B5EF4-FFF2-40B4-BE49-F238E27FC236}">
                    <a16:creationId xmlns:a16="http://schemas.microsoft.com/office/drawing/2014/main" id="{6843386B-2591-2CEC-142A-591AC005A75B}"/>
                  </a:ext>
                </a:extLst>
              </p:cNvPr>
              <p:cNvSpPr/>
              <p:nvPr/>
            </p:nvSpPr>
            <p:spPr>
              <a:xfrm>
                <a:off x="10115395" y="3411805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40" name="Graphic 291">
              <a:extLst>
                <a:ext uri="{FF2B5EF4-FFF2-40B4-BE49-F238E27FC236}">
                  <a16:creationId xmlns:a16="http://schemas.microsoft.com/office/drawing/2014/main" id="{E519B3AD-A822-C941-CFD3-30A7A4D0CA24}"/>
                </a:ext>
              </a:extLst>
            </p:cNvPr>
            <p:cNvGrpSpPr/>
            <p:nvPr/>
          </p:nvGrpSpPr>
          <p:grpSpPr>
            <a:xfrm>
              <a:off x="10122944" y="3390282"/>
              <a:ext cx="57873" cy="44312"/>
              <a:chOff x="10122944" y="3390282"/>
              <a:chExt cx="57873" cy="44312"/>
            </a:xfrm>
          </p:grpSpPr>
          <p:sp>
            <p:nvSpPr>
              <p:cNvPr id="541" name="Freeform 540">
                <a:extLst>
                  <a:ext uri="{FF2B5EF4-FFF2-40B4-BE49-F238E27FC236}">
                    <a16:creationId xmlns:a16="http://schemas.microsoft.com/office/drawing/2014/main" id="{D99D61A9-253A-FA60-C90A-2E0C20145E43}"/>
                  </a:ext>
                </a:extLst>
              </p:cNvPr>
              <p:cNvSpPr/>
              <p:nvPr/>
            </p:nvSpPr>
            <p:spPr>
              <a:xfrm>
                <a:off x="10153139" y="3390282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2" name="Freeform 541">
                <a:extLst>
                  <a:ext uri="{FF2B5EF4-FFF2-40B4-BE49-F238E27FC236}">
                    <a16:creationId xmlns:a16="http://schemas.microsoft.com/office/drawing/2014/main" id="{EDD78EF7-DD4E-2674-A5F1-E4AC21E20747}"/>
                  </a:ext>
                </a:extLst>
              </p:cNvPr>
              <p:cNvSpPr/>
              <p:nvPr/>
            </p:nvSpPr>
            <p:spPr>
              <a:xfrm>
                <a:off x="10122944" y="3411805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43" name="Graphic 291">
              <a:extLst>
                <a:ext uri="{FF2B5EF4-FFF2-40B4-BE49-F238E27FC236}">
                  <a16:creationId xmlns:a16="http://schemas.microsoft.com/office/drawing/2014/main" id="{196685F3-F3AF-6D4F-CE0A-F794C53E62A4}"/>
                </a:ext>
              </a:extLst>
            </p:cNvPr>
            <p:cNvGrpSpPr/>
            <p:nvPr/>
          </p:nvGrpSpPr>
          <p:grpSpPr>
            <a:xfrm>
              <a:off x="10136783" y="3401676"/>
              <a:ext cx="57873" cy="43046"/>
              <a:chOff x="10136783" y="3401676"/>
              <a:chExt cx="57873" cy="43046"/>
            </a:xfrm>
          </p:grpSpPr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97414BC8-F59E-1D50-6F8A-C7BC2490321B}"/>
                  </a:ext>
                </a:extLst>
              </p:cNvPr>
              <p:cNvSpPr/>
              <p:nvPr/>
            </p:nvSpPr>
            <p:spPr>
              <a:xfrm>
                <a:off x="10166978" y="3401676"/>
                <a:ext cx="12581" cy="43046"/>
              </a:xfrm>
              <a:custGeom>
                <a:avLst/>
                <a:gdLst>
                  <a:gd name="connsiteX0" fmla="*/ 0 w 12581"/>
                  <a:gd name="connsiteY0" fmla="*/ 0 h 43046"/>
                  <a:gd name="connsiteX1" fmla="*/ 0 w 12581"/>
                  <a:gd name="connsiteY1" fmla="*/ 43047 h 4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3046">
                    <a:moveTo>
                      <a:pt x="0" y="0"/>
                    </a:moveTo>
                    <a:lnTo>
                      <a:pt x="0" y="43047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7067293B-FEB3-E945-97EA-07FCE4D69378}"/>
                  </a:ext>
                </a:extLst>
              </p:cNvPr>
              <p:cNvSpPr/>
              <p:nvPr/>
            </p:nvSpPr>
            <p:spPr>
              <a:xfrm>
                <a:off x="10136783" y="3423200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46" name="Graphic 291">
              <a:extLst>
                <a:ext uri="{FF2B5EF4-FFF2-40B4-BE49-F238E27FC236}">
                  <a16:creationId xmlns:a16="http://schemas.microsoft.com/office/drawing/2014/main" id="{D95BDC14-DAF4-470A-0B30-B7EB03CE75C9}"/>
                </a:ext>
              </a:extLst>
            </p:cNvPr>
            <p:cNvGrpSpPr/>
            <p:nvPr/>
          </p:nvGrpSpPr>
          <p:grpSpPr>
            <a:xfrm>
              <a:off x="10141816" y="3400410"/>
              <a:ext cx="57873" cy="44312"/>
              <a:chOff x="10141816" y="3400410"/>
              <a:chExt cx="57873" cy="44312"/>
            </a:xfrm>
          </p:grpSpPr>
          <p:sp>
            <p:nvSpPr>
              <p:cNvPr id="547" name="Freeform 546">
                <a:extLst>
                  <a:ext uri="{FF2B5EF4-FFF2-40B4-BE49-F238E27FC236}">
                    <a16:creationId xmlns:a16="http://schemas.microsoft.com/office/drawing/2014/main" id="{0DAC9EDE-7C11-D258-6AF0-307A05F63CE4}"/>
                  </a:ext>
                </a:extLst>
              </p:cNvPr>
              <p:cNvSpPr/>
              <p:nvPr/>
            </p:nvSpPr>
            <p:spPr>
              <a:xfrm>
                <a:off x="10172011" y="3400410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8" name="Freeform 547">
                <a:extLst>
                  <a:ext uri="{FF2B5EF4-FFF2-40B4-BE49-F238E27FC236}">
                    <a16:creationId xmlns:a16="http://schemas.microsoft.com/office/drawing/2014/main" id="{677D5B68-0E2A-286B-53CB-96690A67F8CD}"/>
                  </a:ext>
                </a:extLst>
              </p:cNvPr>
              <p:cNvSpPr/>
              <p:nvPr/>
            </p:nvSpPr>
            <p:spPr>
              <a:xfrm>
                <a:off x="10141816" y="3423200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49" name="Graphic 291">
              <a:extLst>
                <a:ext uri="{FF2B5EF4-FFF2-40B4-BE49-F238E27FC236}">
                  <a16:creationId xmlns:a16="http://schemas.microsoft.com/office/drawing/2014/main" id="{DD4D4BE7-9AD3-60D4-563B-06B02844E6F8}"/>
                </a:ext>
              </a:extLst>
            </p:cNvPr>
            <p:cNvGrpSpPr/>
            <p:nvPr/>
          </p:nvGrpSpPr>
          <p:grpSpPr>
            <a:xfrm>
              <a:off x="10158171" y="3401676"/>
              <a:ext cx="57873" cy="44312"/>
              <a:chOff x="10158171" y="3401676"/>
              <a:chExt cx="57873" cy="44312"/>
            </a:xfrm>
          </p:grpSpPr>
          <p:sp>
            <p:nvSpPr>
              <p:cNvPr id="550" name="Freeform 549">
                <a:extLst>
                  <a:ext uri="{FF2B5EF4-FFF2-40B4-BE49-F238E27FC236}">
                    <a16:creationId xmlns:a16="http://schemas.microsoft.com/office/drawing/2014/main" id="{79A5059C-C31E-11A8-9BC2-A1D8DF626659}"/>
                  </a:ext>
                </a:extLst>
              </p:cNvPr>
              <p:cNvSpPr/>
              <p:nvPr/>
            </p:nvSpPr>
            <p:spPr>
              <a:xfrm>
                <a:off x="10188366" y="3401676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1" name="Freeform 550">
                <a:extLst>
                  <a:ext uri="{FF2B5EF4-FFF2-40B4-BE49-F238E27FC236}">
                    <a16:creationId xmlns:a16="http://schemas.microsoft.com/office/drawing/2014/main" id="{B6D7F5F1-8DA0-8EFF-A84E-C94CA0A0C6D5}"/>
                  </a:ext>
                </a:extLst>
              </p:cNvPr>
              <p:cNvSpPr/>
              <p:nvPr/>
            </p:nvSpPr>
            <p:spPr>
              <a:xfrm>
                <a:off x="10158171" y="3424466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52" name="Graphic 291">
              <a:extLst>
                <a:ext uri="{FF2B5EF4-FFF2-40B4-BE49-F238E27FC236}">
                  <a16:creationId xmlns:a16="http://schemas.microsoft.com/office/drawing/2014/main" id="{0960646E-8D5C-40DB-4A1E-4A5DF25660D2}"/>
                </a:ext>
              </a:extLst>
            </p:cNvPr>
            <p:cNvGrpSpPr/>
            <p:nvPr/>
          </p:nvGrpSpPr>
          <p:grpSpPr>
            <a:xfrm>
              <a:off x="10175785" y="3419401"/>
              <a:ext cx="56615" cy="44312"/>
              <a:chOff x="10175785" y="3419401"/>
              <a:chExt cx="56615" cy="44312"/>
            </a:xfrm>
          </p:grpSpPr>
          <p:sp>
            <p:nvSpPr>
              <p:cNvPr id="553" name="Freeform 552">
                <a:extLst>
                  <a:ext uri="{FF2B5EF4-FFF2-40B4-BE49-F238E27FC236}">
                    <a16:creationId xmlns:a16="http://schemas.microsoft.com/office/drawing/2014/main" id="{A647DDE5-92B0-E195-11E3-BE9A4A4CCECF}"/>
                  </a:ext>
                </a:extLst>
              </p:cNvPr>
              <p:cNvSpPr/>
              <p:nvPr/>
            </p:nvSpPr>
            <p:spPr>
              <a:xfrm>
                <a:off x="10204722" y="3419401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4" name="Freeform 553">
                <a:extLst>
                  <a:ext uri="{FF2B5EF4-FFF2-40B4-BE49-F238E27FC236}">
                    <a16:creationId xmlns:a16="http://schemas.microsoft.com/office/drawing/2014/main" id="{46CE87D7-CF5C-8213-379D-DF4D4CBEBAE2}"/>
                  </a:ext>
                </a:extLst>
              </p:cNvPr>
              <p:cNvSpPr/>
              <p:nvPr/>
            </p:nvSpPr>
            <p:spPr>
              <a:xfrm>
                <a:off x="10175785" y="3442191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55" name="Graphic 291">
              <a:extLst>
                <a:ext uri="{FF2B5EF4-FFF2-40B4-BE49-F238E27FC236}">
                  <a16:creationId xmlns:a16="http://schemas.microsoft.com/office/drawing/2014/main" id="{36F0ADFF-E777-AE87-22BF-3D80C55E64B7}"/>
                </a:ext>
              </a:extLst>
            </p:cNvPr>
            <p:cNvGrpSpPr/>
            <p:nvPr/>
          </p:nvGrpSpPr>
          <p:grpSpPr>
            <a:xfrm>
              <a:off x="10202205" y="3420667"/>
              <a:ext cx="57873" cy="44312"/>
              <a:chOff x="10202205" y="3420667"/>
              <a:chExt cx="57873" cy="44312"/>
            </a:xfrm>
          </p:grpSpPr>
          <p:sp>
            <p:nvSpPr>
              <p:cNvPr id="556" name="Freeform 555">
                <a:extLst>
                  <a:ext uri="{FF2B5EF4-FFF2-40B4-BE49-F238E27FC236}">
                    <a16:creationId xmlns:a16="http://schemas.microsoft.com/office/drawing/2014/main" id="{146FD773-E54E-CEB1-94C6-564DD09663A3}"/>
                  </a:ext>
                </a:extLst>
              </p:cNvPr>
              <p:cNvSpPr/>
              <p:nvPr/>
            </p:nvSpPr>
            <p:spPr>
              <a:xfrm>
                <a:off x="10232400" y="3420667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7" name="Freeform 556">
                <a:extLst>
                  <a:ext uri="{FF2B5EF4-FFF2-40B4-BE49-F238E27FC236}">
                    <a16:creationId xmlns:a16="http://schemas.microsoft.com/office/drawing/2014/main" id="{F0BD40BF-90C0-862B-6CAA-C6FCF94A9443}"/>
                  </a:ext>
                </a:extLst>
              </p:cNvPr>
              <p:cNvSpPr/>
              <p:nvPr/>
            </p:nvSpPr>
            <p:spPr>
              <a:xfrm>
                <a:off x="10202205" y="3443457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58" name="Graphic 291">
              <a:extLst>
                <a:ext uri="{FF2B5EF4-FFF2-40B4-BE49-F238E27FC236}">
                  <a16:creationId xmlns:a16="http://schemas.microsoft.com/office/drawing/2014/main" id="{5ACC7557-4B31-2EC7-9B1A-B66E02A7FD39}"/>
                </a:ext>
              </a:extLst>
            </p:cNvPr>
            <p:cNvGrpSpPr/>
            <p:nvPr/>
          </p:nvGrpSpPr>
          <p:grpSpPr>
            <a:xfrm>
              <a:off x="10211012" y="3420667"/>
              <a:ext cx="56615" cy="44312"/>
              <a:chOff x="10211012" y="3420667"/>
              <a:chExt cx="56615" cy="44312"/>
            </a:xfrm>
          </p:grpSpPr>
          <p:sp>
            <p:nvSpPr>
              <p:cNvPr id="559" name="Freeform 558">
                <a:extLst>
                  <a:ext uri="{FF2B5EF4-FFF2-40B4-BE49-F238E27FC236}">
                    <a16:creationId xmlns:a16="http://schemas.microsoft.com/office/drawing/2014/main" id="{632DF2E5-9A8A-71F3-2C6C-63BD9DF69936}"/>
                  </a:ext>
                </a:extLst>
              </p:cNvPr>
              <p:cNvSpPr/>
              <p:nvPr/>
            </p:nvSpPr>
            <p:spPr>
              <a:xfrm>
                <a:off x="10239949" y="3420667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0" name="Freeform 559">
                <a:extLst>
                  <a:ext uri="{FF2B5EF4-FFF2-40B4-BE49-F238E27FC236}">
                    <a16:creationId xmlns:a16="http://schemas.microsoft.com/office/drawing/2014/main" id="{709AE522-3D14-DB4D-9190-BECD5C760A73}"/>
                  </a:ext>
                </a:extLst>
              </p:cNvPr>
              <p:cNvSpPr/>
              <p:nvPr/>
            </p:nvSpPr>
            <p:spPr>
              <a:xfrm>
                <a:off x="10211012" y="3443457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61" name="Graphic 291">
              <a:extLst>
                <a:ext uri="{FF2B5EF4-FFF2-40B4-BE49-F238E27FC236}">
                  <a16:creationId xmlns:a16="http://schemas.microsoft.com/office/drawing/2014/main" id="{92F7CE8B-EE6A-BA04-3F0C-2B2DE221A70C}"/>
                </a:ext>
              </a:extLst>
            </p:cNvPr>
            <p:cNvGrpSpPr/>
            <p:nvPr/>
          </p:nvGrpSpPr>
          <p:grpSpPr>
            <a:xfrm>
              <a:off x="10241207" y="3432062"/>
              <a:ext cx="57873" cy="44312"/>
              <a:chOff x="10241207" y="3432062"/>
              <a:chExt cx="57873" cy="44312"/>
            </a:xfrm>
          </p:grpSpPr>
          <p:sp>
            <p:nvSpPr>
              <p:cNvPr id="562" name="Freeform 561">
                <a:extLst>
                  <a:ext uri="{FF2B5EF4-FFF2-40B4-BE49-F238E27FC236}">
                    <a16:creationId xmlns:a16="http://schemas.microsoft.com/office/drawing/2014/main" id="{9736E4B1-D168-90DA-6C71-A6BFD19BD3EF}"/>
                  </a:ext>
                </a:extLst>
              </p:cNvPr>
              <p:cNvSpPr/>
              <p:nvPr/>
            </p:nvSpPr>
            <p:spPr>
              <a:xfrm>
                <a:off x="10271402" y="3432062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3" name="Freeform 562">
                <a:extLst>
                  <a:ext uri="{FF2B5EF4-FFF2-40B4-BE49-F238E27FC236}">
                    <a16:creationId xmlns:a16="http://schemas.microsoft.com/office/drawing/2014/main" id="{515C5A71-322B-4047-CF25-39CE0B8E6204}"/>
                  </a:ext>
                </a:extLst>
              </p:cNvPr>
              <p:cNvSpPr/>
              <p:nvPr/>
            </p:nvSpPr>
            <p:spPr>
              <a:xfrm>
                <a:off x="10241207" y="3454852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64" name="Graphic 291">
              <a:extLst>
                <a:ext uri="{FF2B5EF4-FFF2-40B4-BE49-F238E27FC236}">
                  <a16:creationId xmlns:a16="http://schemas.microsoft.com/office/drawing/2014/main" id="{D22B89DE-FE4E-7E74-982E-22A3F17F23A4}"/>
                </a:ext>
              </a:extLst>
            </p:cNvPr>
            <p:cNvGrpSpPr/>
            <p:nvPr/>
          </p:nvGrpSpPr>
          <p:grpSpPr>
            <a:xfrm>
              <a:off x="10260079" y="3433328"/>
              <a:ext cx="57873" cy="44312"/>
              <a:chOff x="10260079" y="3433328"/>
              <a:chExt cx="57873" cy="44312"/>
            </a:xfrm>
          </p:grpSpPr>
          <p:sp>
            <p:nvSpPr>
              <p:cNvPr id="565" name="Freeform 564">
                <a:extLst>
                  <a:ext uri="{FF2B5EF4-FFF2-40B4-BE49-F238E27FC236}">
                    <a16:creationId xmlns:a16="http://schemas.microsoft.com/office/drawing/2014/main" id="{80C2D912-662A-5C6D-6168-A2CC064205BD}"/>
                  </a:ext>
                </a:extLst>
              </p:cNvPr>
              <p:cNvSpPr/>
              <p:nvPr/>
            </p:nvSpPr>
            <p:spPr>
              <a:xfrm>
                <a:off x="10290274" y="3433328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6" name="Freeform 565">
                <a:extLst>
                  <a:ext uri="{FF2B5EF4-FFF2-40B4-BE49-F238E27FC236}">
                    <a16:creationId xmlns:a16="http://schemas.microsoft.com/office/drawing/2014/main" id="{7AD4059E-E9E7-B049-B285-B86E815D7AC9}"/>
                  </a:ext>
                </a:extLst>
              </p:cNvPr>
              <p:cNvSpPr/>
              <p:nvPr/>
            </p:nvSpPr>
            <p:spPr>
              <a:xfrm>
                <a:off x="10260079" y="3454852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67" name="Graphic 291">
              <a:extLst>
                <a:ext uri="{FF2B5EF4-FFF2-40B4-BE49-F238E27FC236}">
                  <a16:creationId xmlns:a16="http://schemas.microsoft.com/office/drawing/2014/main" id="{80E5253D-BB84-1259-54E7-34CE9E1207A0}"/>
                </a:ext>
              </a:extLst>
            </p:cNvPr>
            <p:cNvGrpSpPr/>
            <p:nvPr/>
          </p:nvGrpSpPr>
          <p:grpSpPr>
            <a:xfrm>
              <a:off x="10287757" y="3439659"/>
              <a:ext cx="57873" cy="44312"/>
              <a:chOff x="10287757" y="3439659"/>
              <a:chExt cx="57873" cy="44312"/>
            </a:xfrm>
          </p:grpSpPr>
          <p:sp>
            <p:nvSpPr>
              <p:cNvPr id="568" name="Freeform 567">
                <a:extLst>
                  <a:ext uri="{FF2B5EF4-FFF2-40B4-BE49-F238E27FC236}">
                    <a16:creationId xmlns:a16="http://schemas.microsoft.com/office/drawing/2014/main" id="{115369FE-DEBA-2FEE-49BF-4E079F48DCC1}"/>
                  </a:ext>
                </a:extLst>
              </p:cNvPr>
              <p:cNvSpPr/>
              <p:nvPr/>
            </p:nvSpPr>
            <p:spPr>
              <a:xfrm>
                <a:off x="10317952" y="3439659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9" name="Freeform 568">
                <a:extLst>
                  <a:ext uri="{FF2B5EF4-FFF2-40B4-BE49-F238E27FC236}">
                    <a16:creationId xmlns:a16="http://schemas.microsoft.com/office/drawing/2014/main" id="{5043FEE5-9F1C-14E5-B927-E9928CBFA8BD}"/>
                  </a:ext>
                </a:extLst>
              </p:cNvPr>
              <p:cNvSpPr/>
              <p:nvPr/>
            </p:nvSpPr>
            <p:spPr>
              <a:xfrm>
                <a:off x="10287757" y="3462448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70" name="Graphic 291">
              <a:extLst>
                <a:ext uri="{FF2B5EF4-FFF2-40B4-BE49-F238E27FC236}">
                  <a16:creationId xmlns:a16="http://schemas.microsoft.com/office/drawing/2014/main" id="{8E5A60A4-C672-FE8D-B116-FF7D088A9A02}"/>
                </a:ext>
              </a:extLst>
            </p:cNvPr>
            <p:cNvGrpSpPr/>
            <p:nvPr/>
          </p:nvGrpSpPr>
          <p:grpSpPr>
            <a:xfrm>
              <a:off x="10301597" y="3439659"/>
              <a:ext cx="57873" cy="44312"/>
              <a:chOff x="10301597" y="3439659"/>
              <a:chExt cx="57873" cy="44312"/>
            </a:xfrm>
          </p:grpSpPr>
          <p:sp>
            <p:nvSpPr>
              <p:cNvPr id="571" name="Freeform 570">
                <a:extLst>
                  <a:ext uri="{FF2B5EF4-FFF2-40B4-BE49-F238E27FC236}">
                    <a16:creationId xmlns:a16="http://schemas.microsoft.com/office/drawing/2014/main" id="{564161B9-979D-4219-8B83-F5FC9D7564EB}"/>
                  </a:ext>
                </a:extLst>
              </p:cNvPr>
              <p:cNvSpPr/>
              <p:nvPr/>
            </p:nvSpPr>
            <p:spPr>
              <a:xfrm>
                <a:off x="10331791" y="3439659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2" name="Freeform 571">
                <a:extLst>
                  <a:ext uri="{FF2B5EF4-FFF2-40B4-BE49-F238E27FC236}">
                    <a16:creationId xmlns:a16="http://schemas.microsoft.com/office/drawing/2014/main" id="{C17BA769-425B-0B94-9D6D-EF8893D2A8D0}"/>
                  </a:ext>
                </a:extLst>
              </p:cNvPr>
              <p:cNvSpPr/>
              <p:nvPr/>
            </p:nvSpPr>
            <p:spPr>
              <a:xfrm>
                <a:off x="10301597" y="3462448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73" name="Graphic 291">
              <a:extLst>
                <a:ext uri="{FF2B5EF4-FFF2-40B4-BE49-F238E27FC236}">
                  <a16:creationId xmlns:a16="http://schemas.microsoft.com/office/drawing/2014/main" id="{5BF5BAD7-F324-4A7C-45DB-F6E4325D920D}"/>
                </a:ext>
              </a:extLst>
            </p:cNvPr>
            <p:cNvGrpSpPr/>
            <p:nvPr/>
          </p:nvGrpSpPr>
          <p:grpSpPr>
            <a:xfrm>
              <a:off x="10309145" y="3439659"/>
              <a:ext cx="57873" cy="44312"/>
              <a:chOff x="10309145" y="3439659"/>
              <a:chExt cx="57873" cy="44312"/>
            </a:xfrm>
          </p:grpSpPr>
          <p:sp>
            <p:nvSpPr>
              <p:cNvPr id="574" name="Freeform 573">
                <a:extLst>
                  <a:ext uri="{FF2B5EF4-FFF2-40B4-BE49-F238E27FC236}">
                    <a16:creationId xmlns:a16="http://schemas.microsoft.com/office/drawing/2014/main" id="{6C606FED-A96A-8403-36F8-7DB8D701C586}"/>
                  </a:ext>
                </a:extLst>
              </p:cNvPr>
              <p:cNvSpPr/>
              <p:nvPr/>
            </p:nvSpPr>
            <p:spPr>
              <a:xfrm>
                <a:off x="10338082" y="3439659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5" name="Freeform 574">
                <a:extLst>
                  <a:ext uri="{FF2B5EF4-FFF2-40B4-BE49-F238E27FC236}">
                    <a16:creationId xmlns:a16="http://schemas.microsoft.com/office/drawing/2014/main" id="{8DDB696A-9830-92D4-6714-C875DBA75093}"/>
                  </a:ext>
                </a:extLst>
              </p:cNvPr>
              <p:cNvSpPr/>
              <p:nvPr/>
            </p:nvSpPr>
            <p:spPr>
              <a:xfrm>
                <a:off x="10309145" y="3462448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76" name="Graphic 291">
              <a:extLst>
                <a:ext uri="{FF2B5EF4-FFF2-40B4-BE49-F238E27FC236}">
                  <a16:creationId xmlns:a16="http://schemas.microsoft.com/office/drawing/2014/main" id="{79C0DC15-0372-1EF0-E668-4950BA215882}"/>
                </a:ext>
              </a:extLst>
            </p:cNvPr>
            <p:cNvGrpSpPr/>
            <p:nvPr/>
          </p:nvGrpSpPr>
          <p:grpSpPr>
            <a:xfrm>
              <a:off x="10316694" y="3451053"/>
              <a:ext cx="57873" cy="44312"/>
              <a:chOff x="10316694" y="3451053"/>
              <a:chExt cx="57873" cy="44312"/>
            </a:xfrm>
          </p:grpSpPr>
          <p:sp>
            <p:nvSpPr>
              <p:cNvPr id="577" name="Freeform 576">
                <a:extLst>
                  <a:ext uri="{FF2B5EF4-FFF2-40B4-BE49-F238E27FC236}">
                    <a16:creationId xmlns:a16="http://schemas.microsoft.com/office/drawing/2014/main" id="{A5F24043-778F-F99B-984A-C5E3BD64BDEF}"/>
                  </a:ext>
                </a:extLst>
              </p:cNvPr>
              <p:cNvSpPr/>
              <p:nvPr/>
            </p:nvSpPr>
            <p:spPr>
              <a:xfrm>
                <a:off x="10346889" y="3451053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8" name="Freeform 577">
                <a:extLst>
                  <a:ext uri="{FF2B5EF4-FFF2-40B4-BE49-F238E27FC236}">
                    <a16:creationId xmlns:a16="http://schemas.microsoft.com/office/drawing/2014/main" id="{E458A3E1-11F7-A21F-B484-AF04900DFD09}"/>
                  </a:ext>
                </a:extLst>
              </p:cNvPr>
              <p:cNvSpPr/>
              <p:nvPr/>
            </p:nvSpPr>
            <p:spPr>
              <a:xfrm>
                <a:off x="10316694" y="3473843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79" name="Graphic 291">
              <a:extLst>
                <a:ext uri="{FF2B5EF4-FFF2-40B4-BE49-F238E27FC236}">
                  <a16:creationId xmlns:a16="http://schemas.microsoft.com/office/drawing/2014/main" id="{FBD5F875-BB72-8A8A-5DC4-8DFAB5C5E17F}"/>
                </a:ext>
              </a:extLst>
            </p:cNvPr>
            <p:cNvGrpSpPr/>
            <p:nvPr/>
          </p:nvGrpSpPr>
          <p:grpSpPr>
            <a:xfrm>
              <a:off x="10335566" y="3456118"/>
              <a:ext cx="56615" cy="44312"/>
              <a:chOff x="10335566" y="3456118"/>
              <a:chExt cx="56615" cy="44312"/>
            </a:xfrm>
          </p:grpSpPr>
          <p:sp>
            <p:nvSpPr>
              <p:cNvPr id="580" name="Freeform 579">
                <a:extLst>
                  <a:ext uri="{FF2B5EF4-FFF2-40B4-BE49-F238E27FC236}">
                    <a16:creationId xmlns:a16="http://schemas.microsoft.com/office/drawing/2014/main" id="{DD6F3190-BD31-DBEC-D16C-C219C7A49269}"/>
                  </a:ext>
                </a:extLst>
              </p:cNvPr>
              <p:cNvSpPr/>
              <p:nvPr/>
            </p:nvSpPr>
            <p:spPr>
              <a:xfrm>
                <a:off x="10364502" y="3456118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1" name="Freeform 580">
                <a:extLst>
                  <a:ext uri="{FF2B5EF4-FFF2-40B4-BE49-F238E27FC236}">
                    <a16:creationId xmlns:a16="http://schemas.microsoft.com/office/drawing/2014/main" id="{6DA19798-3B00-34D9-1FAE-8662D1F265D0}"/>
                  </a:ext>
                </a:extLst>
              </p:cNvPr>
              <p:cNvSpPr/>
              <p:nvPr/>
            </p:nvSpPr>
            <p:spPr>
              <a:xfrm>
                <a:off x="10335566" y="3478907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82" name="Graphic 291">
              <a:extLst>
                <a:ext uri="{FF2B5EF4-FFF2-40B4-BE49-F238E27FC236}">
                  <a16:creationId xmlns:a16="http://schemas.microsoft.com/office/drawing/2014/main" id="{1B1E39B1-F6BB-05F4-3E41-32E1A53D1891}"/>
                </a:ext>
              </a:extLst>
            </p:cNvPr>
            <p:cNvGrpSpPr/>
            <p:nvPr/>
          </p:nvGrpSpPr>
          <p:grpSpPr>
            <a:xfrm>
              <a:off x="10341856" y="3456118"/>
              <a:ext cx="57873" cy="44312"/>
              <a:chOff x="10341856" y="3456118"/>
              <a:chExt cx="57873" cy="44312"/>
            </a:xfrm>
          </p:grpSpPr>
          <p:sp>
            <p:nvSpPr>
              <p:cNvPr id="583" name="Freeform 582">
                <a:extLst>
                  <a:ext uri="{FF2B5EF4-FFF2-40B4-BE49-F238E27FC236}">
                    <a16:creationId xmlns:a16="http://schemas.microsoft.com/office/drawing/2014/main" id="{B81FF3FE-447A-79A6-FFD6-B3E7B7E22856}"/>
                  </a:ext>
                </a:extLst>
              </p:cNvPr>
              <p:cNvSpPr/>
              <p:nvPr/>
            </p:nvSpPr>
            <p:spPr>
              <a:xfrm>
                <a:off x="10372051" y="3456118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4" name="Freeform 583">
                <a:extLst>
                  <a:ext uri="{FF2B5EF4-FFF2-40B4-BE49-F238E27FC236}">
                    <a16:creationId xmlns:a16="http://schemas.microsoft.com/office/drawing/2014/main" id="{98CAC114-A552-FC23-A546-741245AC3A0D}"/>
                  </a:ext>
                </a:extLst>
              </p:cNvPr>
              <p:cNvSpPr/>
              <p:nvPr/>
            </p:nvSpPr>
            <p:spPr>
              <a:xfrm>
                <a:off x="10341856" y="3478907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85" name="Graphic 291">
              <a:extLst>
                <a:ext uri="{FF2B5EF4-FFF2-40B4-BE49-F238E27FC236}">
                  <a16:creationId xmlns:a16="http://schemas.microsoft.com/office/drawing/2014/main" id="{2F6C4A78-811B-FB6E-B441-6CEE4042101A}"/>
                </a:ext>
              </a:extLst>
            </p:cNvPr>
            <p:cNvGrpSpPr/>
            <p:nvPr/>
          </p:nvGrpSpPr>
          <p:grpSpPr>
            <a:xfrm>
              <a:off x="10345631" y="3456118"/>
              <a:ext cx="57873" cy="44312"/>
              <a:chOff x="10345631" y="3456118"/>
              <a:chExt cx="57873" cy="44312"/>
            </a:xfrm>
          </p:grpSpPr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B4AA7684-457D-2794-E8C5-FC7ABBEB1973}"/>
                  </a:ext>
                </a:extLst>
              </p:cNvPr>
              <p:cNvSpPr/>
              <p:nvPr/>
            </p:nvSpPr>
            <p:spPr>
              <a:xfrm>
                <a:off x="10375825" y="3456118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43C81F09-1480-370B-7F5D-0702C15A6215}"/>
                  </a:ext>
                </a:extLst>
              </p:cNvPr>
              <p:cNvSpPr/>
              <p:nvPr/>
            </p:nvSpPr>
            <p:spPr>
              <a:xfrm>
                <a:off x="10345631" y="3478907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88" name="Graphic 291">
              <a:extLst>
                <a:ext uri="{FF2B5EF4-FFF2-40B4-BE49-F238E27FC236}">
                  <a16:creationId xmlns:a16="http://schemas.microsoft.com/office/drawing/2014/main" id="{E4CF86E5-0970-5F03-C387-1A97FABE28BC}"/>
                </a:ext>
              </a:extLst>
            </p:cNvPr>
            <p:cNvGrpSpPr/>
            <p:nvPr/>
          </p:nvGrpSpPr>
          <p:grpSpPr>
            <a:xfrm>
              <a:off x="10354437" y="3471311"/>
              <a:ext cx="56615" cy="44312"/>
              <a:chOff x="10354437" y="3471311"/>
              <a:chExt cx="56615" cy="44312"/>
            </a:xfrm>
          </p:grpSpPr>
          <p:sp>
            <p:nvSpPr>
              <p:cNvPr id="589" name="Freeform 588">
                <a:extLst>
                  <a:ext uri="{FF2B5EF4-FFF2-40B4-BE49-F238E27FC236}">
                    <a16:creationId xmlns:a16="http://schemas.microsoft.com/office/drawing/2014/main" id="{A1582587-B5BC-AA43-10E4-A7F44951D917}"/>
                  </a:ext>
                </a:extLst>
              </p:cNvPr>
              <p:cNvSpPr/>
              <p:nvPr/>
            </p:nvSpPr>
            <p:spPr>
              <a:xfrm>
                <a:off x="10383374" y="3471311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0" name="Freeform 589">
                <a:extLst>
                  <a:ext uri="{FF2B5EF4-FFF2-40B4-BE49-F238E27FC236}">
                    <a16:creationId xmlns:a16="http://schemas.microsoft.com/office/drawing/2014/main" id="{AFCA0690-34DF-2CFC-4794-2CF9C3BA3465}"/>
                  </a:ext>
                </a:extLst>
              </p:cNvPr>
              <p:cNvSpPr/>
              <p:nvPr/>
            </p:nvSpPr>
            <p:spPr>
              <a:xfrm>
                <a:off x="10354437" y="3494100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91" name="Graphic 291">
              <a:extLst>
                <a:ext uri="{FF2B5EF4-FFF2-40B4-BE49-F238E27FC236}">
                  <a16:creationId xmlns:a16="http://schemas.microsoft.com/office/drawing/2014/main" id="{04ABCDD7-6F6B-FE65-6704-47079A3F0AE2}"/>
                </a:ext>
              </a:extLst>
            </p:cNvPr>
            <p:cNvGrpSpPr/>
            <p:nvPr/>
          </p:nvGrpSpPr>
          <p:grpSpPr>
            <a:xfrm>
              <a:off x="10378342" y="3471311"/>
              <a:ext cx="56615" cy="44312"/>
              <a:chOff x="10378342" y="3471311"/>
              <a:chExt cx="56615" cy="44312"/>
            </a:xfrm>
          </p:grpSpPr>
          <p:sp>
            <p:nvSpPr>
              <p:cNvPr id="592" name="Freeform 591">
                <a:extLst>
                  <a:ext uri="{FF2B5EF4-FFF2-40B4-BE49-F238E27FC236}">
                    <a16:creationId xmlns:a16="http://schemas.microsoft.com/office/drawing/2014/main" id="{47ACA2E2-C737-84EE-1620-44AE7B08EE9A}"/>
                  </a:ext>
                </a:extLst>
              </p:cNvPr>
              <p:cNvSpPr/>
              <p:nvPr/>
            </p:nvSpPr>
            <p:spPr>
              <a:xfrm>
                <a:off x="10407278" y="3471311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C5BF6E33-96E3-D1CB-8B99-3A7EE4CA7257}"/>
                  </a:ext>
                </a:extLst>
              </p:cNvPr>
              <p:cNvSpPr/>
              <p:nvPr/>
            </p:nvSpPr>
            <p:spPr>
              <a:xfrm>
                <a:off x="10378342" y="3494100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94" name="Graphic 291">
              <a:extLst>
                <a:ext uri="{FF2B5EF4-FFF2-40B4-BE49-F238E27FC236}">
                  <a16:creationId xmlns:a16="http://schemas.microsoft.com/office/drawing/2014/main" id="{B52FAF77-F55E-43C4-88F2-3E572F393969}"/>
                </a:ext>
              </a:extLst>
            </p:cNvPr>
            <p:cNvGrpSpPr/>
            <p:nvPr/>
          </p:nvGrpSpPr>
          <p:grpSpPr>
            <a:xfrm>
              <a:off x="10392181" y="3471311"/>
              <a:ext cx="57873" cy="44312"/>
              <a:chOff x="10392181" y="3471311"/>
              <a:chExt cx="57873" cy="44312"/>
            </a:xfrm>
          </p:grpSpPr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33FFF1D0-9A93-B6DE-8AF3-E91768DC26E8}"/>
                  </a:ext>
                </a:extLst>
              </p:cNvPr>
              <p:cNvSpPr/>
              <p:nvPr/>
            </p:nvSpPr>
            <p:spPr>
              <a:xfrm>
                <a:off x="10422376" y="3471311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5ED95E48-9E49-28B1-017E-92D5456D8DA7}"/>
                  </a:ext>
                </a:extLst>
              </p:cNvPr>
              <p:cNvSpPr/>
              <p:nvPr/>
            </p:nvSpPr>
            <p:spPr>
              <a:xfrm>
                <a:off x="10392181" y="3494100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97" name="Graphic 291">
              <a:extLst>
                <a:ext uri="{FF2B5EF4-FFF2-40B4-BE49-F238E27FC236}">
                  <a16:creationId xmlns:a16="http://schemas.microsoft.com/office/drawing/2014/main" id="{9756DDB6-CF1D-2C9F-7810-7944AAB46281}"/>
                </a:ext>
              </a:extLst>
            </p:cNvPr>
            <p:cNvGrpSpPr/>
            <p:nvPr/>
          </p:nvGrpSpPr>
          <p:grpSpPr>
            <a:xfrm>
              <a:off x="10406020" y="3477641"/>
              <a:ext cx="57873" cy="44312"/>
              <a:chOff x="10406020" y="3477641"/>
              <a:chExt cx="57873" cy="44312"/>
            </a:xfrm>
          </p:grpSpPr>
          <p:sp>
            <p:nvSpPr>
              <p:cNvPr id="598" name="Freeform 597">
                <a:extLst>
                  <a:ext uri="{FF2B5EF4-FFF2-40B4-BE49-F238E27FC236}">
                    <a16:creationId xmlns:a16="http://schemas.microsoft.com/office/drawing/2014/main" id="{5DED79F6-D958-A296-EB8D-425F65799F05}"/>
                  </a:ext>
                </a:extLst>
              </p:cNvPr>
              <p:cNvSpPr/>
              <p:nvPr/>
            </p:nvSpPr>
            <p:spPr>
              <a:xfrm>
                <a:off x="10434957" y="3477641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9" name="Freeform 598">
                <a:extLst>
                  <a:ext uri="{FF2B5EF4-FFF2-40B4-BE49-F238E27FC236}">
                    <a16:creationId xmlns:a16="http://schemas.microsoft.com/office/drawing/2014/main" id="{C3BE01F6-EC57-307A-28D6-32DA62F18070}"/>
                  </a:ext>
                </a:extLst>
              </p:cNvPr>
              <p:cNvSpPr/>
              <p:nvPr/>
            </p:nvSpPr>
            <p:spPr>
              <a:xfrm>
                <a:off x="10406020" y="3500430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00" name="Graphic 291">
              <a:extLst>
                <a:ext uri="{FF2B5EF4-FFF2-40B4-BE49-F238E27FC236}">
                  <a16:creationId xmlns:a16="http://schemas.microsoft.com/office/drawing/2014/main" id="{2AB180DA-7C33-0BBE-A4C0-46ADD4A2D015}"/>
                </a:ext>
              </a:extLst>
            </p:cNvPr>
            <p:cNvGrpSpPr/>
            <p:nvPr/>
          </p:nvGrpSpPr>
          <p:grpSpPr>
            <a:xfrm>
              <a:off x="10414827" y="3477641"/>
              <a:ext cx="57873" cy="44312"/>
              <a:chOff x="10414827" y="3477641"/>
              <a:chExt cx="57873" cy="44312"/>
            </a:xfrm>
          </p:grpSpPr>
          <p:sp>
            <p:nvSpPr>
              <p:cNvPr id="601" name="Freeform 600">
                <a:extLst>
                  <a:ext uri="{FF2B5EF4-FFF2-40B4-BE49-F238E27FC236}">
                    <a16:creationId xmlns:a16="http://schemas.microsoft.com/office/drawing/2014/main" id="{93393FFC-A749-4882-881D-99C508867453}"/>
                  </a:ext>
                </a:extLst>
              </p:cNvPr>
              <p:cNvSpPr/>
              <p:nvPr/>
            </p:nvSpPr>
            <p:spPr>
              <a:xfrm>
                <a:off x="10445022" y="3477641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2" name="Freeform 601">
                <a:extLst>
                  <a:ext uri="{FF2B5EF4-FFF2-40B4-BE49-F238E27FC236}">
                    <a16:creationId xmlns:a16="http://schemas.microsoft.com/office/drawing/2014/main" id="{05BEB358-DACB-D5EF-CCD1-4F115C888846}"/>
                  </a:ext>
                </a:extLst>
              </p:cNvPr>
              <p:cNvSpPr/>
              <p:nvPr/>
            </p:nvSpPr>
            <p:spPr>
              <a:xfrm>
                <a:off x="10414827" y="3500430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03" name="Graphic 291">
              <a:extLst>
                <a:ext uri="{FF2B5EF4-FFF2-40B4-BE49-F238E27FC236}">
                  <a16:creationId xmlns:a16="http://schemas.microsoft.com/office/drawing/2014/main" id="{4D8F5DF3-593A-B888-AB14-BA7BD08E9354}"/>
                </a:ext>
              </a:extLst>
            </p:cNvPr>
            <p:cNvGrpSpPr/>
            <p:nvPr/>
          </p:nvGrpSpPr>
          <p:grpSpPr>
            <a:xfrm>
              <a:off x="10427408" y="3492834"/>
              <a:ext cx="57873" cy="44312"/>
              <a:chOff x="10427408" y="3492834"/>
              <a:chExt cx="57873" cy="44312"/>
            </a:xfrm>
          </p:grpSpPr>
          <p:sp>
            <p:nvSpPr>
              <p:cNvPr id="604" name="Freeform 603">
                <a:extLst>
                  <a:ext uri="{FF2B5EF4-FFF2-40B4-BE49-F238E27FC236}">
                    <a16:creationId xmlns:a16="http://schemas.microsoft.com/office/drawing/2014/main" id="{69924F99-BFAB-208E-63E2-045FC1376994}"/>
                  </a:ext>
                </a:extLst>
              </p:cNvPr>
              <p:cNvSpPr/>
              <p:nvPr/>
            </p:nvSpPr>
            <p:spPr>
              <a:xfrm>
                <a:off x="10456345" y="3492834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5" name="Freeform 604">
                <a:extLst>
                  <a:ext uri="{FF2B5EF4-FFF2-40B4-BE49-F238E27FC236}">
                    <a16:creationId xmlns:a16="http://schemas.microsoft.com/office/drawing/2014/main" id="{1056307F-9432-D942-8215-9BA00D01C802}"/>
                  </a:ext>
                </a:extLst>
              </p:cNvPr>
              <p:cNvSpPr/>
              <p:nvPr/>
            </p:nvSpPr>
            <p:spPr>
              <a:xfrm>
                <a:off x="10427408" y="3515623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06" name="Graphic 291">
              <a:extLst>
                <a:ext uri="{FF2B5EF4-FFF2-40B4-BE49-F238E27FC236}">
                  <a16:creationId xmlns:a16="http://schemas.microsoft.com/office/drawing/2014/main" id="{B5484379-47E2-60CD-9C6D-410AC1F67F0C}"/>
                </a:ext>
              </a:extLst>
            </p:cNvPr>
            <p:cNvGrpSpPr/>
            <p:nvPr/>
          </p:nvGrpSpPr>
          <p:grpSpPr>
            <a:xfrm>
              <a:off x="10438731" y="3491568"/>
              <a:ext cx="57873" cy="44312"/>
              <a:chOff x="10438731" y="3491568"/>
              <a:chExt cx="57873" cy="44312"/>
            </a:xfrm>
          </p:grpSpPr>
          <p:sp>
            <p:nvSpPr>
              <p:cNvPr id="607" name="Freeform 606">
                <a:extLst>
                  <a:ext uri="{FF2B5EF4-FFF2-40B4-BE49-F238E27FC236}">
                    <a16:creationId xmlns:a16="http://schemas.microsoft.com/office/drawing/2014/main" id="{99D1B544-2E60-7ED8-D457-AF8EF4DA2877}"/>
                  </a:ext>
                </a:extLst>
              </p:cNvPr>
              <p:cNvSpPr/>
              <p:nvPr/>
            </p:nvSpPr>
            <p:spPr>
              <a:xfrm>
                <a:off x="10468926" y="3491568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8" name="Freeform 607">
                <a:extLst>
                  <a:ext uri="{FF2B5EF4-FFF2-40B4-BE49-F238E27FC236}">
                    <a16:creationId xmlns:a16="http://schemas.microsoft.com/office/drawing/2014/main" id="{F26D39D4-C24B-1550-283C-A6CF35EFE4EF}"/>
                  </a:ext>
                </a:extLst>
              </p:cNvPr>
              <p:cNvSpPr/>
              <p:nvPr/>
            </p:nvSpPr>
            <p:spPr>
              <a:xfrm>
                <a:off x="10438731" y="3514357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09" name="Graphic 291">
              <a:extLst>
                <a:ext uri="{FF2B5EF4-FFF2-40B4-BE49-F238E27FC236}">
                  <a16:creationId xmlns:a16="http://schemas.microsoft.com/office/drawing/2014/main" id="{FB521248-61B4-B082-F0D0-634576DEADEB}"/>
                </a:ext>
              </a:extLst>
            </p:cNvPr>
            <p:cNvGrpSpPr/>
            <p:nvPr/>
          </p:nvGrpSpPr>
          <p:grpSpPr>
            <a:xfrm>
              <a:off x="10460119" y="3491568"/>
              <a:ext cx="57873" cy="44312"/>
              <a:chOff x="10460119" y="3491568"/>
              <a:chExt cx="57873" cy="44312"/>
            </a:xfrm>
          </p:grpSpPr>
          <p:sp>
            <p:nvSpPr>
              <p:cNvPr id="610" name="Freeform 609">
                <a:extLst>
                  <a:ext uri="{FF2B5EF4-FFF2-40B4-BE49-F238E27FC236}">
                    <a16:creationId xmlns:a16="http://schemas.microsoft.com/office/drawing/2014/main" id="{04D6EDF3-70DE-A5E0-D2BF-06C49C32A283}"/>
                  </a:ext>
                </a:extLst>
              </p:cNvPr>
              <p:cNvSpPr/>
              <p:nvPr/>
            </p:nvSpPr>
            <p:spPr>
              <a:xfrm>
                <a:off x="10490314" y="3491568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1" name="Freeform 610">
                <a:extLst>
                  <a:ext uri="{FF2B5EF4-FFF2-40B4-BE49-F238E27FC236}">
                    <a16:creationId xmlns:a16="http://schemas.microsoft.com/office/drawing/2014/main" id="{CAEA4DF7-65B1-03EE-FA38-D883BE854CA8}"/>
                  </a:ext>
                </a:extLst>
              </p:cNvPr>
              <p:cNvSpPr/>
              <p:nvPr/>
            </p:nvSpPr>
            <p:spPr>
              <a:xfrm>
                <a:off x="10460119" y="3514357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12" name="Graphic 291">
              <a:extLst>
                <a:ext uri="{FF2B5EF4-FFF2-40B4-BE49-F238E27FC236}">
                  <a16:creationId xmlns:a16="http://schemas.microsoft.com/office/drawing/2014/main" id="{02D6ADEA-ACE6-C0DD-FCA3-BE389DD75C1B}"/>
                </a:ext>
              </a:extLst>
            </p:cNvPr>
            <p:cNvGrpSpPr/>
            <p:nvPr/>
          </p:nvGrpSpPr>
          <p:grpSpPr>
            <a:xfrm>
              <a:off x="10502895" y="3491568"/>
              <a:ext cx="57873" cy="44312"/>
              <a:chOff x="10502895" y="3491568"/>
              <a:chExt cx="57873" cy="44312"/>
            </a:xfrm>
          </p:grpSpPr>
          <p:sp>
            <p:nvSpPr>
              <p:cNvPr id="613" name="Freeform 612">
                <a:extLst>
                  <a:ext uri="{FF2B5EF4-FFF2-40B4-BE49-F238E27FC236}">
                    <a16:creationId xmlns:a16="http://schemas.microsoft.com/office/drawing/2014/main" id="{90F6EAC9-2644-93FF-CD07-FB05BEED0EF5}"/>
                  </a:ext>
                </a:extLst>
              </p:cNvPr>
              <p:cNvSpPr/>
              <p:nvPr/>
            </p:nvSpPr>
            <p:spPr>
              <a:xfrm>
                <a:off x="10533090" y="3491568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4" name="Freeform 613">
                <a:extLst>
                  <a:ext uri="{FF2B5EF4-FFF2-40B4-BE49-F238E27FC236}">
                    <a16:creationId xmlns:a16="http://schemas.microsoft.com/office/drawing/2014/main" id="{6ED62CCF-3DA3-97F5-E029-EDCD0195A0B9}"/>
                  </a:ext>
                </a:extLst>
              </p:cNvPr>
              <p:cNvSpPr/>
              <p:nvPr/>
            </p:nvSpPr>
            <p:spPr>
              <a:xfrm>
                <a:off x="10502895" y="3514357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15" name="Graphic 291">
              <a:extLst>
                <a:ext uri="{FF2B5EF4-FFF2-40B4-BE49-F238E27FC236}">
                  <a16:creationId xmlns:a16="http://schemas.microsoft.com/office/drawing/2014/main" id="{9459137C-8692-181A-3687-C1B4E37E0B88}"/>
                </a:ext>
              </a:extLst>
            </p:cNvPr>
            <p:cNvGrpSpPr/>
            <p:nvPr/>
          </p:nvGrpSpPr>
          <p:grpSpPr>
            <a:xfrm>
              <a:off x="10511702" y="3508027"/>
              <a:ext cx="56615" cy="44312"/>
              <a:chOff x="10511702" y="3508027"/>
              <a:chExt cx="56615" cy="44312"/>
            </a:xfrm>
          </p:grpSpPr>
          <p:sp>
            <p:nvSpPr>
              <p:cNvPr id="616" name="Freeform 615">
                <a:extLst>
                  <a:ext uri="{FF2B5EF4-FFF2-40B4-BE49-F238E27FC236}">
                    <a16:creationId xmlns:a16="http://schemas.microsoft.com/office/drawing/2014/main" id="{DDAD5F3E-33FE-43D7-B9ED-1CDBD7FBD269}"/>
                  </a:ext>
                </a:extLst>
              </p:cNvPr>
              <p:cNvSpPr/>
              <p:nvPr/>
            </p:nvSpPr>
            <p:spPr>
              <a:xfrm>
                <a:off x="10540639" y="3508027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7" name="Freeform 616">
                <a:extLst>
                  <a:ext uri="{FF2B5EF4-FFF2-40B4-BE49-F238E27FC236}">
                    <a16:creationId xmlns:a16="http://schemas.microsoft.com/office/drawing/2014/main" id="{1D70D0C6-CB63-E9D0-D1E4-6AE99AAE376D}"/>
                  </a:ext>
                </a:extLst>
              </p:cNvPr>
              <p:cNvSpPr/>
              <p:nvPr/>
            </p:nvSpPr>
            <p:spPr>
              <a:xfrm>
                <a:off x="10511702" y="3530816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18" name="Graphic 291">
              <a:extLst>
                <a:ext uri="{FF2B5EF4-FFF2-40B4-BE49-F238E27FC236}">
                  <a16:creationId xmlns:a16="http://schemas.microsoft.com/office/drawing/2014/main" id="{C79BEEA6-11FA-6A2C-38B0-017C6DBC876C}"/>
                </a:ext>
              </a:extLst>
            </p:cNvPr>
            <p:cNvGrpSpPr/>
            <p:nvPr/>
          </p:nvGrpSpPr>
          <p:grpSpPr>
            <a:xfrm>
              <a:off x="10524283" y="3508027"/>
              <a:ext cx="57873" cy="44312"/>
              <a:chOff x="10524283" y="3508027"/>
              <a:chExt cx="57873" cy="44312"/>
            </a:xfrm>
          </p:grpSpPr>
          <p:sp>
            <p:nvSpPr>
              <p:cNvPr id="619" name="Freeform 618">
                <a:extLst>
                  <a:ext uri="{FF2B5EF4-FFF2-40B4-BE49-F238E27FC236}">
                    <a16:creationId xmlns:a16="http://schemas.microsoft.com/office/drawing/2014/main" id="{5C53C5BC-6275-41FB-F9BE-22930262C4B5}"/>
                  </a:ext>
                </a:extLst>
              </p:cNvPr>
              <p:cNvSpPr/>
              <p:nvPr/>
            </p:nvSpPr>
            <p:spPr>
              <a:xfrm>
                <a:off x="10554478" y="3508027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0" name="Freeform 619">
                <a:extLst>
                  <a:ext uri="{FF2B5EF4-FFF2-40B4-BE49-F238E27FC236}">
                    <a16:creationId xmlns:a16="http://schemas.microsoft.com/office/drawing/2014/main" id="{548108EA-20CE-F832-E03A-52C7A7CD1F0C}"/>
                  </a:ext>
                </a:extLst>
              </p:cNvPr>
              <p:cNvSpPr/>
              <p:nvPr/>
            </p:nvSpPr>
            <p:spPr>
              <a:xfrm>
                <a:off x="10524283" y="3530816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21" name="Graphic 291">
              <a:extLst>
                <a:ext uri="{FF2B5EF4-FFF2-40B4-BE49-F238E27FC236}">
                  <a16:creationId xmlns:a16="http://schemas.microsoft.com/office/drawing/2014/main" id="{D5A1D718-AF64-5525-788D-D56A477BBD25}"/>
                </a:ext>
              </a:extLst>
            </p:cNvPr>
            <p:cNvGrpSpPr/>
            <p:nvPr/>
          </p:nvGrpSpPr>
          <p:grpSpPr>
            <a:xfrm>
              <a:off x="10549445" y="3508027"/>
              <a:ext cx="57873" cy="44312"/>
              <a:chOff x="10549445" y="3508027"/>
              <a:chExt cx="57873" cy="44312"/>
            </a:xfrm>
          </p:grpSpPr>
          <p:sp>
            <p:nvSpPr>
              <p:cNvPr id="622" name="Freeform 621">
                <a:extLst>
                  <a:ext uri="{FF2B5EF4-FFF2-40B4-BE49-F238E27FC236}">
                    <a16:creationId xmlns:a16="http://schemas.microsoft.com/office/drawing/2014/main" id="{ECFC626D-F6D8-0435-BF8F-CCBE21FAB92C}"/>
                  </a:ext>
                </a:extLst>
              </p:cNvPr>
              <p:cNvSpPr/>
              <p:nvPr/>
            </p:nvSpPr>
            <p:spPr>
              <a:xfrm>
                <a:off x="10579640" y="3508027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3" name="Freeform 622">
                <a:extLst>
                  <a:ext uri="{FF2B5EF4-FFF2-40B4-BE49-F238E27FC236}">
                    <a16:creationId xmlns:a16="http://schemas.microsoft.com/office/drawing/2014/main" id="{F8EEAEDA-F201-0BC2-01F0-62432106464A}"/>
                  </a:ext>
                </a:extLst>
              </p:cNvPr>
              <p:cNvSpPr/>
              <p:nvPr/>
            </p:nvSpPr>
            <p:spPr>
              <a:xfrm>
                <a:off x="10549445" y="3530816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24" name="Graphic 291">
              <a:extLst>
                <a:ext uri="{FF2B5EF4-FFF2-40B4-BE49-F238E27FC236}">
                  <a16:creationId xmlns:a16="http://schemas.microsoft.com/office/drawing/2014/main" id="{702B90DA-63A1-2D86-BBFC-A127BFC2E2AA}"/>
                </a:ext>
              </a:extLst>
            </p:cNvPr>
            <p:cNvGrpSpPr/>
            <p:nvPr/>
          </p:nvGrpSpPr>
          <p:grpSpPr>
            <a:xfrm>
              <a:off x="10570833" y="3521954"/>
              <a:ext cx="57873" cy="44312"/>
              <a:chOff x="10570833" y="3521954"/>
              <a:chExt cx="57873" cy="44312"/>
            </a:xfrm>
          </p:grpSpPr>
          <p:sp>
            <p:nvSpPr>
              <p:cNvPr id="625" name="Freeform 624">
                <a:extLst>
                  <a:ext uri="{FF2B5EF4-FFF2-40B4-BE49-F238E27FC236}">
                    <a16:creationId xmlns:a16="http://schemas.microsoft.com/office/drawing/2014/main" id="{69519274-E21C-F5CC-7969-18C5C6627A5C}"/>
                  </a:ext>
                </a:extLst>
              </p:cNvPr>
              <p:cNvSpPr/>
              <p:nvPr/>
            </p:nvSpPr>
            <p:spPr>
              <a:xfrm>
                <a:off x="10601028" y="3521954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6" name="Freeform 625">
                <a:extLst>
                  <a:ext uri="{FF2B5EF4-FFF2-40B4-BE49-F238E27FC236}">
                    <a16:creationId xmlns:a16="http://schemas.microsoft.com/office/drawing/2014/main" id="{74D03314-147F-7CC7-1D48-2F4ED04828E9}"/>
                  </a:ext>
                </a:extLst>
              </p:cNvPr>
              <p:cNvSpPr/>
              <p:nvPr/>
            </p:nvSpPr>
            <p:spPr>
              <a:xfrm>
                <a:off x="10570833" y="3544743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27" name="Graphic 291">
              <a:extLst>
                <a:ext uri="{FF2B5EF4-FFF2-40B4-BE49-F238E27FC236}">
                  <a16:creationId xmlns:a16="http://schemas.microsoft.com/office/drawing/2014/main" id="{B686297C-B17E-1B76-853D-80921F29D90E}"/>
                </a:ext>
              </a:extLst>
            </p:cNvPr>
            <p:cNvGrpSpPr/>
            <p:nvPr/>
          </p:nvGrpSpPr>
          <p:grpSpPr>
            <a:xfrm>
              <a:off x="10590963" y="3521954"/>
              <a:ext cx="57873" cy="44312"/>
              <a:chOff x="10590963" y="3521954"/>
              <a:chExt cx="57873" cy="44312"/>
            </a:xfrm>
          </p:grpSpPr>
          <p:sp>
            <p:nvSpPr>
              <p:cNvPr id="628" name="Freeform 627">
                <a:extLst>
                  <a:ext uri="{FF2B5EF4-FFF2-40B4-BE49-F238E27FC236}">
                    <a16:creationId xmlns:a16="http://schemas.microsoft.com/office/drawing/2014/main" id="{35E813F0-FD3D-5E05-6741-06D989454FB8}"/>
                  </a:ext>
                </a:extLst>
              </p:cNvPr>
              <p:cNvSpPr/>
              <p:nvPr/>
            </p:nvSpPr>
            <p:spPr>
              <a:xfrm>
                <a:off x="10621158" y="3521954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9" name="Freeform 628">
                <a:extLst>
                  <a:ext uri="{FF2B5EF4-FFF2-40B4-BE49-F238E27FC236}">
                    <a16:creationId xmlns:a16="http://schemas.microsoft.com/office/drawing/2014/main" id="{EE7457C7-CEDF-1433-1DC9-EC295C4CD7C0}"/>
                  </a:ext>
                </a:extLst>
              </p:cNvPr>
              <p:cNvSpPr/>
              <p:nvPr/>
            </p:nvSpPr>
            <p:spPr>
              <a:xfrm>
                <a:off x="10590963" y="3544743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30" name="Graphic 291">
              <a:extLst>
                <a:ext uri="{FF2B5EF4-FFF2-40B4-BE49-F238E27FC236}">
                  <a16:creationId xmlns:a16="http://schemas.microsoft.com/office/drawing/2014/main" id="{8F01A0D9-54BE-D10D-CCB4-CD9B8CF938CA}"/>
                </a:ext>
              </a:extLst>
            </p:cNvPr>
            <p:cNvGrpSpPr/>
            <p:nvPr/>
          </p:nvGrpSpPr>
          <p:grpSpPr>
            <a:xfrm>
              <a:off x="10614867" y="3523220"/>
              <a:ext cx="56615" cy="44312"/>
              <a:chOff x="10614867" y="3523220"/>
              <a:chExt cx="56615" cy="44312"/>
            </a:xfrm>
          </p:grpSpPr>
          <p:sp>
            <p:nvSpPr>
              <p:cNvPr id="631" name="Freeform 630">
                <a:extLst>
                  <a:ext uri="{FF2B5EF4-FFF2-40B4-BE49-F238E27FC236}">
                    <a16:creationId xmlns:a16="http://schemas.microsoft.com/office/drawing/2014/main" id="{F7407B6C-7FE6-BDF4-E2F5-52CF578019B8}"/>
                  </a:ext>
                </a:extLst>
              </p:cNvPr>
              <p:cNvSpPr/>
              <p:nvPr/>
            </p:nvSpPr>
            <p:spPr>
              <a:xfrm>
                <a:off x="10643804" y="3523220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2" name="Freeform 631">
                <a:extLst>
                  <a:ext uri="{FF2B5EF4-FFF2-40B4-BE49-F238E27FC236}">
                    <a16:creationId xmlns:a16="http://schemas.microsoft.com/office/drawing/2014/main" id="{75D603BE-5B5C-4C05-F599-BE1CE08FDFED}"/>
                  </a:ext>
                </a:extLst>
              </p:cNvPr>
              <p:cNvSpPr/>
              <p:nvPr/>
            </p:nvSpPr>
            <p:spPr>
              <a:xfrm>
                <a:off x="10614867" y="3546009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33" name="Graphic 291">
              <a:extLst>
                <a:ext uri="{FF2B5EF4-FFF2-40B4-BE49-F238E27FC236}">
                  <a16:creationId xmlns:a16="http://schemas.microsoft.com/office/drawing/2014/main" id="{C27080FC-AC2F-F19A-5536-DCBA4A1B37B1}"/>
                </a:ext>
              </a:extLst>
            </p:cNvPr>
            <p:cNvGrpSpPr/>
            <p:nvPr/>
          </p:nvGrpSpPr>
          <p:grpSpPr>
            <a:xfrm>
              <a:off x="10629965" y="3523220"/>
              <a:ext cx="57873" cy="44312"/>
              <a:chOff x="10629965" y="3523220"/>
              <a:chExt cx="57873" cy="44312"/>
            </a:xfrm>
          </p:grpSpPr>
          <p:sp>
            <p:nvSpPr>
              <p:cNvPr id="634" name="Freeform 633">
                <a:extLst>
                  <a:ext uri="{FF2B5EF4-FFF2-40B4-BE49-F238E27FC236}">
                    <a16:creationId xmlns:a16="http://schemas.microsoft.com/office/drawing/2014/main" id="{5E62C505-7AA4-1A62-E931-D2D339FBFFA8}"/>
                  </a:ext>
                </a:extLst>
              </p:cNvPr>
              <p:cNvSpPr/>
              <p:nvPr/>
            </p:nvSpPr>
            <p:spPr>
              <a:xfrm>
                <a:off x="10660160" y="3523220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5" name="Freeform 634">
                <a:extLst>
                  <a:ext uri="{FF2B5EF4-FFF2-40B4-BE49-F238E27FC236}">
                    <a16:creationId xmlns:a16="http://schemas.microsoft.com/office/drawing/2014/main" id="{BD9500C2-D64E-321C-5778-48B8FDFEBE6F}"/>
                  </a:ext>
                </a:extLst>
              </p:cNvPr>
              <p:cNvSpPr/>
              <p:nvPr/>
            </p:nvSpPr>
            <p:spPr>
              <a:xfrm>
                <a:off x="10629965" y="3546009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36" name="Graphic 291">
              <a:extLst>
                <a:ext uri="{FF2B5EF4-FFF2-40B4-BE49-F238E27FC236}">
                  <a16:creationId xmlns:a16="http://schemas.microsoft.com/office/drawing/2014/main" id="{ED6FF09C-6063-43FA-5133-FE538D63EBF5}"/>
                </a:ext>
              </a:extLst>
            </p:cNvPr>
            <p:cNvGrpSpPr/>
            <p:nvPr/>
          </p:nvGrpSpPr>
          <p:grpSpPr>
            <a:xfrm>
              <a:off x="10637514" y="3523220"/>
              <a:ext cx="57873" cy="44312"/>
              <a:chOff x="10637514" y="3523220"/>
              <a:chExt cx="57873" cy="44312"/>
            </a:xfrm>
          </p:grpSpPr>
          <p:sp>
            <p:nvSpPr>
              <p:cNvPr id="637" name="Freeform 636">
                <a:extLst>
                  <a:ext uri="{FF2B5EF4-FFF2-40B4-BE49-F238E27FC236}">
                    <a16:creationId xmlns:a16="http://schemas.microsoft.com/office/drawing/2014/main" id="{386EFDEC-EBCA-62F2-774F-F8D960A1C953}"/>
                  </a:ext>
                </a:extLst>
              </p:cNvPr>
              <p:cNvSpPr/>
              <p:nvPr/>
            </p:nvSpPr>
            <p:spPr>
              <a:xfrm>
                <a:off x="10667708" y="3523220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8" name="Freeform 637">
                <a:extLst>
                  <a:ext uri="{FF2B5EF4-FFF2-40B4-BE49-F238E27FC236}">
                    <a16:creationId xmlns:a16="http://schemas.microsoft.com/office/drawing/2014/main" id="{2F6D0FEE-2105-B2B1-A2A7-1D8B3418C282}"/>
                  </a:ext>
                </a:extLst>
              </p:cNvPr>
              <p:cNvSpPr/>
              <p:nvPr/>
            </p:nvSpPr>
            <p:spPr>
              <a:xfrm>
                <a:off x="10637514" y="3546009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39" name="Graphic 291">
              <a:extLst>
                <a:ext uri="{FF2B5EF4-FFF2-40B4-BE49-F238E27FC236}">
                  <a16:creationId xmlns:a16="http://schemas.microsoft.com/office/drawing/2014/main" id="{549FFC6B-DA3B-9BE5-1B11-31F968D2448A}"/>
                </a:ext>
              </a:extLst>
            </p:cNvPr>
            <p:cNvGrpSpPr/>
            <p:nvPr/>
          </p:nvGrpSpPr>
          <p:grpSpPr>
            <a:xfrm>
              <a:off x="10653869" y="3523220"/>
              <a:ext cx="56615" cy="44312"/>
              <a:chOff x="10653869" y="3523220"/>
              <a:chExt cx="56615" cy="44312"/>
            </a:xfrm>
          </p:grpSpPr>
          <p:sp>
            <p:nvSpPr>
              <p:cNvPr id="640" name="Freeform 639">
                <a:extLst>
                  <a:ext uri="{FF2B5EF4-FFF2-40B4-BE49-F238E27FC236}">
                    <a16:creationId xmlns:a16="http://schemas.microsoft.com/office/drawing/2014/main" id="{0807469E-23FA-6DD4-CA1F-47CCEB7DBB59}"/>
                  </a:ext>
                </a:extLst>
              </p:cNvPr>
              <p:cNvSpPr/>
              <p:nvPr/>
            </p:nvSpPr>
            <p:spPr>
              <a:xfrm>
                <a:off x="10682806" y="3523220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1" name="Freeform 640">
                <a:extLst>
                  <a:ext uri="{FF2B5EF4-FFF2-40B4-BE49-F238E27FC236}">
                    <a16:creationId xmlns:a16="http://schemas.microsoft.com/office/drawing/2014/main" id="{FF9B6AAD-4395-D8DC-4206-FF478B9A9C20}"/>
                  </a:ext>
                </a:extLst>
              </p:cNvPr>
              <p:cNvSpPr/>
              <p:nvPr/>
            </p:nvSpPr>
            <p:spPr>
              <a:xfrm>
                <a:off x="10653869" y="3546009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42" name="Graphic 291">
              <a:extLst>
                <a:ext uri="{FF2B5EF4-FFF2-40B4-BE49-F238E27FC236}">
                  <a16:creationId xmlns:a16="http://schemas.microsoft.com/office/drawing/2014/main" id="{529D574D-62C9-9F55-78C5-829A12D57C6F}"/>
                </a:ext>
              </a:extLst>
            </p:cNvPr>
            <p:cNvGrpSpPr/>
            <p:nvPr/>
          </p:nvGrpSpPr>
          <p:grpSpPr>
            <a:xfrm>
              <a:off x="10685322" y="3523220"/>
              <a:ext cx="57873" cy="44312"/>
              <a:chOff x="10685322" y="3523220"/>
              <a:chExt cx="57873" cy="44312"/>
            </a:xfrm>
          </p:grpSpPr>
          <p:sp>
            <p:nvSpPr>
              <p:cNvPr id="643" name="Freeform 642">
                <a:extLst>
                  <a:ext uri="{FF2B5EF4-FFF2-40B4-BE49-F238E27FC236}">
                    <a16:creationId xmlns:a16="http://schemas.microsoft.com/office/drawing/2014/main" id="{C294F58D-002C-DC8D-490E-41046D215F90}"/>
                  </a:ext>
                </a:extLst>
              </p:cNvPr>
              <p:cNvSpPr/>
              <p:nvPr/>
            </p:nvSpPr>
            <p:spPr>
              <a:xfrm>
                <a:off x="10715517" y="3523220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4" name="Freeform 643">
                <a:extLst>
                  <a:ext uri="{FF2B5EF4-FFF2-40B4-BE49-F238E27FC236}">
                    <a16:creationId xmlns:a16="http://schemas.microsoft.com/office/drawing/2014/main" id="{7D3783F8-CEDF-31C1-3089-170DE1AFA8E4}"/>
                  </a:ext>
                </a:extLst>
              </p:cNvPr>
              <p:cNvSpPr/>
              <p:nvPr/>
            </p:nvSpPr>
            <p:spPr>
              <a:xfrm>
                <a:off x="10685322" y="3546009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45" name="Graphic 291">
              <a:extLst>
                <a:ext uri="{FF2B5EF4-FFF2-40B4-BE49-F238E27FC236}">
                  <a16:creationId xmlns:a16="http://schemas.microsoft.com/office/drawing/2014/main" id="{6DC9CBFF-4EF0-B718-03FB-151B96003316}"/>
                </a:ext>
              </a:extLst>
            </p:cNvPr>
            <p:cNvGrpSpPr/>
            <p:nvPr/>
          </p:nvGrpSpPr>
          <p:grpSpPr>
            <a:xfrm>
              <a:off x="10691613" y="3523220"/>
              <a:ext cx="57873" cy="44312"/>
              <a:chOff x="10691613" y="3523220"/>
              <a:chExt cx="57873" cy="44312"/>
            </a:xfrm>
          </p:grpSpPr>
          <p:sp>
            <p:nvSpPr>
              <p:cNvPr id="646" name="Freeform 645">
                <a:extLst>
                  <a:ext uri="{FF2B5EF4-FFF2-40B4-BE49-F238E27FC236}">
                    <a16:creationId xmlns:a16="http://schemas.microsoft.com/office/drawing/2014/main" id="{84CAFDF7-2076-CDD8-EF70-1569CB8D49E5}"/>
                  </a:ext>
                </a:extLst>
              </p:cNvPr>
              <p:cNvSpPr/>
              <p:nvPr/>
            </p:nvSpPr>
            <p:spPr>
              <a:xfrm>
                <a:off x="10721807" y="3523220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7" name="Freeform 646">
                <a:extLst>
                  <a:ext uri="{FF2B5EF4-FFF2-40B4-BE49-F238E27FC236}">
                    <a16:creationId xmlns:a16="http://schemas.microsoft.com/office/drawing/2014/main" id="{C588005E-FD97-F8ED-9A6C-FB9100E4138E}"/>
                  </a:ext>
                </a:extLst>
              </p:cNvPr>
              <p:cNvSpPr/>
              <p:nvPr/>
            </p:nvSpPr>
            <p:spPr>
              <a:xfrm>
                <a:off x="10691613" y="3546009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48" name="Graphic 291">
              <a:extLst>
                <a:ext uri="{FF2B5EF4-FFF2-40B4-BE49-F238E27FC236}">
                  <a16:creationId xmlns:a16="http://schemas.microsoft.com/office/drawing/2014/main" id="{406583DA-FBCA-968A-A73C-DA2F9F7A2C89}"/>
                </a:ext>
              </a:extLst>
            </p:cNvPr>
            <p:cNvGrpSpPr/>
            <p:nvPr/>
          </p:nvGrpSpPr>
          <p:grpSpPr>
            <a:xfrm>
              <a:off x="10769616" y="3585258"/>
              <a:ext cx="56615" cy="44312"/>
              <a:chOff x="10769616" y="3585258"/>
              <a:chExt cx="56615" cy="44312"/>
            </a:xfrm>
          </p:grpSpPr>
          <p:sp>
            <p:nvSpPr>
              <p:cNvPr id="649" name="Freeform 648">
                <a:extLst>
                  <a:ext uri="{FF2B5EF4-FFF2-40B4-BE49-F238E27FC236}">
                    <a16:creationId xmlns:a16="http://schemas.microsoft.com/office/drawing/2014/main" id="{DCC5F2F7-B084-E42A-B021-74CCC10FB295}"/>
                  </a:ext>
                </a:extLst>
              </p:cNvPr>
              <p:cNvSpPr/>
              <p:nvPr/>
            </p:nvSpPr>
            <p:spPr>
              <a:xfrm>
                <a:off x="10798552" y="3585258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0" name="Freeform 649">
                <a:extLst>
                  <a:ext uri="{FF2B5EF4-FFF2-40B4-BE49-F238E27FC236}">
                    <a16:creationId xmlns:a16="http://schemas.microsoft.com/office/drawing/2014/main" id="{15AFF991-96A8-A80D-5CDC-3BEAA25C5580}"/>
                  </a:ext>
                </a:extLst>
              </p:cNvPr>
              <p:cNvSpPr/>
              <p:nvPr/>
            </p:nvSpPr>
            <p:spPr>
              <a:xfrm>
                <a:off x="10769616" y="3606781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51" name="Graphic 291">
              <a:extLst>
                <a:ext uri="{FF2B5EF4-FFF2-40B4-BE49-F238E27FC236}">
                  <a16:creationId xmlns:a16="http://schemas.microsoft.com/office/drawing/2014/main" id="{D5188388-B4FC-2691-0805-37BF3CB49F78}"/>
                </a:ext>
              </a:extLst>
            </p:cNvPr>
            <p:cNvGrpSpPr/>
            <p:nvPr/>
          </p:nvGrpSpPr>
          <p:grpSpPr>
            <a:xfrm>
              <a:off x="10785971" y="3609313"/>
              <a:ext cx="56615" cy="44312"/>
              <a:chOff x="10785971" y="3609313"/>
              <a:chExt cx="56615" cy="44312"/>
            </a:xfrm>
          </p:grpSpPr>
          <p:sp>
            <p:nvSpPr>
              <p:cNvPr id="652" name="Freeform 651">
                <a:extLst>
                  <a:ext uri="{FF2B5EF4-FFF2-40B4-BE49-F238E27FC236}">
                    <a16:creationId xmlns:a16="http://schemas.microsoft.com/office/drawing/2014/main" id="{AB32E919-F822-9D8A-D081-1568B24D7AEF}"/>
                  </a:ext>
                </a:extLst>
              </p:cNvPr>
              <p:cNvSpPr/>
              <p:nvPr/>
            </p:nvSpPr>
            <p:spPr>
              <a:xfrm>
                <a:off x="10814908" y="3609313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3" name="Freeform 652">
                <a:extLst>
                  <a:ext uri="{FF2B5EF4-FFF2-40B4-BE49-F238E27FC236}">
                    <a16:creationId xmlns:a16="http://schemas.microsoft.com/office/drawing/2014/main" id="{98BF4136-B813-7F71-21A8-05EA874A6D8F}"/>
                  </a:ext>
                </a:extLst>
              </p:cNvPr>
              <p:cNvSpPr/>
              <p:nvPr/>
            </p:nvSpPr>
            <p:spPr>
              <a:xfrm>
                <a:off x="10785971" y="3632102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54" name="Graphic 291">
              <a:extLst>
                <a:ext uri="{FF2B5EF4-FFF2-40B4-BE49-F238E27FC236}">
                  <a16:creationId xmlns:a16="http://schemas.microsoft.com/office/drawing/2014/main" id="{EECDBBD3-AFF3-FAC6-F627-E35E1AEDE906}"/>
                </a:ext>
              </a:extLst>
            </p:cNvPr>
            <p:cNvGrpSpPr/>
            <p:nvPr/>
          </p:nvGrpSpPr>
          <p:grpSpPr>
            <a:xfrm>
              <a:off x="10824973" y="3609313"/>
              <a:ext cx="57873" cy="44312"/>
              <a:chOff x="10824973" y="3609313"/>
              <a:chExt cx="57873" cy="44312"/>
            </a:xfrm>
          </p:grpSpPr>
          <p:sp>
            <p:nvSpPr>
              <p:cNvPr id="655" name="Freeform 654">
                <a:extLst>
                  <a:ext uri="{FF2B5EF4-FFF2-40B4-BE49-F238E27FC236}">
                    <a16:creationId xmlns:a16="http://schemas.microsoft.com/office/drawing/2014/main" id="{471E9A77-2FAC-B244-5249-D6BF041C5F42}"/>
                  </a:ext>
                </a:extLst>
              </p:cNvPr>
              <p:cNvSpPr/>
              <p:nvPr/>
            </p:nvSpPr>
            <p:spPr>
              <a:xfrm>
                <a:off x="10855168" y="3609313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6" name="Freeform 655">
                <a:extLst>
                  <a:ext uri="{FF2B5EF4-FFF2-40B4-BE49-F238E27FC236}">
                    <a16:creationId xmlns:a16="http://schemas.microsoft.com/office/drawing/2014/main" id="{A5863C54-F87E-9019-68E0-ED361902BEF0}"/>
                  </a:ext>
                </a:extLst>
              </p:cNvPr>
              <p:cNvSpPr/>
              <p:nvPr/>
            </p:nvSpPr>
            <p:spPr>
              <a:xfrm>
                <a:off x="10824973" y="3632102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57" name="Graphic 291">
              <a:extLst>
                <a:ext uri="{FF2B5EF4-FFF2-40B4-BE49-F238E27FC236}">
                  <a16:creationId xmlns:a16="http://schemas.microsoft.com/office/drawing/2014/main" id="{DA4BE9E4-D7F2-8573-1631-E1609130804B}"/>
                </a:ext>
              </a:extLst>
            </p:cNvPr>
            <p:cNvGrpSpPr/>
            <p:nvPr/>
          </p:nvGrpSpPr>
          <p:grpSpPr>
            <a:xfrm>
              <a:off x="10852651" y="3610579"/>
              <a:ext cx="56615" cy="44312"/>
              <a:chOff x="10852651" y="3610579"/>
              <a:chExt cx="56615" cy="44312"/>
            </a:xfrm>
          </p:grpSpPr>
          <p:sp>
            <p:nvSpPr>
              <p:cNvPr id="658" name="Freeform 657">
                <a:extLst>
                  <a:ext uri="{FF2B5EF4-FFF2-40B4-BE49-F238E27FC236}">
                    <a16:creationId xmlns:a16="http://schemas.microsoft.com/office/drawing/2014/main" id="{7D298A00-08FC-EDA1-1690-99748FF3B000}"/>
                  </a:ext>
                </a:extLst>
              </p:cNvPr>
              <p:cNvSpPr/>
              <p:nvPr/>
            </p:nvSpPr>
            <p:spPr>
              <a:xfrm>
                <a:off x="10881588" y="3610579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9" name="Freeform 658">
                <a:extLst>
                  <a:ext uri="{FF2B5EF4-FFF2-40B4-BE49-F238E27FC236}">
                    <a16:creationId xmlns:a16="http://schemas.microsoft.com/office/drawing/2014/main" id="{15894D3E-5875-9F31-789F-22E91FBC8783}"/>
                  </a:ext>
                </a:extLst>
              </p:cNvPr>
              <p:cNvSpPr/>
              <p:nvPr/>
            </p:nvSpPr>
            <p:spPr>
              <a:xfrm>
                <a:off x="10852651" y="3633368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60" name="Graphic 291">
              <a:extLst>
                <a:ext uri="{FF2B5EF4-FFF2-40B4-BE49-F238E27FC236}">
                  <a16:creationId xmlns:a16="http://schemas.microsoft.com/office/drawing/2014/main" id="{B7799740-696A-202E-B5CE-96EF79A6485B}"/>
                </a:ext>
              </a:extLst>
            </p:cNvPr>
            <p:cNvGrpSpPr/>
            <p:nvPr/>
          </p:nvGrpSpPr>
          <p:grpSpPr>
            <a:xfrm>
              <a:off x="10860200" y="3610579"/>
              <a:ext cx="57873" cy="44312"/>
              <a:chOff x="10860200" y="3610579"/>
              <a:chExt cx="57873" cy="44312"/>
            </a:xfrm>
          </p:grpSpPr>
          <p:sp>
            <p:nvSpPr>
              <p:cNvPr id="661" name="Freeform 660">
                <a:extLst>
                  <a:ext uri="{FF2B5EF4-FFF2-40B4-BE49-F238E27FC236}">
                    <a16:creationId xmlns:a16="http://schemas.microsoft.com/office/drawing/2014/main" id="{644B1A65-310B-B32F-AB91-D5EF391BE86B}"/>
                  </a:ext>
                </a:extLst>
              </p:cNvPr>
              <p:cNvSpPr/>
              <p:nvPr/>
            </p:nvSpPr>
            <p:spPr>
              <a:xfrm>
                <a:off x="10890395" y="3610579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2" name="Freeform 661">
                <a:extLst>
                  <a:ext uri="{FF2B5EF4-FFF2-40B4-BE49-F238E27FC236}">
                    <a16:creationId xmlns:a16="http://schemas.microsoft.com/office/drawing/2014/main" id="{2EF94DFF-057C-8F2B-1E2B-D4609EB032AC}"/>
                  </a:ext>
                </a:extLst>
              </p:cNvPr>
              <p:cNvSpPr/>
              <p:nvPr/>
            </p:nvSpPr>
            <p:spPr>
              <a:xfrm>
                <a:off x="10860200" y="3633368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63" name="Graphic 291">
              <a:extLst>
                <a:ext uri="{FF2B5EF4-FFF2-40B4-BE49-F238E27FC236}">
                  <a16:creationId xmlns:a16="http://schemas.microsoft.com/office/drawing/2014/main" id="{6CD6DF32-8B6B-8126-854A-2D1246647218}"/>
                </a:ext>
              </a:extLst>
            </p:cNvPr>
            <p:cNvGrpSpPr/>
            <p:nvPr/>
          </p:nvGrpSpPr>
          <p:grpSpPr>
            <a:xfrm>
              <a:off x="10901718" y="3610579"/>
              <a:ext cx="57873" cy="44312"/>
              <a:chOff x="10901718" y="3610579"/>
              <a:chExt cx="57873" cy="44312"/>
            </a:xfrm>
          </p:grpSpPr>
          <p:sp>
            <p:nvSpPr>
              <p:cNvPr id="664" name="Freeform 663">
                <a:extLst>
                  <a:ext uri="{FF2B5EF4-FFF2-40B4-BE49-F238E27FC236}">
                    <a16:creationId xmlns:a16="http://schemas.microsoft.com/office/drawing/2014/main" id="{E763B3F3-6A02-5685-0595-EF5C0F9C6E57}"/>
                  </a:ext>
                </a:extLst>
              </p:cNvPr>
              <p:cNvSpPr/>
              <p:nvPr/>
            </p:nvSpPr>
            <p:spPr>
              <a:xfrm>
                <a:off x="10931913" y="3610579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5" name="Freeform 664">
                <a:extLst>
                  <a:ext uri="{FF2B5EF4-FFF2-40B4-BE49-F238E27FC236}">
                    <a16:creationId xmlns:a16="http://schemas.microsoft.com/office/drawing/2014/main" id="{A0128CCE-7E88-F36F-DEEF-E0CF58F96A0E}"/>
                  </a:ext>
                </a:extLst>
              </p:cNvPr>
              <p:cNvSpPr/>
              <p:nvPr/>
            </p:nvSpPr>
            <p:spPr>
              <a:xfrm>
                <a:off x="10901718" y="3633368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66" name="Graphic 291">
              <a:extLst>
                <a:ext uri="{FF2B5EF4-FFF2-40B4-BE49-F238E27FC236}">
                  <a16:creationId xmlns:a16="http://schemas.microsoft.com/office/drawing/2014/main" id="{DB60545E-74C9-42AD-C7C1-15F79ABC53B0}"/>
                </a:ext>
              </a:extLst>
            </p:cNvPr>
            <p:cNvGrpSpPr/>
            <p:nvPr/>
          </p:nvGrpSpPr>
          <p:grpSpPr>
            <a:xfrm>
              <a:off x="10993560" y="3610579"/>
              <a:ext cx="57873" cy="44312"/>
              <a:chOff x="10993560" y="3610579"/>
              <a:chExt cx="57873" cy="44312"/>
            </a:xfrm>
          </p:grpSpPr>
          <p:sp>
            <p:nvSpPr>
              <p:cNvPr id="667" name="Freeform 666">
                <a:extLst>
                  <a:ext uri="{FF2B5EF4-FFF2-40B4-BE49-F238E27FC236}">
                    <a16:creationId xmlns:a16="http://schemas.microsoft.com/office/drawing/2014/main" id="{1FCDF985-32FB-9779-A121-BD9C8423CCB5}"/>
                  </a:ext>
                </a:extLst>
              </p:cNvPr>
              <p:cNvSpPr/>
              <p:nvPr/>
            </p:nvSpPr>
            <p:spPr>
              <a:xfrm>
                <a:off x="11023755" y="3610579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8" name="Freeform 667">
                <a:extLst>
                  <a:ext uri="{FF2B5EF4-FFF2-40B4-BE49-F238E27FC236}">
                    <a16:creationId xmlns:a16="http://schemas.microsoft.com/office/drawing/2014/main" id="{AAD7B393-9D0D-AC63-A20C-0ED2D3A73B81}"/>
                  </a:ext>
                </a:extLst>
              </p:cNvPr>
              <p:cNvSpPr/>
              <p:nvPr/>
            </p:nvSpPr>
            <p:spPr>
              <a:xfrm>
                <a:off x="10993560" y="3633368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69" name="Graphic 291">
              <a:extLst>
                <a:ext uri="{FF2B5EF4-FFF2-40B4-BE49-F238E27FC236}">
                  <a16:creationId xmlns:a16="http://schemas.microsoft.com/office/drawing/2014/main" id="{D1047A73-C4FC-0249-FBAA-1A70DCC7F2FF}"/>
                </a:ext>
              </a:extLst>
            </p:cNvPr>
            <p:cNvGrpSpPr/>
            <p:nvPr/>
          </p:nvGrpSpPr>
          <p:grpSpPr>
            <a:xfrm>
              <a:off x="11026271" y="3610579"/>
              <a:ext cx="57873" cy="44312"/>
              <a:chOff x="11026271" y="3610579"/>
              <a:chExt cx="57873" cy="44312"/>
            </a:xfrm>
          </p:grpSpPr>
          <p:sp>
            <p:nvSpPr>
              <p:cNvPr id="670" name="Freeform 669">
                <a:extLst>
                  <a:ext uri="{FF2B5EF4-FFF2-40B4-BE49-F238E27FC236}">
                    <a16:creationId xmlns:a16="http://schemas.microsoft.com/office/drawing/2014/main" id="{3E1B756F-0CEE-2DBA-A4E2-DDA3D31351E6}"/>
                  </a:ext>
                </a:extLst>
              </p:cNvPr>
              <p:cNvSpPr/>
              <p:nvPr/>
            </p:nvSpPr>
            <p:spPr>
              <a:xfrm>
                <a:off x="11056466" y="3610579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1" name="Freeform 670">
                <a:extLst>
                  <a:ext uri="{FF2B5EF4-FFF2-40B4-BE49-F238E27FC236}">
                    <a16:creationId xmlns:a16="http://schemas.microsoft.com/office/drawing/2014/main" id="{4C9E845F-03F7-AD76-39CE-BF89983B1E33}"/>
                  </a:ext>
                </a:extLst>
              </p:cNvPr>
              <p:cNvSpPr/>
              <p:nvPr/>
            </p:nvSpPr>
            <p:spPr>
              <a:xfrm>
                <a:off x="11026271" y="3633368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72" name="Graphic 291">
              <a:extLst>
                <a:ext uri="{FF2B5EF4-FFF2-40B4-BE49-F238E27FC236}">
                  <a16:creationId xmlns:a16="http://schemas.microsoft.com/office/drawing/2014/main" id="{3D6EA640-A0AF-29CD-D858-1D04BE7DD0DD}"/>
                </a:ext>
              </a:extLst>
            </p:cNvPr>
            <p:cNvGrpSpPr/>
            <p:nvPr/>
          </p:nvGrpSpPr>
          <p:grpSpPr>
            <a:xfrm>
              <a:off x="11053950" y="3610579"/>
              <a:ext cx="57873" cy="44312"/>
              <a:chOff x="11053950" y="3610579"/>
              <a:chExt cx="57873" cy="44312"/>
            </a:xfrm>
          </p:grpSpPr>
          <p:sp>
            <p:nvSpPr>
              <p:cNvPr id="673" name="Freeform 672">
                <a:extLst>
                  <a:ext uri="{FF2B5EF4-FFF2-40B4-BE49-F238E27FC236}">
                    <a16:creationId xmlns:a16="http://schemas.microsoft.com/office/drawing/2014/main" id="{A29F3F0B-23B8-3B4F-111A-9BBEB5A653CB}"/>
                  </a:ext>
                </a:extLst>
              </p:cNvPr>
              <p:cNvSpPr/>
              <p:nvPr/>
            </p:nvSpPr>
            <p:spPr>
              <a:xfrm>
                <a:off x="11084145" y="3610579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4" name="Freeform 673">
                <a:extLst>
                  <a:ext uri="{FF2B5EF4-FFF2-40B4-BE49-F238E27FC236}">
                    <a16:creationId xmlns:a16="http://schemas.microsoft.com/office/drawing/2014/main" id="{FDA74307-7EB5-8ACF-1323-2739C7CC968D}"/>
                  </a:ext>
                </a:extLst>
              </p:cNvPr>
              <p:cNvSpPr/>
              <p:nvPr/>
            </p:nvSpPr>
            <p:spPr>
              <a:xfrm>
                <a:off x="11053950" y="3633368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75" name="Graphic 291">
              <a:extLst>
                <a:ext uri="{FF2B5EF4-FFF2-40B4-BE49-F238E27FC236}">
                  <a16:creationId xmlns:a16="http://schemas.microsoft.com/office/drawing/2014/main" id="{5539BFE2-6880-0BE1-6F19-D68870082FC4}"/>
                </a:ext>
              </a:extLst>
            </p:cNvPr>
            <p:cNvGrpSpPr/>
            <p:nvPr/>
          </p:nvGrpSpPr>
          <p:grpSpPr>
            <a:xfrm>
              <a:off x="11064015" y="3610579"/>
              <a:ext cx="56615" cy="44312"/>
              <a:chOff x="11064015" y="3610579"/>
              <a:chExt cx="56615" cy="44312"/>
            </a:xfrm>
          </p:grpSpPr>
          <p:sp>
            <p:nvSpPr>
              <p:cNvPr id="676" name="Freeform 675">
                <a:extLst>
                  <a:ext uri="{FF2B5EF4-FFF2-40B4-BE49-F238E27FC236}">
                    <a16:creationId xmlns:a16="http://schemas.microsoft.com/office/drawing/2014/main" id="{9C7B3627-5A06-AE61-C72F-09EE0860641B}"/>
                  </a:ext>
                </a:extLst>
              </p:cNvPr>
              <p:cNvSpPr/>
              <p:nvPr/>
            </p:nvSpPr>
            <p:spPr>
              <a:xfrm>
                <a:off x="11092952" y="3610579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7" name="Freeform 676">
                <a:extLst>
                  <a:ext uri="{FF2B5EF4-FFF2-40B4-BE49-F238E27FC236}">
                    <a16:creationId xmlns:a16="http://schemas.microsoft.com/office/drawing/2014/main" id="{8D121C63-2691-B36E-2504-C578F9F9953B}"/>
                  </a:ext>
                </a:extLst>
              </p:cNvPr>
              <p:cNvSpPr/>
              <p:nvPr/>
            </p:nvSpPr>
            <p:spPr>
              <a:xfrm>
                <a:off x="11064015" y="3633368"/>
                <a:ext cx="56615" cy="12660"/>
              </a:xfrm>
              <a:custGeom>
                <a:avLst/>
                <a:gdLst>
                  <a:gd name="connsiteX0" fmla="*/ 0 w 56615"/>
                  <a:gd name="connsiteY0" fmla="*/ 0 h 12660"/>
                  <a:gd name="connsiteX1" fmla="*/ 56615 w 56615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615" h="12660">
                    <a:moveTo>
                      <a:pt x="0" y="0"/>
                    </a:moveTo>
                    <a:lnTo>
                      <a:pt x="56615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78" name="Graphic 291">
              <a:extLst>
                <a:ext uri="{FF2B5EF4-FFF2-40B4-BE49-F238E27FC236}">
                  <a16:creationId xmlns:a16="http://schemas.microsoft.com/office/drawing/2014/main" id="{02AB6951-5069-C419-0767-7E999DE77011}"/>
                </a:ext>
              </a:extLst>
            </p:cNvPr>
            <p:cNvGrpSpPr/>
            <p:nvPr/>
          </p:nvGrpSpPr>
          <p:grpSpPr>
            <a:xfrm>
              <a:off x="11118114" y="3610579"/>
              <a:ext cx="57873" cy="44312"/>
              <a:chOff x="11118114" y="3610579"/>
              <a:chExt cx="57873" cy="44312"/>
            </a:xfrm>
          </p:grpSpPr>
          <p:sp>
            <p:nvSpPr>
              <p:cNvPr id="679" name="Freeform 678">
                <a:extLst>
                  <a:ext uri="{FF2B5EF4-FFF2-40B4-BE49-F238E27FC236}">
                    <a16:creationId xmlns:a16="http://schemas.microsoft.com/office/drawing/2014/main" id="{FEF98B5F-B08A-7501-6174-872EA3323AF9}"/>
                  </a:ext>
                </a:extLst>
              </p:cNvPr>
              <p:cNvSpPr/>
              <p:nvPr/>
            </p:nvSpPr>
            <p:spPr>
              <a:xfrm>
                <a:off x="11147051" y="3610579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0" name="Freeform 679">
                <a:extLst>
                  <a:ext uri="{FF2B5EF4-FFF2-40B4-BE49-F238E27FC236}">
                    <a16:creationId xmlns:a16="http://schemas.microsoft.com/office/drawing/2014/main" id="{AD81FD7C-F436-EBE1-9C0E-3D742E45436F}"/>
                  </a:ext>
                </a:extLst>
              </p:cNvPr>
              <p:cNvSpPr/>
              <p:nvPr/>
            </p:nvSpPr>
            <p:spPr>
              <a:xfrm>
                <a:off x="11118114" y="3633368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81" name="Graphic 291">
              <a:extLst>
                <a:ext uri="{FF2B5EF4-FFF2-40B4-BE49-F238E27FC236}">
                  <a16:creationId xmlns:a16="http://schemas.microsoft.com/office/drawing/2014/main" id="{88716783-ADA7-B206-9C22-2A8591FC838C}"/>
                </a:ext>
              </a:extLst>
            </p:cNvPr>
            <p:cNvGrpSpPr/>
            <p:nvPr/>
          </p:nvGrpSpPr>
          <p:grpSpPr>
            <a:xfrm>
              <a:off x="10706710" y="3523220"/>
              <a:ext cx="57873" cy="44312"/>
              <a:chOff x="10706710" y="3523220"/>
              <a:chExt cx="57873" cy="44312"/>
            </a:xfrm>
          </p:grpSpPr>
          <p:sp>
            <p:nvSpPr>
              <p:cNvPr id="682" name="Freeform 681">
                <a:extLst>
                  <a:ext uri="{FF2B5EF4-FFF2-40B4-BE49-F238E27FC236}">
                    <a16:creationId xmlns:a16="http://schemas.microsoft.com/office/drawing/2014/main" id="{E6E32120-82C6-668C-5830-5278ADAA099F}"/>
                  </a:ext>
                </a:extLst>
              </p:cNvPr>
              <p:cNvSpPr/>
              <p:nvPr/>
            </p:nvSpPr>
            <p:spPr>
              <a:xfrm>
                <a:off x="10736905" y="3523220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3" name="Freeform 682">
                <a:extLst>
                  <a:ext uri="{FF2B5EF4-FFF2-40B4-BE49-F238E27FC236}">
                    <a16:creationId xmlns:a16="http://schemas.microsoft.com/office/drawing/2014/main" id="{39C6029D-D271-9DAF-88CF-E11B9B71B5F3}"/>
                  </a:ext>
                </a:extLst>
              </p:cNvPr>
              <p:cNvSpPr/>
              <p:nvPr/>
            </p:nvSpPr>
            <p:spPr>
              <a:xfrm>
                <a:off x="10706710" y="3546009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84" name="Graphic 291">
              <a:extLst>
                <a:ext uri="{FF2B5EF4-FFF2-40B4-BE49-F238E27FC236}">
                  <a16:creationId xmlns:a16="http://schemas.microsoft.com/office/drawing/2014/main" id="{A5AF31F7-9C24-75DE-3003-D714920B2017}"/>
                </a:ext>
              </a:extLst>
            </p:cNvPr>
            <p:cNvGrpSpPr/>
            <p:nvPr/>
          </p:nvGrpSpPr>
          <p:grpSpPr>
            <a:xfrm>
              <a:off x="10713001" y="3523220"/>
              <a:ext cx="57873" cy="44312"/>
              <a:chOff x="10713001" y="3523220"/>
              <a:chExt cx="57873" cy="44312"/>
            </a:xfrm>
          </p:grpSpPr>
          <p:sp>
            <p:nvSpPr>
              <p:cNvPr id="685" name="Freeform 684">
                <a:extLst>
                  <a:ext uri="{FF2B5EF4-FFF2-40B4-BE49-F238E27FC236}">
                    <a16:creationId xmlns:a16="http://schemas.microsoft.com/office/drawing/2014/main" id="{2610EBED-1895-67C9-14B3-798D67FB2BAE}"/>
                  </a:ext>
                </a:extLst>
              </p:cNvPr>
              <p:cNvSpPr/>
              <p:nvPr/>
            </p:nvSpPr>
            <p:spPr>
              <a:xfrm>
                <a:off x="10743195" y="3523220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6" name="Freeform 685">
                <a:extLst>
                  <a:ext uri="{FF2B5EF4-FFF2-40B4-BE49-F238E27FC236}">
                    <a16:creationId xmlns:a16="http://schemas.microsoft.com/office/drawing/2014/main" id="{2FBB9EE9-640A-7DAC-5B11-9396A38E7877}"/>
                  </a:ext>
                </a:extLst>
              </p:cNvPr>
              <p:cNvSpPr/>
              <p:nvPr/>
            </p:nvSpPr>
            <p:spPr>
              <a:xfrm>
                <a:off x="10713001" y="3546009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87" name="Graphic 291">
              <a:extLst>
                <a:ext uri="{FF2B5EF4-FFF2-40B4-BE49-F238E27FC236}">
                  <a16:creationId xmlns:a16="http://schemas.microsoft.com/office/drawing/2014/main" id="{DE454C1A-B369-A2EB-BC03-8C526E3B34E0}"/>
                </a:ext>
              </a:extLst>
            </p:cNvPr>
            <p:cNvGrpSpPr/>
            <p:nvPr/>
          </p:nvGrpSpPr>
          <p:grpSpPr>
            <a:xfrm>
              <a:off x="10602286" y="3523220"/>
              <a:ext cx="57873" cy="44312"/>
              <a:chOff x="10602286" y="3523220"/>
              <a:chExt cx="57873" cy="44312"/>
            </a:xfrm>
          </p:grpSpPr>
          <p:sp>
            <p:nvSpPr>
              <p:cNvPr id="688" name="Freeform 687">
                <a:extLst>
                  <a:ext uri="{FF2B5EF4-FFF2-40B4-BE49-F238E27FC236}">
                    <a16:creationId xmlns:a16="http://schemas.microsoft.com/office/drawing/2014/main" id="{B22454D2-C56A-5ED7-BA33-EB2511D03B8D}"/>
                  </a:ext>
                </a:extLst>
              </p:cNvPr>
              <p:cNvSpPr/>
              <p:nvPr/>
            </p:nvSpPr>
            <p:spPr>
              <a:xfrm>
                <a:off x="10632481" y="3523220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9" name="Freeform 688">
                <a:extLst>
                  <a:ext uri="{FF2B5EF4-FFF2-40B4-BE49-F238E27FC236}">
                    <a16:creationId xmlns:a16="http://schemas.microsoft.com/office/drawing/2014/main" id="{6F6576BB-BB43-16DA-6B6B-5D8FB81E5F6D}"/>
                  </a:ext>
                </a:extLst>
              </p:cNvPr>
              <p:cNvSpPr/>
              <p:nvPr/>
            </p:nvSpPr>
            <p:spPr>
              <a:xfrm>
                <a:off x="10602286" y="3546009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90" name="Graphic 291">
              <a:extLst>
                <a:ext uri="{FF2B5EF4-FFF2-40B4-BE49-F238E27FC236}">
                  <a16:creationId xmlns:a16="http://schemas.microsoft.com/office/drawing/2014/main" id="{1E2AA760-73EF-A29B-2F47-21CDFB6F8F47}"/>
                </a:ext>
              </a:extLst>
            </p:cNvPr>
            <p:cNvGrpSpPr/>
            <p:nvPr/>
          </p:nvGrpSpPr>
          <p:grpSpPr>
            <a:xfrm>
              <a:off x="10365761" y="3471311"/>
              <a:ext cx="57873" cy="44312"/>
              <a:chOff x="10365761" y="3471311"/>
              <a:chExt cx="57873" cy="44312"/>
            </a:xfrm>
          </p:grpSpPr>
          <p:sp>
            <p:nvSpPr>
              <p:cNvPr id="691" name="Freeform 690">
                <a:extLst>
                  <a:ext uri="{FF2B5EF4-FFF2-40B4-BE49-F238E27FC236}">
                    <a16:creationId xmlns:a16="http://schemas.microsoft.com/office/drawing/2014/main" id="{F400CF6B-90FB-E67A-A596-CCEDB12A5825}"/>
                  </a:ext>
                </a:extLst>
              </p:cNvPr>
              <p:cNvSpPr/>
              <p:nvPr/>
            </p:nvSpPr>
            <p:spPr>
              <a:xfrm>
                <a:off x="10395955" y="3471311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2" name="Freeform 691">
                <a:extLst>
                  <a:ext uri="{FF2B5EF4-FFF2-40B4-BE49-F238E27FC236}">
                    <a16:creationId xmlns:a16="http://schemas.microsoft.com/office/drawing/2014/main" id="{D1DC5BC1-068F-1344-410B-BED16FCB0FE1}"/>
                  </a:ext>
                </a:extLst>
              </p:cNvPr>
              <p:cNvSpPr/>
              <p:nvPr/>
            </p:nvSpPr>
            <p:spPr>
              <a:xfrm>
                <a:off x="10365761" y="3494100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93" name="Graphic 291">
              <a:extLst>
                <a:ext uri="{FF2B5EF4-FFF2-40B4-BE49-F238E27FC236}">
                  <a16:creationId xmlns:a16="http://schemas.microsoft.com/office/drawing/2014/main" id="{997617AC-4DE8-8629-389D-C1980916EF7B}"/>
                </a:ext>
              </a:extLst>
            </p:cNvPr>
            <p:cNvGrpSpPr/>
            <p:nvPr/>
          </p:nvGrpSpPr>
          <p:grpSpPr>
            <a:xfrm>
              <a:off x="10294048" y="3439659"/>
              <a:ext cx="57873" cy="44312"/>
              <a:chOff x="10294048" y="3439659"/>
              <a:chExt cx="57873" cy="44312"/>
            </a:xfrm>
          </p:grpSpPr>
          <p:sp>
            <p:nvSpPr>
              <p:cNvPr id="694" name="Freeform 693">
                <a:extLst>
                  <a:ext uri="{FF2B5EF4-FFF2-40B4-BE49-F238E27FC236}">
                    <a16:creationId xmlns:a16="http://schemas.microsoft.com/office/drawing/2014/main" id="{A212479E-5C95-294B-C133-8D4B09310BA4}"/>
                  </a:ext>
                </a:extLst>
              </p:cNvPr>
              <p:cNvSpPr/>
              <p:nvPr/>
            </p:nvSpPr>
            <p:spPr>
              <a:xfrm>
                <a:off x="10324243" y="3439659"/>
                <a:ext cx="12581" cy="44312"/>
              </a:xfrm>
              <a:custGeom>
                <a:avLst/>
                <a:gdLst>
                  <a:gd name="connsiteX0" fmla="*/ 0 w 12581"/>
                  <a:gd name="connsiteY0" fmla="*/ 0 h 44312"/>
                  <a:gd name="connsiteX1" fmla="*/ 0 w 12581"/>
                  <a:gd name="connsiteY1" fmla="*/ 44313 h 4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81" h="44312">
                    <a:moveTo>
                      <a:pt x="0" y="0"/>
                    </a:moveTo>
                    <a:lnTo>
                      <a:pt x="0" y="44313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5" name="Freeform 694">
                <a:extLst>
                  <a:ext uri="{FF2B5EF4-FFF2-40B4-BE49-F238E27FC236}">
                    <a16:creationId xmlns:a16="http://schemas.microsoft.com/office/drawing/2014/main" id="{D0B50AD6-A6F2-91B9-AF01-193BAB3285BA}"/>
                  </a:ext>
                </a:extLst>
              </p:cNvPr>
              <p:cNvSpPr/>
              <p:nvPr/>
            </p:nvSpPr>
            <p:spPr>
              <a:xfrm>
                <a:off x="10294048" y="3462448"/>
                <a:ext cx="57873" cy="12660"/>
              </a:xfrm>
              <a:custGeom>
                <a:avLst/>
                <a:gdLst>
                  <a:gd name="connsiteX0" fmla="*/ 0 w 57873"/>
                  <a:gd name="connsiteY0" fmla="*/ 0 h 12660"/>
                  <a:gd name="connsiteX1" fmla="*/ 57873 w 57873"/>
                  <a:gd name="connsiteY1" fmla="*/ 0 h 1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73" h="12660">
                    <a:moveTo>
                      <a:pt x="0" y="0"/>
                    </a:moveTo>
                    <a:lnTo>
                      <a:pt x="57873" y="0"/>
                    </a:lnTo>
                  </a:path>
                </a:pathLst>
              </a:custGeom>
              <a:ln w="9139" cap="flat">
                <a:solidFill>
                  <a:srgbClr val="4472C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1" name="Freeform 10">
            <a:extLst>
              <a:ext uri="{FF2B5EF4-FFF2-40B4-BE49-F238E27FC236}">
                <a16:creationId xmlns:a16="http://schemas.microsoft.com/office/drawing/2014/main" id="{ACBF577A-FAD4-1F4E-2BDA-6804DF98175D}"/>
              </a:ext>
            </a:extLst>
          </p:cNvPr>
          <p:cNvSpPr/>
          <p:nvPr/>
        </p:nvSpPr>
        <p:spPr>
          <a:xfrm>
            <a:off x="825986" y="1476792"/>
            <a:ext cx="29621" cy="9620"/>
          </a:xfrm>
          <a:custGeom>
            <a:avLst/>
            <a:gdLst>
              <a:gd name="connsiteX0" fmla="*/ 0 w 39495"/>
              <a:gd name="connsiteY0" fmla="*/ 0 h 12826"/>
              <a:gd name="connsiteX1" fmla="*/ 39495 w 39495"/>
              <a:gd name="connsiteY1" fmla="*/ 0 h 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95" h="12826">
                <a:moveTo>
                  <a:pt x="0" y="0"/>
                </a:moveTo>
                <a:lnTo>
                  <a:pt x="39495" y="0"/>
                </a:lnTo>
              </a:path>
            </a:pathLst>
          </a:custGeom>
          <a:ln w="12700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8EFE758-0703-E1FF-E823-84EE1F7CE4FD}"/>
              </a:ext>
            </a:extLst>
          </p:cNvPr>
          <p:cNvSpPr/>
          <p:nvPr/>
        </p:nvSpPr>
        <p:spPr>
          <a:xfrm>
            <a:off x="825986" y="1785313"/>
            <a:ext cx="29621" cy="9620"/>
          </a:xfrm>
          <a:custGeom>
            <a:avLst/>
            <a:gdLst>
              <a:gd name="connsiteX0" fmla="*/ 0 w 39495"/>
              <a:gd name="connsiteY0" fmla="*/ 0 h 12826"/>
              <a:gd name="connsiteX1" fmla="*/ 39495 w 39495"/>
              <a:gd name="connsiteY1" fmla="*/ 0 h 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95" h="12826">
                <a:moveTo>
                  <a:pt x="0" y="0"/>
                </a:moveTo>
                <a:lnTo>
                  <a:pt x="39495" y="0"/>
                </a:lnTo>
              </a:path>
            </a:pathLst>
          </a:custGeom>
          <a:ln w="12700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B4302F4-8F7B-731B-590B-8674FC6CF772}"/>
              </a:ext>
            </a:extLst>
          </p:cNvPr>
          <p:cNvSpPr/>
          <p:nvPr/>
        </p:nvSpPr>
        <p:spPr>
          <a:xfrm>
            <a:off x="825986" y="2093257"/>
            <a:ext cx="29621" cy="9620"/>
          </a:xfrm>
          <a:custGeom>
            <a:avLst/>
            <a:gdLst>
              <a:gd name="connsiteX0" fmla="*/ 0 w 39495"/>
              <a:gd name="connsiteY0" fmla="*/ 0 h 12826"/>
              <a:gd name="connsiteX1" fmla="*/ 39495 w 39495"/>
              <a:gd name="connsiteY1" fmla="*/ 0 h 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95" h="12826">
                <a:moveTo>
                  <a:pt x="0" y="0"/>
                </a:moveTo>
                <a:lnTo>
                  <a:pt x="39495" y="0"/>
                </a:lnTo>
              </a:path>
            </a:pathLst>
          </a:custGeom>
          <a:ln w="12700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90461575-7D70-0783-9F66-D1C8232A637C}"/>
              </a:ext>
            </a:extLst>
          </p:cNvPr>
          <p:cNvSpPr/>
          <p:nvPr/>
        </p:nvSpPr>
        <p:spPr>
          <a:xfrm>
            <a:off x="825986" y="2402547"/>
            <a:ext cx="29621" cy="9620"/>
          </a:xfrm>
          <a:custGeom>
            <a:avLst/>
            <a:gdLst>
              <a:gd name="connsiteX0" fmla="*/ 0 w 39495"/>
              <a:gd name="connsiteY0" fmla="*/ 0 h 12826"/>
              <a:gd name="connsiteX1" fmla="*/ 39495 w 39495"/>
              <a:gd name="connsiteY1" fmla="*/ 0 h 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95" h="12826">
                <a:moveTo>
                  <a:pt x="0" y="0"/>
                </a:moveTo>
                <a:lnTo>
                  <a:pt x="39495" y="0"/>
                </a:lnTo>
              </a:path>
            </a:pathLst>
          </a:custGeom>
          <a:ln w="12700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DDE7948-B14A-FC1E-C2D8-F20C7C7918C0}"/>
              </a:ext>
            </a:extLst>
          </p:cNvPr>
          <p:cNvSpPr/>
          <p:nvPr/>
        </p:nvSpPr>
        <p:spPr>
          <a:xfrm>
            <a:off x="825986" y="2706547"/>
            <a:ext cx="29621" cy="9620"/>
          </a:xfrm>
          <a:custGeom>
            <a:avLst/>
            <a:gdLst>
              <a:gd name="connsiteX0" fmla="*/ 0 w 39495"/>
              <a:gd name="connsiteY0" fmla="*/ 0 h 12826"/>
              <a:gd name="connsiteX1" fmla="*/ 39495 w 39495"/>
              <a:gd name="connsiteY1" fmla="*/ 0 h 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95" h="12826">
                <a:moveTo>
                  <a:pt x="0" y="0"/>
                </a:moveTo>
                <a:lnTo>
                  <a:pt x="39495" y="0"/>
                </a:lnTo>
              </a:path>
            </a:pathLst>
          </a:custGeom>
          <a:ln w="12700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EB88B2F-9EC8-1C5A-7218-DAEFD4880FC7}"/>
              </a:ext>
            </a:extLst>
          </p:cNvPr>
          <p:cNvSpPr/>
          <p:nvPr/>
        </p:nvSpPr>
        <p:spPr>
          <a:xfrm>
            <a:off x="825986" y="3017761"/>
            <a:ext cx="29621" cy="9620"/>
          </a:xfrm>
          <a:custGeom>
            <a:avLst/>
            <a:gdLst>
              <a:gd name="connsiteX0" fmla="*/ 0 w 39495"/>
              <a:gd name="connsiteY0" fmla="*/ 0 h 12826"/>
              <a:gd name="connsiteX1" fmla="*/ 39495 w 39495"/>
              <a:gd name="connsiteY1" fmla="*/ 0 h 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95" h="12826">
                <a:moveTo>
                  <a:pt x="0" y="0"/>
                </a:moveTo>
                <a:lnTo>
                  <a:pt x="39495" y="0"/>
                </a:lnTo>
              </a:path>
            </a:pathLst>
          </a:custGeom>
          <a:ln w="12700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B9E5EFC-CF2E-ABFA-DA0B-D9B6F20B413F}"/>
              </a:ext>
            </a:extLst>
          </p:cNvPr>
          <p:cNvSpPr/>
          <p:nvPr/>
        </p:nvSpPr>
        <p:spPr>
          <a:xfrm>
            <a:off x="850860" y="1476023"/>
            <a:ext cx="3362036" cy="1541835"/>
          </a:xfrm>
          <a:custGeom>
            <a:avLst/>
            <a:gdLst>
              <a:gd name="connsiteX0" fmla="*/ 0 w 4482714"/>
              <a:gd name="connsiteY0" fmla="*/ 0 h 2055780"/>
              <a:gd name="connsiteX1" fmla="*/ 0 w 4482714"/>
              <a:gd name="connsiteY1" fmla="*/ 2055780 h 2055780"/>
              <a:gd name="connsiteX2" fmla="*/ 4482715 w 4482714"/>
              <a:gd name="connsiteY2" fmla="*/ 2055780 h 205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2714" h="2055780">
                <a:moveTo>
                  <a:pt x="0" y="0"/>
                </a:moveTo>
                <a:lnTo>
                  <a:pt x="0" y="2055780"/>
                </a:lnTo>
                <a:lnTo>
                  <a:pt x="4482715" y="2055780"/>
                </a:lnTo>
              </a:path>
            </a:pathLst>
          </a:custGeom>
          <a:noFill/>
          <a:ln w="12700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283418F6-133D-00EA-E7F6-7DD956C06003}"/>
              </a:ext>
            </a:extLst>
          </p:cNvPr>
          <p:cNvSpPr/>
          <p:nvPr/>
        </p:nvSpPr>
        <p:spPr>
          <a:xfrm>
            <a:off x="850669" y="3019974"/>
            <a:ext cx="9494" cy="30015"/>
          </a:xfrm>
          <a:custGeom>
            <a:avLst/>
            <a:gdLst>
              <a:gd name="connsiteX0" fmla="*/ 0 w 12658"/>
              <a:gd name="connsiteY0" fmla="*/ 40020 h 40020"/>
              <a:gd name="connsiteX1" fmla="*/ 0 w 12658"/>
              <a:gd name="connsiteY1" fmla="*/ 0 h 4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8" h="40020">
                <a:moveTo>
                  <a:pt x="0" y="40020"/>
                </a:moveTo>
                <a:lnTo>
                  <a:pt x="0" y="0"/>
                </a:lnTo>
              </a:path>
            </a:pathLst>
          </a:custGeom>
          <a:ln w="12700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AFDA7723-0F26-4446-4AF5-ECB3A93C6324}"/>
              </a:ext>
            </a:extLst>
          </p:cNvPr>
          <p:cNvSpPr/>
          <p:nvPr/>
        </p:nvSpPr>
        <p:spPr>
          <a:xfrm>
            <a:off x="1811943" y="3019974"/>
            <a:ext cx="9494" cy="30015"/>
          </a:xfrm>
          <a:custGeom>
            <a:avLst/>
            <a:gdLst>
              <a:gd name="connsiteX0" fmla="*/ 0 w 12658"/>
              <a:gd name="connsiteY0" fmla="*/ 40020 h 40020"/>
              <a:gd name="connsiteX1" fmla="*/ 0 w 12658"/>
              <a:gd name="connsiteY1" fmla="*/ 0 h 4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8" h="40020">
                <a:moveTo>
                  <a:pt x="0" y="40020"/>
                </a:moveTo>
                <a:lnTo>
                  <a:pt x="0" y="0"/>
                </a:lnTo>
              </a:path>
            </a:pathLst>
          </a:custGeom>
          <a:ln w="12700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4CD1186-1A77-EABE-D35E-E4E62684CED0}"/>
              </a:ext>
            </a:extLst>
          </p:cNvPr>
          <p:cNvSpPr/>
          <p:nvPr/>
        </p:nvSpPr>
        <p:spPr>
          <a:xfrm>
            <a:off x="2293861" y="3019974"/>
            <a:ext cx="9494" cy="30015"/>
          </a:xfrm>
          <a:custGeom>
            <a:avLst/>
            <a:gdLst>
              <a:gd name="connsiteX0" fmla="*/ 0 w 12658"/>
              <a:gd name="connsiteY0" fmla="*/ 40020 h 40020"/>
              <a:gd name="connsiteX1" fmla="*/ 0 w 12658"/>
              <a:gd name="connsiteY1" fmla="*/ 0 h 4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8" h="40020">
                <a:moveTo>
                  <a:pt x="0" y="40020"/>
                </a:moveTo>
                <a:lnTo>
                  <a:pt x="0" y="0"/>
                </a:lnTo>
              </a:path>
            </a:pathLst>
          </a:custGeom>
          <a:ln w="12700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8BBB58D6-7FE9-808C-2EB2-CC2F4F4DB1A7}"/>
              </a:ext>
            </a:extLst>
          </p:cNvPr>
          <p:cNvSpPr/>
          <p:nvPr/>
        </p:nvSpPr>
        <p:spPr>
          <a:xfrm>
            <a:off x="2774071" y="3019974"/>
            <a:ext cx="9494" cy="30015"/>
          </a:xfrm>
          <a:custGeom>
            <a:avLst/>
            <a:gdLst>
              <a:gd name="connsiteX0" fmla="*/ 0 w 12658"/>
              <a:gd name="connsiteY0" fmla="*/ 40020 h 40020"/>
              <a:gd name="connsiteX1" fmla="*/ 0 w 12658"/>
              <a:gd name="connsiteY1" fmla="*/ 0 h 4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8" h="40020">
                <a:moveTo>
                  <a:pt x="0" y="40020"/>
                </a:moveTo>
                <a:lnTo>
                  <a:pt x="0" y="0"/>
                </a:lnTo>
              </a:path>
            </a:pathLst>
          </a:custGeom>
          <a:ln w="12700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703D10A9-D0FD-BE8C-4EF1-A7EB9B9559B8}"/>
              </a:ext>
            </a:extLst>
          </p:cNvPr>
          <p:cNvSpPr/>
          <p:nvPr/>
        </p:nvSpPr>
        <p:spPr>
          <a:xfrm>
            <a:off x="3253521" y="3019974"/>
            <a:ext cx="9494" cy="30015"/>
          </a:xfrm>
          <a:custGeom>
            <a:avLst/>
            <a:gdLst>
              <a:gd name="connsiteX0" fmla="*/ 0 w 12658"/>
              <a:gd name="connsiteY0" fmla="*/ 40020 h 40020"/>
              <a:gd name="connsiteX1" fmla="*/ 0 w 12658"/>
              <a:gd name="connsiteY1" fmla="*/ 0 h 4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8" h="40020">
                <a:moveTo>
                  <a:pt x="0" y="40020"/>
                </a:moveTo>
                <a:lnTo>
                  <a:pt x="0" y="0"/>
                </a:lnTo>
              </a:path>
            </a:pathLst>
          </a:custGeom>
          <a:ln w="12700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7B188B27-BB9D-D94F-1910-840B43BC9A45}"/>
              </a:ext>
            </a:extLst>
          </p:cNvPr>
          <p:cNvSpPr/>
          <p:nvPr/>
        </p:nvSpPr>
        <p:spPr>
          <a:xfrm>
            <a:off x="3735439" y="3019974"/>
            <a:ext cx="9494" cy="30015"/>
          </a:xfrm>
          <a:custGeom>
            <a:avLst/>
            <a:gdLst>
              <a:gd name="connsiteX0" fmla="*/ 0 w 12658"/>
              <a:gd name="connsiteY0" fmla="*/ 40020 h 40020"/>
              <a:gd name="connsiteX1" fmla="*/ 0 w 12658"/>
              <a:gd name="connsiteY1" fmla="*/ 0 h 4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8" h="40020">
                <a:moveTo>
                  <a:pt x="0" y="40020"/>
                </a:moveTo>
                <a:lnTo>
                  <a:pt x="0" y="0"/>
                </a:lnTo>
              </a:path>
            </a:pathLst>
          </a:custGeom>
          <a:ln w="12700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CCEC727B-BC77-660D-2E2E-F8A10D9149F6}"/>
              </a:ext>
            </a:extLst>
          </p:cNvPr>
          <p:cNvSpPr/>
          <p:nvPr/>
        </p:nvSpPr>
        <p:spPr>
          <a:xfrm>
            <a:off x="4213940" y="3019974"/>
            <a:ext cx="9494" cy="30015"/>
          </a:xfrm>
          <a:custGeom>
            <a:avLst/>
            <a:gdLst>
              <a:gd name="connsiteX0" fmla="*/ 0 w 12658"/>
              <a:gd name="connsiteY0" fmla="*/ 40020 h 40020"/>
              <a:gd name="connsiteX1" fmla="*/ 0 w 12658"/>
              <a:gd name="connsiteY1" fmla="*/ 0 h 4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8" h="40020">
                <a:moveTo>
                  <a:pt x="0" y="40020"/>
                </a:moveTo>
                <a:lnTo>
                  <a:pt x="0" y="0"/>
                </a:lnTo>
              </a:path>
            </a:pathLst>
          </a:custGeom>
          <a:ln w="12700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4882DAB0-C932-54F7-1252-8C5B9B968D7D}"/>
              </a:ext>
            </a:extLst>
          </p:cNvPr>
          <p:cNvSpPr/>
          <p:nvPr/>
        </p:nvSpPr>
        <p:spPr>
          <a:xfrm>
            <a:off x="1330784" y="3019974"/>
            <a:ext cx="9494" cy="30015"/>
          </a:xfrm>
          <a:custGeom>
            <a:avLst/>
            <a:gdLst>
              <a:gd name="connsiteX0" fmla="*/ 0 w 12658"/>
              <a:gd name="connsiteY0" fmla="*/ 40020 h 40020"/>
              <a:gd name="connsiteX1" fmla="*/ 0 w 12658"/>
              <a:gd name="connsiteY1" fmla="*/ 0 h 4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8" h="40020">
                <a:moveTo>
                  <a:pt x="0" y="40020"/>
                </a:moveTo>
                <a:lnTo>
                  <a:pt x="0" y="0"/>
                </a:lnTo>
              </a:path>
            </a:pathLst>
          </a:custGeom>
          <a:ln w="12700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8A5C5FF9-8075-D10D-770A-30CD7519D9F3}"/>
              </a:ext>
            </a:extLst>
          </p:cNvPr>
          <p:cNvSpPr/>
          <p:nvPr/>
        </p:nvSpPr>
        <p:spPr>
          <a:xfrm>
            <a:off x="862537" y="1481698"/>
            <a:ext cx="3136742" cy="1219846"/>
          </a:xfrm>
          <a:custGeom>
            <a:avLst/>
            <a:gdLst>
              <a:gd name="connsiteX0" fmla="*/ 4182323 w 4182322"/>
              <a:gd name="connsiteY0" fmla="*/ 1626461 h 1626461"/>
              <a:gd name="connsiteX1" fmla="*/ 3690784 w 4182322"/>
              <a:gd name="connsiteY1" fmla="*/ 1626461 h 1626461"/>
              <a:gd name="connsiteX2" fmla="*/ 3690784 w 4182322"/>
              <a:gd name="connsiteY2" fmla="*/ 1602860 h 1626461"/>
              <a:gd name="connsiteX3" fmla="*/ 3674834 w 4182322"/>
              <a:gd name="connsiteY3" fmla="*/ 1602860 h 1626461"/>
              <a:gd name="connsiteX4" fmla="*/ 3674834 w 4182322"/>
              <a:gd name="connsiteY4" fmla="*/ 1536801 h 1626461"/>
              <a:gd name="connsiteX5" fmla="*/ 3470395 w 4182322"/>
              <a:gd name="connsiteY5" fmla="*/ 1536801 h 1626461"/>
              <a:gd name="connsiteX6" fmla="*/ 3470395 w 4182322"/>
              <a:gd name="connsiteY6" fmla="*/ 1522050 h 1626461"/>
              <a:gd name="connsiteX7" fmla="*/ 3424064 w 4182322"/>
              <a:gd name="connsiteY7" fmla="*/ 1522050 h 1626461"/>
              <a:gd name="connsiteX8" fmla="*/ 3424064 w 4182322"/>
              <a:gd name="connsiteY8" fmla="*/ 1505888 h 1626461"/>
              <a:gd name="connsiteX9" fmla="*/ 3348618 w 4182322"/>
              <a:gd name="connsiteY9" fmla="*/ 1505888 h 1626461"/>
              <a:gd name="connsiteX10" fmla="*/ 3348618 w 4182322"/>
              <a:gd name="connsiteY10" fmla="*/ 1494215 h 1626461"/>
              <a:gd name="connsiteX11" fmla="*/ 3316718 w 4182322"/>
              <a:gd name="connsiteY11" fmla="*/ 1494215 h 1626461"/>
              <a:gd name="connsiteX12" fmla="*/ 3270387 w 4182322"/>
              <a:gd name="connsiteY12" fmla="*/ 1494215 h 1626461"/>
              <a:gd name="connsiteX13" fmla="*/ 3270387 w 4182322"/>
              <a:gd name="connsiteY13" fmla="*/ 1473564 h 1626461"/>
              <a:gd name="connsiteX14" fmla="*/ 3247095 w 4182322"/>
              <a:gd name="connsiteY14" fmla="*/ 1473564 h 1626461"/>
              <a:gd name="connsiteX15" fmla="*/ 3247095 w 4182322"/>
              <a:gd name="connsiteY15" fmla="*/ 1465996 h 1626461"/>
              <a:gd name="connsiteX16" fmla="*/ 3215954 w 4182322"/>
              <a:gd name="connsiteY16" fmla="*/ 1465996 h 1626461"/>
              <a:gd name="connsiteX17" fmla="*/ 3215954 w 4182322"/>
              <a:gd name="connsiteY17" fmla="*/ 1454323 h 1626461"/>
              <a:gd name="connsiteX18" fmla="*/ 3191903 w 4182322"/>
              <a:gd name="connsiteY18" fmla="*/ 1454323 h 1626461"/>
              <a:gd name="connsiteX19" fmla="*/ 3144686 w 4182322"/>
              <a:gd name="connsiteY19" fmla="*/ 1454323 h 1626461"/>
              <a:gd name="connsiteX20" fmla="*/ 3144686 w 4182322"/>
              <a:gd name="connsiteY20" fmla="*/ 1442651 h 1626461"/>
              <a:gd name="connsiteX21" fmla="*/ 3096456 w 4182322"/>
              <a:gd name="connsiteY21" fmla="*/ 1442651 h 1626461"/>
              <a:gd name="connsiteX22" fmla="*/ 3096456 w 4182322"/>
              <a:gd name="connsiteY22" fmla="*/ 1420588 h 1626461"/>
              <a:gd name="connsiteX23" fmla="*/ 3052150 w 4182322"/>
              <a:gd name="connsiteY23" fmla="*/ 1420588 h 1626461"/>
              <a:gd name="connsiteX24" fmla="*/ 3052150 w 4182322"/>
              <a:gd name="connsiteY24" fmla="*/ 1407761 h 1626461"/>
              <a:gd name="connsiteX25" fmla="*/ 2971134 w 4182322"/>
              <a:gd name="connsiteY25" fmla="*/ 1407761 h 1626461"/>
              <a:gd name="connsiteX26" fmla="*/ 2971134 w 4182322"/>
              <a:gd name="connsiteY26" fmla="*/ 1399552 h 1626461"/>
              <a:gd name="connsiteX27" fmla="*/ 2937842 w 4182322"/>
              <a:gd name="connsiteY27" fmla="*/ 1399552 h 1626461"/>
              <a:gd name="connsiteX28" fmla="*/ 2937842 w 4182322"/>
              <a:gd name="connsiteY28" fmla="*/ 1394293 h 1626461"/>
              <a:gd name="connsiteX29" fmla="*/ 2926829 w 4182322"/>
              <a:gd name="connsiteY29" fmla="*/ 1394293 h 1626461"/>
              <a:gd name="connsiteX30" fmla="*/ 2926829 w 4182322"/>
              <a:gd name="connsiteY30" fmla="*/ 1386212 h 1626461"/>
              <a:gd name="connsiteX31" fmla="*/ 2883156 w 4182322"/>
              <a:gd name="connsiteY31" fmla="*/ 1386212 h 1626461"/>
              <a:gd name="connsiteX32" fmla="*/ 2883156 w 4182322"/>
              <a:gd name="connsiteY32" fmla="*/ 1379799 h 1626461"/>
              <a:gd name="connsiteX33" fmla="*/ 2865940 w 4182322"/>
              <a:gd name="connsiteY33" fmla="*/ 1379799 h 1626461"/>
              <a:gd name="connsiteX34" fmla="*/ 2865940 w 4182322"/>
              <a:gd name="connsiteY34" fmla="*/ 1375053 h 1626461"/>
              <a:gd name="connsiteX35" fmla="*/ 2840623 w 4182322"/>
              <a:gd name="connsiteY35" fmla="*/ 1375053 h 1626461"/>
              <a:gd name="connsiteX36" fmla="*/ 2840623 w 4182322"/>
              <a:gd name="connsiteY36" fmla="*/ 1370435 h 1626461"/>
              <a:gd name="connsiteX37" fmla="*/ 2813659 w 4182322"/>
              <a:gd name="connsiteY37" fmla="*/ 1370435 h 1626461"/>
              <a:gd name="connsiteX38" fmla="*/ 2813659 w 4182322"/>
              <a:gd name="connsiteY38" fmla="*/ 1365817 h 1626461"/>
              <a:gd name="connsiteX39" fmla="*/ 2779101 w 4182322"/>
              <a:gd name="connsiteY39" fmla="*/ 1365817 h 1626461"/>
              <a:gd name="connsiteX40" fmla="*/ 2779101 w 4182322"/>
              <a:gd name="connsiteY40" fmla="*/ 1359404 h 1626461"/>
              <a:gd name="connsiteX41" fmla="*/ 2773911 w 4182322"/>
              <a:gd name="connsiteY41" fmla="*/ 1359404 h 1626461"/>
              <a:gd name="connsiteX42" fmla="*/ 2773911 w 4182322"/>
              <a:gd name="connsiteY42" fmla="*/ 1354145 h 1626461"/>
              <a:gd name="connsiteX43" fmla="*/ 2769354 w 4182322"/>
              <a:gd name="connsiteY43" fmla="*/ 1354145 h 1626461"/>
              <a:gd name="connsiteX44" fmla="*/ 2769354 w 4182322"/>
              <a:gd name="connsiteY44" fmla="*/ 1348372 h 1626461"/>
              <a:gd name="connsiteX45" fmla="*/ 2764164 w 4182322"/>
              <a:gd name="connsiteY45" fmla="*/ 1348372 h 1626461"/>
              <a:gd name="connsiteX46" fmla="*/ 2764164 w 4182322"/>
              <a:gd name="connsiteY46" fmla="*/ 1343113 h 1626461"/>
              <a:gd name="connsiteX47" fmla="*/ 2745808 w 4182322"/>
              <a:gd name="connsiteY47" fmla="*/ 1343113 h 1626461"/>
              <a:gd name="connsiteX48" fmla="*/ 2745808 w 4182322"/>
              <a:gd name="connsiteY48" fmla="*/ 1336058 h 1626461"/>
              <a:gd name="connsiteX49" fmla="*/ 2728593 w 4182322"/>
              <a:gd name="connsiteY49" fmla="*/ 1336058 h 1626461"/>
              <a:gd name="connsiteX50" fmla="*/ 2728593 w 4182322"/>
              <a:gd name="connsiteY50" fmla="*/ 1329132 h 1626461"/>
              <a:gd name="connsiteX51" fmla="*/ 2703275 w 4182322"/>
              <a:gd name="connsiteY51" fmla="*/ 1329132 h 1626461"/>
              <a:gd name="connsiteX52" fmla="*/ 2703275 w 4182322"/>
              <a:gd name="connsiteY52" fmla="*/ 1322077 h 1626461"/>
              <a:gd name="connsiteX53" fmla="*/ 2694034 w 4182322"/>
              <a:gd name="connsiteY53" fmla="*/ 1322077 h 1626461"/>
              <a:gd name="connsiteX54" fmla="*/ 2694034 w 4182322"/>
              <a:gd name="connsiteY54" fmla="*/ 1316818 h 1626461"/>
              <a:gd name="connsiteX55" fmla="*/ 2657830 w 4182322"/>
              <a:gd name="connsiteY55" fmla="*/ 1316818 h 1626461"/>
              <a:gd name="connsiteX56" fmla="*/ 2657830 w 4182322"/>
              <a:gd name="connsiteY56" fmla="*/ 1311046 h 1626461"/>
              <a:gd name="connsiteX57" fmla="*/ 2649855 w 4182322"/>
              <a:gd name="connsiteY57" fmla="*/ 1311046 h 1626461"/>
              <a:gd name="connsiteX58" fmla="*/ 2649855 w 4182322"/>
              <a:gd name="connsiteY58" fmla="*/ 1306941 h 1626461"/>
              <a:gd name="connsiteX59" fmla="*/ 2639475 w 4182322"/>
              <a:gd name="connsiteY59" fmla="*/ 1306941 h 1626461"/>
              <a:gd name="connsiteX60" fmla="*/ 2639475 w 4182322"/>
              <a:gd name="connsiteY60" fmla="*/ 1298219 h 1626461"/>
              <a:gd name="connsiteX61" fmla="*/ 2632513 w 4182322"/>
              <a:gd name="connsiteY61" fmla="*/ 1298219 h 1626461"/>
              <a:gd name="connsiteX62" fmla="*/ 2620487 w 4182322"/>
              <a:gd name="connsiteY62" fmla="*/ 1298219 h 1626461"/>
              <a:gd name="connsiteX63" fmla="*/ 2620487 w 4182322"/>
              <a:gd name="connsiteY63" fmla="*/ 1291292 h 1626461"/>
              <a:gd name="connsiteX64" fmla="*/ 2587194 w 4182322"/>
              <a:gd name="connsiteY64" fmla="*/ 1291292 h 1626461"/>
              <a:gd name="connsiteX65" fmla="*/ 2587194 w 4182322"/>
              <a:gd name="connsiteY65" fmla="*/ 1286033 h 1626461"/>
              <a:gd name="connsiteX66" fmla="*/ 2571118 w 4182322"/>
              <a:gd name="connsiteY66" fmla="*/ 1286033 h 1626461"/>
              <a:gd name="connsiteX67" fmla="*/ 2571118 w 4182322"/>
              <a:gd name="connsiteY67" fmla="*/ 1281929 h 1626461"/>
              <a:gd name="connsiteX68" fmla="*/ 2557826 w 4182322"/>
              <a:gd name="connsiteY68" fmla="*/ 1281929 h 1626461"/>
              <a:gd name="connsiteX69" fmla="*/ 2557826 w 4182322"/>
              <a:gd name="connsiteY69" fmla="*/ 1265638 h 1626461"/>
              <a:gd name="connsiteX70" fmla="*/ 2539471 w 4182322"/>
              <a:gd name="connsiteY70" fmla="*/ 1265638 h 1626461"/>
              <a:gd name="connsiteX71" fmla="*/ 2539471 w 4182322"/>
              <a:gd name="connsiteY71" fmla="*/ 1260379 h 1626461"/>
              <a:gd name="connsiteX72" fmla="*/ 2524534 w 4182322"/>
              <a:gd name="connsiteY72" fmla="*/ 1260379 h 1626461"/>
              <a:gd name="connsiteX73" fmla="*/ 2524534 w 4182322"/>
              <a:gd name="connsiteY73" fmla="*/ 1256275 h 1626461"/>
              <a:gd name="connsiteX74" fmla="*/ 2502128 w 4182322"/>
              <a:gd name="connsiteY74" fmla="*/ 1256275 h 1626461"/>
              <a:gd name="connsiteX75" fmla="*/ 2502128 w 4182322"/>
              <a:gd name="connsiteY75" fmla="*/ 1251016 h 1626461"/>
              <a:gd name="connsiteX76" fmla="*/ 2398579 w 4182322"/>
              <a:gd name="connsiteY76" fmla="*/ 1251016 h 1626461"/>
              <a:gd name="connsiteX77" fmla="*/ 2398579 w 4182322"/>
              <a:gd name="connsiteY77" fmla="*/ 1241780 h 1626461"/>
              <a:gd name="connsiteX78" fmla="*/ 2354400 w 4182322"/>
              <a:gd name="connsiteY78" fmla="*/ 1241780 h 1626461"/>
              <a:gd name="connsiteX79" fmla="*/ 2354400 w 4182322"/>
              <a:gd name="connsiteY79" fmla="*/ 1235880 h 1626461"/>
              <a:gd name="connsiteX80" fmla="*/ 2334779 w 4182322"/>
              <a:gd name="connsiteY80" fmla="*/ 1235880 h 1626461"/>
              <a:gd name="connsiteX81" fmla="*/ 2334779 w 4182322"/>
              <a:gd name="connsiteY81" fmla="*/ 1231775 h 1626461"/>
              <a:gd name="connsiteX82" fmla="*/ 2306677 w 4182322"/>
              <a:gd name="connsiteY82" fmla="*/ 1231775 h 1626461"/>
              <a:gd name="connsiteX83" fmla="*/ 2306677 w 4182322"/>
              <a:gd name="connsiteY83" fmla="*/ 1226003 h 1626461"/>
              <a:gd name="connsiteX84" fmla="*/ 2272245 w 4182322"/>
              <a:gd name="connsiteY84" fmla="*/ 1226003 h 1626461"/>
              <a:gd name="connsiteX85" fmla="*/ 2272245 w 4182322"/>
              <a:gd name="connsiteY85" fmla="*/ 1220231 h 1626461"/>
              <a:gd name="connsiteX86" fmla="*/ 2261865 w 4182322"/>
              <a:gd name="connsiteY86" fmla="*/ 1220231 h 1626461"/>
              <a:gd name="connsiteX87" fmla="*/ 2261865 w 4182322"/>
              <a:gd name="connsiteY87" fmla="*/ 1211508 h 1626461"/>
              <a:gd name="connsiteX88" fmla="*/ 2256674 w 4182322"/>
              <a:gd name="connsiteY88" fmla="*/ 1211508 h 1626461"/>
              <a:gd name="connsiteX89" fmla="*/ 2256674 w 4182322"/>
              <a:gd name="connsiteY89" fmla="*/ 1202145 h 1626461"/>
              <a:gd name="connsiteX90" fmla="*/ 2249712 w 4182322"/>
              <a:gd name="connsiteY90" fmla="*/ 1202145 h 1626461"/>
              <a:gd name="connsiteX91" fmla="*/ 2249712 w 4182322"/>
              <a:gd name="connsiteY91" fmla="*/ 1196886 h 1626461"/>
              <a:gd name="connsiteX92" fmla="*/ 2242244 w 4182322"/>
              <a:gd name="connsiteY92" fmla="*/ 1196886 h 1626461"/>
              <a:gd name="connsiteX93" fmla="*/ 2242244 w 4182322"/>
              <a:gd name="connsiteY93" fmla="*/ 1189959 h 1626461"/>
              <a:gd name="connsiteX94" fmla="*/ 2237180 w 4182322"/>
              <a:gd name="connsiteY94" fmla="*/ 1189959 h 1626461"/>
              <a:gd name="connsiteX95" fmla="*/ 2237180 w 4182322"/>
              <a:gd name="connsiteY95" fmla="*/ 1181109 h 1626461"/>
              <a:gd name="connsiteX96" fmla="*/ 2218698 w 4182322"/>
              <a:gd name="connsiteY96" fmla="*/ 1181109 h 1626461"/>
              <a:gd name="connsiteX97" fmla="*/ 2218698 w 4182322"/>
              <a:gd name="connsiteY97" fmla="*/ 1173541 h 1626461"/>
              <a:gd name="connsiteX98" fmla="*/ 2206672 w 4182322"/>
              <a:gd name="connsiteY98" fmla="*/ 1173541 h 1626461"/>
              <a:gd name="connsiteX99" fmla="*/ 2206672 w 4182322"/>
              <a:gd name="connsiteY99" fmla="*/ 1168410 h 1626461"/>
              <a:gd name="connsiteX100" fmla="*/ 2189457 w 4182322"/>
              <a:gd name="connsiteY100" fmla="*/ 1168410 h 1626461"/>
              <a:gd name="connsiteX101" fmla="*/ 2189457 w 4182322"/>
              <a:gd name="connsiteY101" fmla="*/ 1164305 h 1626461"/>
              <a:gd name="connsiteX102" fmla="*/ 2160721 w 4182322"/>
              <a:gd name="connsiteY102" fmla="*/ 1164305 h 1626461"/>
              <a:gd name="connsiteX103" fmla="*/ 2160721 w 4182322"/>
              <a:gd name="connsiteY103" fmla="*/ 1153146 h 1626461"/>
              <a:gd name="connsiteX104" fmla="*/ 2154898 w 4182322"/>
              <a:gd name="connsiteY104" fmla="*/ 1153146 h 1626461"/>
              <a:gd name="connsiteX105" fmla="*/ 2154898 w 4182322"/>
              <a:gd name="connsiteY105" fmla="*/ 1146219 h 1626461"/>
              <a:gd name="connsiteX106" fmla="*/ 2143379 w 4182322"/>
              <a:gd name="connsiteY106" fmla="*/ 1146219 h 1626461"/>
              <a:gd name="connsiteX107" fmla="*/ 2143379 w 4182322"/>
              <a:gd name="connsiteY107" fmla="*/ 1127620 h 1626461"/>
              <a:gd name="connsiteX108" fmla="*/ 2122745 w 4182322"/>
              <a:gd name="connsiteY108" fmla="*/ 1127620 h 1626461"/>
              <a:gd name="connsiteX109" fmla="*/ 2122745 w 4182322"/>
              <a:gd name="connsiteY109" fmla="*/ 1121720 h 1626461"/>
              <a:gd name="connsiteX110" fmla="*/ 2065274 w 4182322"/>
              <a:gd name="connsiteY110" fmla="*/ 1121720 h 1626461"/>
              <a:gd name="connsiteX111" fmla="*/ 2065274 w 4182322"/>
              <a:gd name="connsiteY111" fmla="*/ 1108380 h 1626461"/>
              <a:gd name="connsiteX112" fmla="*/ 2023880 w 4182322"/>
              <a:gd name="connsiteY112" fmla="*/ 1108380 h 1626461"/>
              <a:gd name="connsiteX113" fmla="*/ 2023880 w 4182322"/>
              <a:gd name="connsiteY113" fmla="*/ 1100812 h 1626461"/>
              <a:gd name="connsiteX114" fmla="*/ 2014133 w 4182322"/>
              <a:gd name="connsiteY114" fmla="*/ 1100812 h 1626461"/>
              <a:gd name="connsiteX115" fmla="*/ 2014133 w 4182322"/>
              <a:gd name="connsiteY115" fmla="*/ 1091448 h 1626461"/>
              <a:gd name="connsiteX116" fmla="*/ 2007804 w 4182322"/>
              <a:gd name="connsiteY116" fmla="*/ 1091448 h 1626461"/>
              <a:gd name="connsiteX117" fmla="*/ 2007804 w 4182322"/>
              <a:gd name="connsiteY117" fmla="*/ 1082726 h 1626461"/>
              <a:gd name="connsiteX118" fmla="*/ 2002613 w 4182322"/>
              <a:gd name="connsiteY118" fmla="*/ 1082726 h 1626461"/>
              <a:gd name="connsiteX119" fmla="*/ 2002613 w 4182322"/>
              <a:gd name="connsiteY119" fmla="*/ 1073362 h 1626461"/>
              <a:gd name="connsiteX120" fmla="*/ 1994005 w 4182322"/>
              <a:gd name="connsiteY120" fmla="*/ 1073362 h 1626461"/>
              <a:gd name="connsiteX121" fmla="*/ 1994005 w 4182322"/>
              <a:gd name="connsiteY121" fmla="*/ 1065794 h 1626461"/>
              <a:gd name="connsiteX122" fmla="*/ 1977929 w 4182322"/>
              <a:gd name="connsiteY122" fmla="*/ 1065794 h 1626461"/>
              <a:gd name="connsiteX123" fmla="*/ 1977929 w 4182322"/>
              <a:gd name="connsiteY123" fmla="*/ 1058226 h 1626461"/>
              <a:gd name="connsiteX124" fmla="*/ 1966916 w 4182322"/>
              <a:gd name="connsiteY124" fmla="*/ 1058226 h 1626461"/>
              <a:gd name="connsiteX125" fmla="*/ 1966916 w 4182322"/>
              <a:gd name="connsiteY125" fmla="*/ 1051813 h 1626461"/>
              <a:gd name="connsiteX126" fmla="*/ 1958941 w 4182322"/>
              <a:gd name="connsiteY126" fmla="*/ 1051813 h 1626461"/>
              <a:gd name="connsiteX127" fmla="*/ 1958941 w 4182322"/>
              <a:gd name="connsiteY127" fmla="*/ 1044886 h 1626461"/>
              <a:gd name="connsiteX128" fmla="*/ 1933117 w 4182322"/>
              <a:gd name="connsiteY128" fmla="*/ 1044886 h 1626461"/>
              <a:gd name="connsiteX129" fmla="*/ 1933117 w 4182322"/>
              <a:gd name="connsiteY129" fmla="*/ 1039114 h 1626461"/>
              <a:gd name="connsiteX130" fmla="*/ 1926155 w 4182322"/>
              <a:gd name="connsiteY130" fmla="*/ 1039114 h 1626461"/>
              <a:gd name="connsiteX131" fmla="*/ 1926155 w 4182322"/>
              <a:gd name="connsiteY131" fmla="*/ 1018078 h 1626461"/>
              <a:gd name="connsiteX132" fmla="*/ 1885393 w 4182322"/>
              <a:gd name="connsiteY132" fmla="*/ 1018078 h 1626461"/>
              <a:gd name="connsiteX133" fmla="*/ 1885393 w 4182322"/>
              <a:gd name="connsiteY133" fmla="*/ 1007046 h 1626461"/>
              <a:gd name="connsiteX134" fmla="*/ 1873241 w 4182322"/>
              <a:gd name="connsiteY134" fmla="*/ 1007046 h 1626461"/>
              <a:gd name="connsiteX135" fmla="*/ 1873241 w 4182322"/>
              <a:gd name="connsiteY135" fmla="*/ 993065 h 1626461"/>
              <a:gd name="connsiteX136" fmla="*/ 1862355 w 4182322"/>
              <a:gd name="connsiteY136" fmla="*/ 993065 h 1626461"/>
              <a:gd name="connsiteX137" fmla="*/ 1862355 w 4182322"/>
              <a:gd name="connsiteY137" fmla="*/ 983188 h 1626461"/>
              <a:gd name="connsiteX138" fmla="*/ 1845139 w 4182322"/>
              <a:gd name="connsiteY138" fmla="*/ 983188 h 1626461"/>
              <a:gd name="connsiteX139" fmla="*/ 1845139 w 4182322"/>
              <a:gd name="connsiteY139" fmla="*/ 973183 h 1626461"/>
              <a:gd name="connsiteX140" fmla="*/ 1811720 w 4182322"/>
              <a:gd name="connsiteY140" fmla="*/ 973183 h 1626461"/>
              <a:gd name="connsiteX141" fmla="*/ 1811720 w 4182322"/>
              <a:gd name="connsiteY141" fmla="*/ 964461 h 1626461"/>
              <a:gd name="connsiteX142" fmla="*/ 1804884 w 4182322"/>
              <a:gd name="connsiteY142" fmla="*/ 964461 h 1626461"/>
              <a:gd name="connsiteX143" fmla="*/ 1804884 w 4182322"/>
              <a:gd name="connsiteY143" fmla="*/ 949966 h 1626461"/>
              <a:gd name="connsiteX144" fmla="*/ 1792225 w 4182322"/>
              <a:gd name="connsiteY144" fmla="*/ 949966 h 1626461"/>
              <a:gd name="connsiteX145" fmla="*/ 1784250 w 4182322"/>
              <a:gd name="connsiteY145" fmla="*/ 949966 h 1626461"/>
              <a:gd name="connsiteX146" fmla="*/ 1784250 w 4182322"/>
              <a:gd name="connsiteY146" fmla="*/ 941757 h 1626461"/>
              <a:gd name="connsiteX147" fmla="*/ 1751970 w 4182322"/>
              <a:gd name="connsiteY147" fmla="*/ 941757 h 1626461"/>
              <a:gd name="connsiteX148" fmla="*/ 1751970 w 4182322"/>
              <a:gd name="connsiteY148" fmla="*/ 935344 h 1626461"/>
              <a:gd name="connsiteX149" fmla="*/ 1741084 w 4182322"/>
              <a:gd name="connsiteY149" fmla="*/ 935344 h 1626461"/>
              <a:gd name="connsiteX150" fmla="*/ 1741084 w 4182322"/>
              <a:gd name="connsiteY150" fmla="*/ 928417 h 1626461"/>
              <a:gd name="connsiteX151" fmla="*/ 1730704 w 4182322"/>
              <a:gd name="connsiteY151" fmla="*/ 928417 h 1626461"/>
              <a:gd name="connsiteX152" fmla="*/ 1730704 w 4182322"/>
              <a:gd name="connsiteY152" fmla="*/ 922517 h 1626461"/>
              <a:gd name="connsiteX153" fmla="*/ 1697917 w 4182322"/>
              <a:gd name="connsiteY153" fmla="*/ 922517 h 1626461"/>
              <a:gd name="connsiteX154" fmla="*/ 1697917 w 4182322"/>
              <a:gd name="connsiteY154" fmla="*/ 911485 h 1626461"/>
              <a:gd name="connsiteX155" fmla="*/ 1645637 w 4182322"/>
              <a:gd name="connsiteY155" fmla="*/ 911485 h 1626461"/>
              <a:gd name="connsiteX156" fmla="*/ 1645637 w 4182322"/>
              <a:gd name="connsiteY156" fmla="*/ 897504 h 1626461"/>
              <a:gd name="connsiteX157" fmla="*/ 1638168 w 4182322"/>
              <a:gd name="connsiteY157" fmla="*/ 897504 h 1626461"/>
              <a:gd name="connsiteX158" fmla="*/ 1638168 w 4182322"/>
              <a:gd name="connsiteY158" fmla="*/ 889423 h 1626461"/>
              <a:gd name="connsiteX159" fmla="*/ 1631839 w 4182322"/>
              <a:gd name="connsiteY159" fmla="*/ 889423 h 1626461"/>
              <a:gd name="connsiteX160" fmla="*/ 1631839 w 4182322"/>
              <a:gd name="connsiteY160" fmla="*/ 881214 h 1626461"/>
              <a:gd name="connsiteX161" fmla="*/ 1618674 w 4182322"/>
              <a:gd name="connsiteY161" fmla="*/ 881214 h 1626461"/>
              <a:gd name="connsiteX162" fmla="*/ 1609433 w 4182322"/>
              <a:gd name="connsiteY162" fmla="*/ 881214 h 1626461"/>
              <a:gd name="connsiteX163" fmla="*/ 1609433 w 4182322"/>
              <a:gd name="connsiteY163" fmla="*/ 874287 h 1626461"/>
              <a:gd name="connsiteX164" fmla="*/ 1550823 w 4182322"/>
              <a:gd name="connsiteY164" fmla="*/ 874287 h 1626461"/>
              <a:gd name="connsiteX165" fmla="*/ 1550823 w 4182322"/>
              <a:gd name="connsiteY165" fmla="*/ 863769 h 1626461"/>
              <a:gd name="connsiteX166" fmla="*/ 1515758 w 4182322"/>
              <a:gd name="connsiteY166" fmla="*/ 863769 h 1626461"/>
              <a:gd name="connsiteX167" fmla="*/ 1515758 w 4182322"/>
              <a:gd name="connsiteY167" fmla="*/ 855047 h 1626461"/>
              <a:gd name="connsiteX168" fmla="*/ 1472085 w 4182322"/>
              <a:gd name="connsiteY168" fmla="*/ 855047 h 1626461"/>
              <a:gd name="connsiteX169" fmla="*/ 1472085 w 4182322"/>
              <a:gd name="connsiteY169" fmla="*/ 847479 h 1626461"/>
              <a:gd name="connsiteX170" fmla="*/ 1445629 w 4182322"/>
              <a:gd name="connsiteY170" fmla="*/ 847479 h 1626461"/>
              <a:gd name="connsiteX171" fmla="*/ 1445629 w 4182322"/>
              <a:gd name="connsiteY171" fmla="*/ 838756 h 1626461"/>
              <a:gd name="connsiteX172" fmla="*/ 1437654 w 4182322"/>
              <a:gd name="connsiteY172" fmla="*/ 838756 h 1626461"/>
              <a:gd name="connsiteX173" fmla="*/ 1437654 w 4182322"/>
              <a:gd name="connsiteY173" fmla="*/ 819516 h 1626461"/>
              <a:gd name="connsiteX174" fmla="*/ 1414615 w 4182322"/>
              <a:gd name="connsiteY174" fmla="*/ 819516 h 1626461"/>
              <a:gd name="connsiteX175" fmla="*/ 1414615 w 4182322"/>
              <a:gd name="connsiteY175" fmla="*/ 807202 h 1626461"/>
              <a:gd name="connsiteX176" fmla="*/ 1392715 w 4182322"/>
              <a:gd name="connsiteY176" fmla="*/ 807202 h 1626461"/>
              <a:gd name="connsiteX177" fmla="*/ 1392715 w 4182322"/>
              <a:gd name="connsiteY177" fmla="*/ 795016 h 1626461"/>
              <a:gd name="connsiteX178" fmla="*/ 1384740 w 4182322"/>
              <a:gd name="connsiteY178" fmla="*/ 795016 h 1626461"/>
              <a:gd name="connsiteX179" fmla="*/ 1384740 w 4182322"/>
              <a:gd name="connsiteY179" fmla="*/ 787448 h 1626461"/>
              <a:gd name="connsiteX180" fmla="*/ 1370309 w 4182322"/>
              <a:gd name="connsiteY180" fmla="*/ 787448 h 1626461"/>
              <a:gd name="connsiteX181" fmla="*/ 1370309 w 4182322"/>
              <a:gd name="connsiteY181" fmla="*/ 777572 h 1626461"/>
              <a:gd name="connsiteX182" fmla="*/ 1360562 w 4182322"/>
              <a:gd name="connsiteY182" fmla="*/ 777572 h 1626461"/>
              <a:gd name="connsiteX183" fmla="*/ 1360562 w 4182322"/>
              <a:gd name="connsiteY183" fmla="*/ 772313 h 1626461"/>
              <a:gd name="connsiteX184" fmla="*/ 1342713 w 4182322"/>
              <a:gd name="connsiteY184" fmla="*/ 772313 h 1626461"/>
              <a:gd name="connsiteX185" fmla="*/ 1342713 w 4182322"/>
              <a:gd name="connsiteY185" fmla="*/ 764745 h 1626461"/>
              <a:gd name="connsiteX186" fmla="*/ 1338156 w 4182322"/>
              <a:gd name="connsiteY186" fmla="*/ 764745 h 1626461"/>
              <a:gd name="connsiteX187" fmla="*/ 1338156 w 4182322"/>
              <a:gd name="connsiteY187" fmla="*/ 758844 h 1626461"/>
              <a:gd name="connsiteX188" fmla="*/ 1320940 w 4182322"/>
              <a:gd name="connsiteY188" fmla="*/ 758844 h 1626461"/>
              <a:gd name="connsiteX189" fmla="*/ 1320940 w 4182322"/>
              <a:gd name="connsiteY189" fmla="*/ 753072 h 1626461"/>
              <a:gd name="connsiteX190" fmla="*/ 1290432 w 4182322"/>
              <a:gd name="connsiteY190" fmla="*/ 753072 h 1626461"/>
              <a:gd name="connsiteX191" fmla="*/ 1290432 w 4182322"/>
              <a:gd name="connsiteY191" fmla="*/ 747813 h 1626461"/>
              <a:gd name="connsiteX192" fmla="*/ 1282458 w 4182322"/>
              <a:gd name="connsiteY192" fmla="*/ 747813 h 1626461"/>
              <a:gd name="connsiteX193" fmla="*/ 1282458 w 4182322"/>
              <a:gd name="connsiteY193" fmla="*/ 739091 h 1626461"/>
              <a:gd name="connsiteX194" fmla="*/ 1261191 w 4182322"/>
              <a:gd name="connsiteY194" fmla="*/ 739091 h 1626461"/>
              <a:gd name="connsiteX195" fmla="*/ 1261191 w 4182322"/>
              <a:gd name="connsiteY195" fmla="*/ 734986 h 1626461"/>
              <a:gd name="connsiteX196" fmla="*/ 1244988 w 4182322"/>
              <a:gd name="connsiteY196" fmla="*/ 734986 h 1626461"/>
              <a:gd name="connsiteX197" fmla="*/ 1244988 w 4182322"/>
              <a:gd name="connsiteY197" fmla="*/ 727418 h 1626461"/>
              <a:gd name="connsiteX198" fmla="*/ 1218657 w 4182322"/>
              <a:gd name="connsiteY198" fmla="*/ 727418 h 1626461"/>
              <a:gd name="connsiteX199" fmla="*/ 1218657 w 4182322"/>
              <a:gd name="connsiteY199" fmla="*/ 717541 h 1626461"/>
              <a:gd name="connsiteX200" fmla="*/ 1192201 w 4182322"/>
              <a:gd name="connsiteY200" fmla="*/ 717541 h 1626461"/>
              <a:gd name="connsiteX201" fmla="*/ 1192201 w 4182322"/>
              <a:gd name="connsiteY201" fmla="*/ 708178 h 1626461"/>
              <a:gd name="connsiteX202" fmla="*/ 1187517 w 4182322"/>
              <a:gd name="connsiteY202" fmla="*/ 708178 h 1626461"/>
              <a:gd name="connsiteX203" fmla="*/ 1187517 w 4182322"/>
              <a:gd name="connsiteY203" fmla="*/ 695992 h 1626461"/>
              <a:gd name="connsiteX204" fmla="*/ 1179542 w 4182322"/>
              <a:gd name="connsiteY204" fmla="*/ 695992 h 1626461"/>
              <a:gd name="connsiteX205" fmla="*/ 1179542 w 4182322"/>
              <a:gd name="connsiteY205" fmla="*/ 689579 h 1626461"/>
              <a:gd name="connsiteX206" fmla="*/ 1170934 w 4182322"/>
              <a:gd name="connsiteY206" fmla="*/ 689579 h 1626461"/>
              <a:gd name="connsiteX207" fmla="*/ 1170934 w 4182322"/>
              <a:gd name="connsiteY207" fmla="*/ 682011 h 1626461"/>
              <a:gd name="connsiteX208" fmla="*/ 1161060 w 4182322"/>
              <a:gd name="connsiteY208" fmla="*/ 682011 h 1626461"/>
              <a:gd name="connsiteX209" fmla="*/ 1161060 w 4182322"/>
              <a:gd name="connsiteY209" fmla="*/ 669184 h 1626461"/>
              <a:gd name="connsiteX210" fmla="*/ 1151946 w 4182322"/>
              <a:gd name="connsiteY210" fmla="*/ 669184 h 1626461"/>
              <a:gd name="connsiteX211" fmla="*/ 1151946 w 4182322"/>
              <a:gd name="connsiteY211" fmla="*/ 660461 h 1626461"/>
              <a:gd name="connsiteX212" fmla="*/ 1126628 w 4182322"/>
              <a:gd name="connsiteY212" fmla="*/ 660461 h 1626461"/>
              <a:gd name="connsiteX213" fmla="*/ 1126628 w 4182322"/>
              <a:gd name="connsiteY213" fmla="*/ 652380 h 1626461"/>
              <a:gd name="connsiteX214" fmla="*/ 1106501 w 4182322"/>
              <a:gd name="connsiteY214" fmla="*/ 652380 h 1626461"/>
              <a:gd name="connsiteX215" fmla="*/ 1106501 w 4182322"/>
              <a:gd name="connsiteY215" fmla="*/ 644171 h 1626461"/>
              <a:gd name="connsiteX216" fmla="*/ 1097893 w 4182322"/>
              <a:gd name="connsiteY216" fmla="*/ 644171 h 1626461"/>
              <a:gd name="connsiteX217" fmla="*/ 1097893 w 4182322"/>
              <a:gd name="connsiteY217" fmla="*/ 638912 h 1626461"/>
              <a:gd name="connsiteX218" fmla="*/ 1091564 w 4182322"/>
              <a:gd name="connsiteY218" fmla="*/ 638912 h 1626461"/>
              <a:gd name="connsiteX219" fmla="*/ 1091564 w 4182322"/>
              <a:gd name="connsiteY219" fmla="*/ 626726 h 1626461"/>
              <a:gd name="connsiteX220" fmla="*/ 1068525 w 4182322"/>
              <a:gd name="connsiteY220" fmla="*/ 626726 h 1626461"/>
              <a:gd name="connsiteX221" fmla="*/ 1068525 w 4182322"/>
              <a:gd name="connsiteY221" fmla="*/ 617363 h 1626461"/>
              <a:gd name="connsiteX222" fmla="*/ 1061689 w 4182322"/>
              <a:gd name="connsiteY222" fmla="*/ 617363 h 1626461"/>
              <a:gd name="connsiteX223" fmla="*/ 1061689 w 4182322"/>
              <a:gd name="connsiteY223" fmla="*/ 612745 h 1626461"/>
              <a:gd name="connsiteX224" fmla="*/ 1054220 w 4182322"/>
              <a:gd name="connsiteY224" fmla="*/ 612745 h 1626461"/>
              <a:gd name="connsiteX225" fmla="*/ 1054220 w 4182322"/>
              <a:gd name="connsiteY225" fmla="*/ 606845 h 1626461"/>
              <a:gd name="connsiteX226" fmla="*/ 1045612 w 4182322"/>
              <a:gd name="connsiteY226" fmla="*/ 606845 h 1626461"/>
              <a:gd name="connsiteX227" fmla="*/ 1045612 w 4182322"/>
              <a:gd name="connsiteY227" fmla="*/ 597609 h 1626461"/>
              <a:gd name="connsiteX228" fmla="*/ 1030675 w 4182322"/>
              <a:gd name="connsiteY228" fmla="*/ 597609 h 1626461"/>
              <a:gd name="connsiteX229" fmla="*/ 1030675 w 4182322"/>
              <a:gd name="connsiteY229" fmla="*/ 588245 h 1626461"/>
              <a:gd name="connsiteX230" fmla="*/ 1018523 w 4182322"/>
              <a:gd name="connsiteY230" fmla="*/ 588245 h 1626461"/>
              <a:gd name="connsiteX231" fmla="*/ 1018523 w 4182322"/>
              <a:gd name="connsiteY231" fmla="*/ 576573 h 1626461"/>
              <a:gd name="connsiteX232" fmla="*/ 1008269 w 4182322"/>
              <a:gd name="connsiteY232" fmla="*/ 576573 h 1626461"/>
              <a:gd name="connsiteX233" fmla="*/ 1008269 w 4182322"/>
              <a:gd name="connsiteY233" fmla="*/ 565542 h 1626461"/>
              <a:gd name="connsiteX234" fmla="*/ 997256 w 4182322"/>
              <a:gd name="connsiteY234" fmla="*/ 565542 h 1626461"/>
              <a:gd name="connsiteX235" fmla="*/ 997256 w 4182322"/>
              <a:gd name="connsiteY235" fmla="*/ 559770 h 1626461"/>
              <a:gd name="connsiteX236" fmla="*/ 987509 w 4182322"/>
              <a:gd name="connsiteY236" fmla="*/ 559770 h 1626461"/>
              <a:gd name="connsiteX237" fmla="*/ 987509 w 4182322"/>
              <a:gd name="connsiteY237" fmla="*/ 551560 h 1626461"/>
              <a:gd name="connsiteX238" fmla="*/ 978901 w 4182322"/>
              <a:gd name="connsiteY238" fmla="*/ 551560 h 1626461"/>
              <a:gd name="connsiteX239" fmla="*/ 978901 w 4182322"/>
              <a:gd name="connsiteY239" fmla="*/ 541042 h 1626461"/>
              <a:gd name="connsiteX240" fmla="*/ 963330 w 4182322"/>
              <a:gd name="connsiteY240" fmla="*/ 541042 h 1626461"/>
              <a:gd name="connsiteX241" fmla="*/ 963330 w 4182322"/>
              <a:gd name="connsiteY241" fmla="*/ 531807 h 1626461"/>
              <a:gd name="connsiteX242" fmla="*/ 947254 w 4182322"/>
              <a:gd name="connsiteY242" fmla="*/ 531807 h 1626461"/>
              <a:gd name="connsiteX243" fmla="*/ 947254 w 4182322"/>
              <a:gd name="connsiteY243" fmla="*/ 524239 h 1626461"/>
              <a:gd name="connsiteX244" fmla="*/ 937000 w 4182322"/>
              <a:gd name="connsiteY244" fmla="*/ 524239 h 1626461"/>
              <a:gd name="connsiteX245" fmla="*/ 937000 w 4182322"/>
              <a:gd name="connsiteY245" fmla="*/ 502048 h 1626461"/>
              <a:gd name="connsiteX246" fmla="*/ 922569 w 4182322"/>
              <a:gd name="connsiteY246" fmla="*/ 502048 h 1626461"/>
              <a:gd name="connsiteX247" fmla="*/ 922569 w 4182322"/>
              <a:gd name="connsiteY247" fmla="*/ 483962 h 1626461"/>
              <a:gd name="connsiteX248" fmla="*/ 922569 w 4182322"/>
              <a:gd name="connsiteY248" fmla="*/ 478190 h 1626461"/>
              <a:gd name="connsiteX249" fmla="*/ 869656 w 4182322"/>
              <a:gd name="connsiteY249" fmla="*/ 478190 h 1626461"/>
              <a:gd name="connsiteX250" fmla="*/ 869656 w 4182322"/>
              <a:gd name="connsiteY250" fmla="*/ 472290 h 1626461"/>
              <a:gd name="connsiteX251" fmla="*/ 851301 w 4182322"/>
              <a:gd name="connsiteY251" fmla="*/ 472290 h 1626461"/>
              <a:gd name="connsiteX252" fmla="*/ 851301 w 4182322"/>
              <a:gd name="connsiteY252" fmla="*/ 465363 h 1626461"/>
              <a:gd name="connsiteX253" fmla="*/ 808261 w 4182322"/>
              <a:gd name="connsiteY253" fmla="*/ 465363 h 1626461"/>
              <a:gd name="connsiteX254" fmla="*/ 808261 w 4182322"/>
              <a:gd name="connsiteY254" fmla="*/ 446764 h 1626461"/>
              <a:gd name="connsiteX255" fmla="*/ 796741 w 4182322"/>
              <a:gd name="connsiteY255" fmla="*/ 446764 h 1626461"/>
              <a:gd name="connsiteX256" fmla="*/ 796741 w 4182322"/>
              <a:gd name="connsiteY256" fmla="*/ 440863 h 1626461"/>
              <a:gd name="connsiteX257" fmla="*/ 789273 w 4182322"/>
              <a:gd name="connsiteY257" fmla="*/ 440863 h 1626461"/>
              <a:gd name="connsiteX258" fmla="*/ 789273 w 4182322"/>
              <a:gd name="connsiteY258" fmla="*/ 426882 h 1626461"/>
              <a:gd name="connsiteX259" fmla="*/ 781171 w 4182322"/>
              <a:gd name="connsiteY259" fmla="*/ 426882 h 1626461"/>
              <a:gd name="connsiteX260" fmla="*/ 781171 w 4182322"/>
              <a:gd name="connsiteY260" fmla="*/ 410592 h 1626461"/>
              <a:gd name="connsiteX261" fmla="*/ 764462 w 4182322"/>
              <a:gd name="connsiteY261" fmla="*/ 410592 h 1626461"/>
              <a:gd name="connsiteX262" fmla="*/ 764462 w 4182322"/>
              <a:gd name="connsiteY262" fmla="*/ 397765 h 1626461"/>
              <a:gd name="connsiteX263" fmla="*/ 749018 w 4182322"/>
              <a:gd name="connsiteY263" fmla="*/ 397765 h 1626461"/>
              <a:gd name="connsiteX264" fmla="*/ 749018 w 4182322"/>
              <a:gd name="connsiteY264" fmla="*/ 387888 h 1626461"/>
              <a:gd name="connsiteX265" fmla="*/ 742056 w 4182322"/>
              <a:gd name="connsiteY265" fmla="*/ 387888 h 1626461"/>
              <a:gd name="connsiteX266" fmla="*/ 742056 w 4182322"/>
              <a:gd name="connsiteY266" fmla="*/ 378011 h 1626461"/>
              <a:gd name="connsiteX267" fmla="*/ 721928 w 4182322"/>
              <a:gd name="connsiteY267" fmla="*/ 378011 h 1626461"/>
              <a:gd name="connsiteX268" fmla="*/ 721928 w 4182322"/>
              <a:gd name="connsiteY268" fmla="*/ 365826 h 1626461"/>
              <a:gd name="connsiteX269" fmla="*/ 714460 w 4182322"/>
              <a:gd name="connsiteY269" fmla="*/ 365826 h 1626461"/>
              <a:gd name="connsiteX270" fmla="*/ 714460 w 4182322"/>
              <a:gd name="connsiteY270" fmla="*/ 356975 h 1626461"/>
              <a:gd name="connsiteX271" fmla="*/ 709396 w 4182322"/>
              <a:gd name="connsiteY271" fmla="*/ 356975 h 1626461"/>
              <a:gd name="connsiteX272" fmla="*/ 709396 w 4182322"/>
              <a:gd name="connsiteY272" fmla="*/ 351203 h 1626461"/>
              <a:gd name="connsiteX273" fmla="*/ 696737 w 4182322"/>
              <a:gd name="connsiteY273" fmla="*/ 351203 h 1626461"/>
              <a:gd name="connsiteX274" fmla="*/ 696737 w 4182322"/>
              <a:gd name="connsiteY274" fmla="*/ 341839 h 1626461"/>
              <a:gd name="connsiteX275" fmla="*/ 686864 w 4182322"/>
              <a:gd name="connsiteY275" fmla="*/ 341839 h 1626461"/>
              <a:gd name="connsiteX276" fmla="*/ 686864 w 4182322"/>
              <a:gd name="connsiteY276" fmla="*/ 331962 h 1626461"/>
              <a:gd name="connsiteX277" fmla="*/ 665597 w 4182322"/>
              <a:gd name="connsiteY277" fmla="*/ 331962 h 1626461"/>
              <a:gd name="connsiteX278" fmla="*/ 665597 w 4182322"/>
              <a:gd name="connsiteY278" fmla="*/ 326190 h 1626461"/>
              <a:gd name="connsiteX279" fmla="*/ 658761 w 4182322"/>
              <a:gd name="connsiteY279" fmla="*/ 326190 h 1626461"/>
              <a:gd name="connsiteX280" fmla="*/ 658761 w 4182322"/>
              <a:gd name="connsiteY280" fmla="*/ 320290 h 1626461"/>
              <a:gd name="connsiteX281" fmla="*/ 658761 w 4182322"/>
              <a:gd name="connsiteY281" fmla="*/ 313876 h 1626461"/>
              <a:gd name="connsiteX282" fmla="*/ 643824 w 4182322"/>
              <a:gd name="connsiteY282" fmla="*/ 313876 h 1626461"/>
              <a:gd name="connsiteX283" fmla="*/ 643824 w 4182322"/>
              <a:gd name="connsiteY283" fmla="*/ 307463 h 1626461"/>
              <a:gd name="connsiteX284" fmla="*/ 628254 w 4182322"/>
              <a:gd name="connsiteY284" fmla="*/ 307463 h 1626461"/>
              <a:gd name="connsiteX285" fmla="*/ 628254 w 4182322"/>
              <a:gd name="connsiteY285" fmla="*/ 295918 h 1626461"/>
              <a:gd name="connsiteX286" fmla="*/ 590404 w 4182322"/>
              <a:gd name="connsiteY286" fmla="*/ 295918 h 1626461"/>
              <a:gd name="connsiteX287" fmla="*/ 590404 w 4182322"/>
              <a:gd name="connsiteY287" fmla="*/ 285400 h 1626461"/>
              <a:gd name="connsiteX288" fmla="*/ 573061 w 4182322"/>
              <a:gd name="connsiteY288" fmla="*/ 285400 h 1626461"/>
              <a:gd name="connsiteX289" fmla="*/ 573061 w 4182322"/>
              <a:gd name="connsiteY289" fmla="*/ 274882 h 1626461"/>
              <a:gd name="connsiteX290" fmla="*/ 562175 w 4182322"/>
              <a:gd name="connsiteY290" fmla="*/ 274882 h 1626461"/>
              <a:gd name="connsiteX291" fmla="*/ 562175 w 4182322"/>
              <a:gd name="connsiteY291" fmla="*/ 261542 h 1626461"/>
              <a:gd name="connsiteX292" fmla="*/ 554200 w 4182322"/>
              <a:gd name="connsiteY292" fmla="*/ 261542 h 1626461"/>
              <a:gd name="connsiteX293" fmla="*/ 554200 w 4182322"/>
              <a:gd name="connsiteY293" fmla="*/ 255642 h 1626461"/>
              <a:gd name="connsiteX294" fmla="*/ 546731 w 4182322"/>
              <a:gd name="connsiteY294" fmla="*/ 255642 h 1626461"/>
              <a:gd name="connsiteX295" fmla="*/ 546731 w 4182322"/>
              <a:gd name="connsiteY295" fmla="*/ 246406 h 1626461"/>
              <a:gd name="connsiteX296" fmla="*/ 539262 w 4182322"/>
              <a:gd name="connsiteY296" fmla="*/ 246406 h 1626461"/>
              <a:gd name="connsiteX297" fmla="*/ 539262 w 4182322"/>
              <a:gd name="connsiteY297" fmla="*/ 231784 h 1626461"/>
              <a:gd name="connsiteX298" fmla="*/ 517363 w 4182322"/>
              <a:gd name="connsiteY298" fmla="*/ 231784 h 1626461"/>
              <a:gd name="connsiteX299" fmla="*/ 517363 w 4182322"/>
              <a:gd name="connsiteY299" fmla="*/ 226011 h 1626461"/>
              <a:gd name="connsiteX300" fmla="*/ 503565 w 4182322"/>
              <a:gd name="connsiteY300" fmla="*/ 226011 h 1626461"/>
              <a:gd name="connsiteX301" fmla="*/ 503565 w 4182322"/>
              <a:gd name="connsiteY301" fmla="*/ 219598 h 1626461"/>
              <a:gd name="connsiteX302" fmla="*/ 480526 w 4182322"/>
              <a:gd name="connsiteY302" fmla="*/ 219598 h 1626461"/>
              <a:gd name="connsiteX303" fmla="*/ 480526 w 4182322"/>
              <a:gd name="connsiteY303" fmla="*/ 207412 h 1626461"/>
              <a:gd name="connsiteX304" fmla="*/ 461032 w 4182322"/>
              <a:gd name="connsiteY304" fmla="*/ 207412 h 1626461"/>
              <a:gd name="connsiteX305" fmla="*/ 461032 w 4182322"/>
              <a:gd name="connsiteY305" fmla="*/ 198562 h 1626461"/>
              <a:gd name="connsiteX306" fmla="*/ 439765 w 4182322"/>
              <a:gd name="connsiteY306" fmla="*/ 198562 h 1626461"/>
              <a:gd name="connsiteX307" fmla="*/ 439765 w 4182322"/>
              <a:gd name="connsiteY307" fmla="*/ 192148 h 1626461"/>
              <a:gd name="connsiteX308" fmla="*/ 428878 w 4182322"/>
              <a:gd name="connsiteY308" fmla="*/ 192148 h 1626461"/>
              <a:gd name="connsiteX309" fmla="*/ 428878 w 4182322"/>
              <a:gd name="connsiteY309" fmla="*/ 180604 h 1626461"/>
              <a:gd name="connsiteX310" fmla="*/ 416726 w 4182322"/>
              <a:gd name="connsiteY310" fmla="*/ 180604 h 1626461"/>
              <a:gd name="connsiteX311" fmla="*/ 416726 w 4182322"/>
              <a:gd name="connsiteY311" fmla="*/ 175345 h 1626461"/>
              <a:gd name="connsiteX312" fmla="*/ 408751 w 4182322"/>
              <a:gd name="connsiteY312" fmla="*/ 175345 h 1626461"/>
              <a:gd name="connsiteX313" fmla="*/ 408751 w 4182322"/>
              <a:gd name="connsiteY313" fmla="*/ 159568 h 1626461"/>
              <a:gd name="connsiteX314" fmla="*/ 378876 w 4182322"/>
              <a:gd name="connsiteY314" fmla="*/ 159568 h 1626461"/>
              <a:gd name="connsiteX315" fmla="*/ 378876 w 4182322"/>
              <a:gd name="connsiteY315" fmla="*/ 152000 h 1626461"/>
              <a:gd name="connsiteX316" fmla="*/ 358749 w 4182322"/>
              <a:gd name="connsiteY316" fmla="*/ 152000 h 1626461"/>
              <a:gd name="connsiteX317" fmla="*/ 358749 w 4182322"/>
              <a:gd name="connsiteY317" fmla="*/ 143277 h 1626461"/>
              <a:gd name="connsiteX318" fmla="*/ 352926 w 4182322"/>
              <a:gd name="connsiteY318" fmla="*/ 143277 h 1626461"/>
              <a:gd name="connsiteX319" fmla="*/ 352926 w 4182322"/>
              <a:gd name="connsiteY319" fmla="*/ 136351 h 1626461"/>
              <a:gd name="connsiteX320" fmla="*/ 342672 w 4182322"/>
              <a:gd name="connsiteY320" fmla="*/ 136351 h 1626461"/>
              <a:gd name="connsiteX321" fmla="*/ 342672 w 4182322"/>
              <a:gd name="connsiteY321" fmla="*/ 128142 h 1626461"/>
              <a:gd name="connsiteX322" fmla="*/ 309253 w 4182322"/>
              <a:gd name="connsiteY322" fmla="*/ 128142 h 1626461"/>
              <a:gd name="connsiteX323" fmla="*/ 309253 w 4182322"/>
              <a:gd name="connsiteY323" fmla="*/ 121087 h 1626461"/>
              <a:gd name="connsiteX324" fmla="*/ 288619 w 4182322"/>
              <a:gd name="connsiteY324" fmla="*/ 121087 h 1626461"/>
              <a:gd name="connsiteX325" fmla="*/ 288619 w 4182322"/>
              <a:gd name="connsiteY325" fmla="*/ 107747 h 1626461"/>
              <a:gd name="connsiteX326" fmla="*/ 271910 w 4182322"/>
              <a:gd name="connsiteY326" fmla="*/ 107747 h 1626461"/>
              <a:gd name="connsiteX327" fmla="*/ 271910 w 4182322"/>
              <a:gd name="connsiteY327" fmla="*/ 97229 h 1626461"/>
              <a:gd name="connsiteX328" fmla="*/ 266213 w 4182322"/>
              <a:gd name="connsiteY328" fmla="*/ 97229 h 1626461"/>
              <a:gd name="connsiteX329" fmla="*/ 266213 w 4182322"/>
              <a:gd name="connsiteY329" fmla="*/ 86197 h 1626461"/>
              <a:gd name="connsiteX330" fmla="*/ 260390 w 4182322"/>
              <a:gd name="connsiteY330" fmla="*/ 86197 h 1626461"/>
              <a:gd name="connsiteX331" fmla="*/ 260390 w 4182322"/>
              <a:gd name="connsiteY331" fmla="*/ 74012 h 1626461"/>
              <a:gd name="connsiteX332" fmla="*/ 248871 w 4182322"/>
              <a:gd name="connsiteY332" fmla="*/ 74012 h 1626461"/>
              <a:gd name="connsiteX333" fmla="*/ 248871 w 4182322"/>
              <a:gd name="connsiteY333" fmla="*/ 65289 h 1626461"/>
              <a:gd name="connsiteX334" fmla="*/ 213300 w 4182322"/>
              <a:gd name="connsiteY334" fmla="*/ 65289 h 1626461"/>
              <a:gd name="connsiteX335" fmla="*/ 213300 w 4182322"/>
              <a:gd name="connsiteY335" fmla="*/ 49512 h 1626461"/>
              <a:gd name="connsiteX336" fmla="*/ 178235 w 4182322"/>
              <a:gd name="connsiteY336" fmla="*/ 49512 h 1626461"/>
              <a:gd name="connsiteX337" fmla="*/ 178235 w 4182322"/>
              <a:gd name="connsiteY337" fmla="*/ 42586 h 1626461"/>
              <a:gd name="connsiteX338" fmla="*/ 165070 w 4182322"/>
              <a:gd name="connsiteY338" fmla="*/ 42586 h 1626461"/>
              <a:gd name="connsiteX339" fmla="*/ 165070 w 4182322"/>
              <a:gd name="connsiteY339" fmla="*/ 37840 h 1626461"/>
              <a:gd name="connsiteX340" fmla="*/ 139120 w 4182322"/>
              <a:gd name="connsiteY340" fmla="*/ 37840 h 1626461"/>
              <a:gd name="connsiteX341" fmla="*/ 139120 w 4182322"/>
              <a:gd name="connsiteY341" fmla="*/ 27321 h 1626461"/>
              <a:gd name="connsiteX342" fmla="*/ 132790 w 4182322"/>
              <a:gd name="connsiteY342" fmla="*/ 27321 h 1626461"/>
              <a:gd name="connsiteX343" fmla="*/ 132790 w 4182322"/>
              <a:gd name="connsiteY343" fmla="*/ 19240 h 1626461"/>
              <a:gd name="connsiteX344" fmla="*/ 68484 w 4182322"/>
              <a:gd name="connsiteY344" fmla="*/ 19240 h 1626461"/>
              <a:gd name="connsiteX345" fmla="*/ 68484 w 4182322"/>
              <a:gd name="connsiteY345" fmla="*/ 11673 h 1626461"/>
              <a:gd name="connsiteX346" fmla="*/ 47723 w 4182322"/>
              <a:gd name="connsiteY346" fmla="*/ 11673 h 1626461"/>
              <a:gd name="connsiteX347" fmla="*/ 47723 w 4182322"/>
              <a:gd name="connsiteY347" fmla="*/ 6413 h 1626461"/>
              <a:gd name="connsiteX348" fmla="*/ 24178 w 4182322"/>
              <a:gd name="connsiteY348" fmla="*/ 6413 h 1626461"/>
              <a:gd name="connsiteX349" fmla="*/ 24178 w 4182322"/>
              <a:gd name="connsiteY349" fmla="*/ 0 h 1626461"/>
              <a:gd name="connsiteX350" fmla="*/ 0 w 4182322"/>
              <a:gd name="connsiteY350" fmla="*/ 0 h 162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</a:cxnLst>
            <a:rect l="l" t="t" r="r" b="b"/>
            <a:pathLst>
              <a:path w="4182322" h="1626461">
                <a:moveTo>
                  <a:pt x="4182323" y="1626461"/>
                </a:moveTo>
                <a:lnTo>
                  <a:pt x="3690784" y="1626461"/>
                </a:lnTo>
                <a:lnTo>
                  <a:pt x="3690784" y="1602860"/>
                </a:lnTo>
                <a:lnTo>
                  <a:pt x="3674834" y="1602860"/>
                </a:lnTo>
                <a:lnTo>
                  <a:pt x="3674834" y="1536801"/>
                </a:lnTo>
                <a:lnTo>
                  <a:pt x="3470395" y="1536801"/>
                </a:lnTo>
                <a:lnTo>
                  <a:pt x="3470395" y="1522050"/>
                </a:lnTo>
                <a:lnTo>
                  <a:pt x="3424064" y="1522050"/>
                </a:lnTo>
                <a:lnTo>
                  <a:pt x="3424064" y="1505888"/>
                </a:lnTo>
                <a:lnTo>
                  <a:pt x="3348618" y="1505888"/>
                </a:lnTo>
                <a:lnTo>
                  <a:pt x="3348618" y="1494215"/>
                </a:lnTo>
                <a:lnTo>
                  <a:pt x="3316718" y="1494215"/>
                </a:lnTo>
                <a:lnTo>
                  <a:pt x="3270387" y="1494215"/>
                </a:lnTo>
                <a:lnTo>
                  <a:pt x="3270387" y="1473564"/>
                </a:lnTo>
                <a:lnTo>
                  <a:pt x="3247095" y="1473564"/>
                </a:lnTo>
                <a:lnTo>
                  <a:pt x="3247095" y="1465996"/>
                </a:lnTo>
                <a:lnTo>
                  <a:pt x="3215954" y="1465996"/>
                </a:lnTo>
                <a:lnTo>
                  <a:pt x="3215954" y="1454323"/>
                </a:lnTo>
                <a:lnTo>
                  <a:pt x="3191903" y="1454323"/>
                </a:lnTo>
                <a:lnTo>
                  <a:pt x="3144686" y="1454323"/>
                </a:lnTo>
                <a:lnTo>
                  <a:pt x="3144686" y="1442651"/>
                </a:lnTo>
                <a:lnTo>
                  <a:pt x="3096456" y="1442651"/>
                </a:lnTo>
                <a:lnTo>
                  <a:pt x="3096456" y="1420588"/>
                </a:lnTo>
                <a:lnTo>
                  <a:pt x="3052150" y="1420588"/>
                </a:lnTo>
                <a:lnTo>
                  <a:pt x="3052150" y="1407761"/>
                </a:lnTo>
                <a:lnTo>
                  <a:pt x="2971134" y="1407761"/>
                </a:lnTo>
                <a:lnTo>
                  <a:pt x="2971134" y="1399552"/>
                </a:lnTo>
                <a:lnTo>
                  <a:pt x="2937842" y="1399552"/>
                </a:lnTo>
                <a:lnTo>
                  <a:pt x="2937842" y="1394293"/>
                </a:lnTo>
                <a:lnTo>
                  <a:pt x="2926829" y="1394293"/>
                </a:lnTo>
                <a:lnTo>
                  <a:pt x="2926829" y="1386212"/>
                </a:lnTo>
                <a:lnTo>
                  <a:pt x="2883156" y="1386212"/>
                </a:lnTo>
                <a:lnTo>
                  <a:pt x="2883156" y="1379799"/>
                </a:lnTo>
                <a:lnTo>
                  <a:pt x="2865940" y="1379799"/>
                </a:lnTo>
                <a:lnTo>
                  <a:pt x="2865940" y="1375053"/>
                </a:lnTo>
                <a:lnTo>
                  <a:pt x="2840623" y="1375053"/>
                </a:lnTo>
                <a:lnTo>
                  <a:pt x="2840623" y="1370435"/>
                </a:lnTo>
                <a:lnTo>
                  <a:pt x="2813659" y="1370435"/>
                </a:lnTo>
                <a:lnTo>
                  <a:pt x="2813659" y="1365817"/>
                </a:lnTo>
                <a:lnTo>
                  <a:pt x="2779101" y="1365817"/>
                </a:lnTo>
                <a:lnTo>
                  <a:pt x="2779101" y="1359404"/>
                </a:lnTo>
                <a:lnTo>
                  <a:pt x="2773911" y="1359404"/>
                </a:lnTo>
                <a:lnTo>
                  <a:pt x="2773911" y="1354145"/>
                </a:lnTo>
                <a:lnTo>
                  <a:pt x="2769354" y="1354145"/>
                </a:lnTo>
                <a:lnTo>
                  <a:pt x="2769354" y="1348372"/>
                </a:lnTo>
                <a:lnTo>
                  <a:pt x="2764164" y="1348372"/>
                </a:lnTo>
                <a:lnTo>
                  <a:pt x="2764164" y="1343113"/>
                </a:lnTo>
                <a:lnTo>
                  <a:pt x="2745808" y="1343113"/>
                </a:lnTo>
                <a:lnTo>
                  <a:pt x="2745808" y="1336058"/>
                </a:lnTo>
                <a:lnTo>
                  <a:pt x="2728593" y="1336058"/>
                </a:lnTo>
                <a:lnTo>
                  <a:pt x="2728593" y="1329132"/>
                </a:lnTo>
                <a:lnTo>
                  <a:pt x="2703275" y="1329132"/>
                </a:lnTo>
                <a:lnTo>
                  <a:pt x="2703275" y="1322077"/>
                </a:lnTo>
                <a:lnTo>
                  <a:pt x="2694034" y="1322077"/>
                </a:lnTo>
                <a:lnTo>
                  <a:pt x="2694034" y="1316818"/>
                </a:lnTo>
                <a:lnTo>
                  <a:pt x="2657830" y="1316818"/>
                </a:lnTo>
                <a:lnTo>
                  <a:pt x="2657830" y="1311046"/>
                </a:lnTo>
                <a:lnTo>
                  <a:pt x="2649855" y="1311046"/>
                </a:lnTo>
                <a:lnTo>
                  <a:pt x="2649855" y="1306941"/>
                </a:lnTo>
                <a:lnTo>
                  <a:pt x="2639475" y="1306941"/>
                </a:lnTo>
                <a:lnTo>
                  <a:pt x="2639475" y="1298219"/>
                </a:lnTo>
                <a:lnTo>
                  <a:pt x="2632513" y="1298219"/>
                </a:lnTo>
                <a:lnTo>
                  <a:pt x="2620487" y="1298219"/>
                </a:lnTo>
                <a:lnTo>
                  <a:pt x="2620487" y="1291292"/>
                </a:lnTo>
                <a:lnTo>
                  <a:pt x="2587194" y="1291292"/>
                </a:lnTo>
                <a:lnTo>
                  <a:pt x="2587194" y="1286033"/>
                </a:lnTo>
                <a:lnTo>
                  <a:pt x="2571118" y="1286033"/>
                </a:lnTo>
                <a:lnTo>
                  <a:pt x="2571118" y="1281929"/>
                </a:lnTo>
                <a:lnTo>
                  <a:pt x="2557826" y="1281929"/>
                </a:lnTo>
                <a:lnTo>
                  <a:pt x="2557826" y="1265638"/>
                </a:lnTo>
                <a:lnTo>
                  <a:pt x="2539471" y="1265638"/>
                </a:lnTo>
                <a:lnTo>
                  <a:pt x="2539471" y="1260379"/>
                </a:lnTo>
                <a:lnTo>
                  <a:pt x="2524534" y="1260379"/>
                </a:lnTo>
                <a:lnTo>
                  <a:pt x="2524534" y="1256275"/>
                </a:lnTo>
                <a:lnTo>
                  <a:pt x="2502128" y="1256275"/>
                </a:lnTo>
                <a:lnTo>
                  <a:pt x="2502128" y="1251016"/>
                </a:lnTo>
                <a:lnTo>
                  <a:pt x="2398579" y="1251016"/>
                </a:lnTo>
                <a:lnTo>
                  <a:pt x="2398579" y="1241780"/>
                </a:lnTo>
                <a:lnTo>
                  <a:pt x="2354400" y="1241780"/>
                </a:lnTo>
                <a:lnTo>
                  <a:pt x="2354400" y="1235880"/>
                </a:lnTo>
                <a:lnTo>
                  <a:pt x="2334779" y="1235880"/>
                </a:lnTo>
                <a:lnTo>
                  <a:pt x="2334779" y="1231775"/>
                </a:lnTo>
                <a:lnTo>
                  <a:pt x="2306677" y="1231775"/>
                </a:lnTo>
                <a:lnTo>
                  <a:pt x="2306677" y="1226003"/>
                </a:lnTo>
                <a:lnTo>
                  <a:pt x="2272245" y="1226003"/>
                </a:lnTo>
                <a:lnTo>
                  <a:pt x="2272245" y="1220231"/>
                </a:lnTo>
                <a:lnTo>
                  <a:pt x="2261865" y="1220231"/>
                </a:lnTo>
                <a:lnTo>
                  <a:pt x="2261865" y="1211508"/>
                </a:lnTo>
                <a:lnTo>
                  <a:pt x="2256674" y="1211508"/>
                </a:lnTo>
                <a:lnTo>
                  <a:pt x="2256674" y="1202145"/>
                </a:lnTo>
                <a:lnTo>
                  <a:pt x="2249712" y="1202145"/>
                </a:lnTo>
                <a:lnTo>
                  <a:pt x="2249712" y="1196886"/>
                </a:lnTo>
                <a:lnTo>
                  <a:pt x="2242244" y="1196886"/>
                </a:lnTo>
                <a:lnTo>
                  <a:pt x="2242244" y="1189959"/>
                </a:lnTo>
                <a:lnTo>
                  <a:pt x="2237180" y="1189959"/>
                </a:lnTo>
                <a:lnTo>
                  <a:pt x="2237180" y="1181109"/>
                </a:lnTo>
                <a:lnTo>
                  <a:pt x="2218698" y="1181109"/>
                </a:lnTo>
                <a:lnTo>
                  <a:pt x="2218698" y="1173541"/>
                </a:lnTo>
                <a:lnTo>
                  <a:pt x="2206672" y="1173541"/>
                </a:lnTo>
                <a:lnTo>
                  <a:pt x="2206672" y="1168410"/>
                </a:lnTo>
                <a:lnTo>
                  <a:pt x="2189457" y="1168410"/>
                </a:lnTo>
                <a:lnTo>
                  <a:pt x="2189457" y="1164305"/>
                </a:lnTo>
                <a:lnTo>
                  <a:pt x="2160721" y="1164305"/>
                </a:lnTo>
                <a:lnTo>
                  <a:pt x="2160721" y="1153146"/>
                </a:lnTo>
                <a:lnTo>
                  <a:pt x="2154898" y="1153146"/>
                </a:lnTo>
                <a:lnTo>
                  <a:pt x="2154898" y="1146219"/>
                </a:lnTo>
                <a:lnTo>
                  <a:pt x="2143379" y="1146219"/>
                </a:lnTo>
                <a:lnTo>
                  <a:pt x="2143379" y="1127620"/>
                </a:lnTo>
                <a:lnTo>
                  <a:pt x="2122745" y="1127620"/>
                </a:lnTo>
                <a:lnTo>
                  <a:pt x="2122745" y="1121720"/>
                </a:lnTo>
                <a:lnTo>
                  <a:pt x="2065274" y="1121720"/>
                </a:lnTo>
                <a:lnTo>
                  <a:pt x="2065274" y="1108380"/>
                </a:lnTo>
                <a:lnTo>
                  <a:pt x="2023880" y="1108380"/>
                </a:lnTo>
                <a:lnTo>
                  <a:pt x="2023880" y="1100812"/>
                </a:lnTo>
                <a:lnTo>
                  <a:pt x="2014133" y="1100812"/>
                </a:lnTo>
                <a:lnTo>
                  <a:pt x="2014133" y="1091448"/>
                </a:lnTo>
                <a:lnTo>
                  <a:pt x="2007804" y="1091448"/>
                </a:lnTo>
                <a:lnTo>
                  <a:pt x="2007804" y="1082726"/>
                </a:lnTo>
                <a:lnTo>
                  <a:pt x="2002613" y="1082726"/>
                </a:lnTo>
                <a:lnTo>
                  <a:pt x="2002613" y="1073362"/>
                </a:lnTo>
                <a:lnTo>
                  <a:pt x="1994005" y="1073362"/>
                </a:lnTo>
                <a:lnTo>
                  <a:pt x="1994005" y="1065794"/>
                </a:lnTo>
                <a:lnTo>
                  <a:pt x="1977929" y="1065794"/>
                </a:lnTo>
                <a:lnTo>
                  <a:pt x="1977929" y="1058226"/>
                </a:lnTo>
                <a:lnTo>
                  <a:pt x="1966916" y="1058226"/>
                </a:lnTo>
                <a:lnTo>
                  <a:pt x="1966916" y="1051813"/>
                </a:lnTo>
                <a:lnTo>
                  <a:pt x="1958941" y="1051813"/>
                </a:lnTo>
                <a:lnTo>
                  <a:pt x="1958941" y="1044886"/>
                </a:lnTo>
                <a:lnTo>
                  <a:pt x="1933117" y="1044886"/>
                </a:lnTo>
                <a:lnTo>
                  <a:pt x="1933117" y="1039114"/>
                </a:lnTo>
                <a:lnTo>
                  <a:pt x="1926155" y="1039114"/>
                </a:lnTo>
                <a:lnTo>
                  <a:pt x="1926155" y="1018078"/>
                </a:lnTo>
                <a:lnTo>
                  <a:pt x="1885393" y="1018078"/>
                </a:lnTo>
                <a:lnTo>
                  <a:pt x="1885393" y="1007046"/>
                </a:lnTo>
                <a:lnTo>
                  <a:pt x="1873241" y="1007046"/>
                </a:lnTo>
                <a:lnTo>
                  <a:pt x="1873241" y="993065"/>
                </a:lnTo>
                <a:lnTo>
                  <a:pt x="1862355" y="993065"/>
                </a:lnTo>
                <a:lnTo>
                  <a:pt x="1862355" y="983188"/>
                </a:lnTo>
                <a:lnTo>
                  <a:pt x="1845139" y="983188"/>
                </a:lnTo>
                <a:lnTo>
                  <a:pt x="1845139" y="973183"/>
                </a:lnTo>
                <a:lnTo>
                  <a:pt x="1811720" y="973183"/>
                </a:lnTo>
                <a:lnTo>
                  <a:pt x="1811720" y="964461"/>
                </a:lnTo>
                <a:lnTo>
                  <a:pt x="1804884" y="964461"/>
                </a:lnTo>
                <a:lnTo>
                  <a:pt x="1804884" y="949966"/>
                </a:lnTo>
                <a:lnTo>
                  <a:pt x="1792225" y="949966"/>
                </a:lnTo>
                <a:lnTo>
                  <a:pt x="1784250" y="949966"/>
                </a:lnTo>
                <a:lnTo>
                  <a:pt x="1784250" y="941757"/>
                </a:lnTo>
                <a:lnTo>
                  <a:pt x="1751970" y="941757"/>
                </a:lnTo>
                <a:lnTo>
                  <a:pt x="1751970" y="935344"/>
                </a:lnTo>
                <a:lnTo>
                  <a:pt x="1741084" y="935344"/>
                </a:lnTo>
                <a:lnTo>
                  <a:pt x="1741084" y="928417"/>
                </a:lnTo>
                <a:lnTo>
                  <a:pt x="1730704" y="928417"/>
                </a:lnTo>
                <a:lnTo>
                  <a:pt x="1730704" y="922517"/>
                </a:lnTo>
                <a:lnTo>
                  <a:pt x="1697917" y="922517"/>
                </a:lnTo>
                <a:lnTo>
                  <a:pt x="1697917" y="911485"/>
                </a:lnTo>
                <a:lnTo>
                  <a:pt x="1645637" y="911485"/>
                </a:lnTo>
                <a:lnTo>
                  <a:pt x="1645637" y="897504"/>
                </a:lnTo>
                <a:lnTo>
                  <a:pt x="1638168" y="897504"/>
                </a:lnTo>
                <a:lnTo>
                  <a:pt x="1638168" y="889423"/>
                </a:lnTo>
                <a:lnTo>
                  <a:pt x="1631839" y="889423"/>
                </a:lnTo>
                <a:lnTo>
                  <a:pt x="1631839" y="881214"/>
                </a:lnTo>
                <a:lnTo>
                  <a:pt x="1618674" y="881214"/>
                </a:lnTo>
                <a:lnTo>
                  <a:pt x="1609433" y="881214"/>
                </a:lnTo>
                <a:lnTo>
                  <a:pt x="1609433" y="874287"/>
                </a:lnTo>
                <a:lnTo>
                  <a:pt x="1550823" y="874287"/>
                </a:lnTo>
                <a:lnTo>
                  <a:pt x="1550823" y="863769"/>
                </a:lnTo>
                <a:lnTo>
                  <a:pt x="1515758" y="863769"/>
                </a:lnTo>
                <a:lnTo>
                  <a:pt x="1515758" y="855047"/>
                </a:lnTo>
                <a:lnTo>
                  <a:pt x="1472085" y="855047"/>
                </a:lnTo>
                <a:lnTo>
                  <a:pt x="1472085" y="847479"/>
                </a:lnTo>
                <a:lnTo>
                  <a:pt x="1445629" y="847479"/>
                </a:lnTo>
                <a:lnTo>
                  <a:pt x="1445629" y="838756"/>
                </a:lnTo>
                <a:lnTo>
                  <a:pt x="1437654" y="838756"/>
                </a:lnTo>
                <a:lnTo>
                  <a:pt x="1437654" y="819516"/>
                </a:lnTo>
                <a:lnTo>
                  <a:pt x="1414615" y="819516"/>
                </a:lnTo>
                <a:lnTo>
                  <a:pt x="1414615" y="807202"/>
                </a:lnTo>
                <a:lnTo>
                  <a:pt x="1392715" y="807202"/>
                </a:lnTo>
                <a:lnTo>
                  <a:pt x="1392715" y="795016"/>
                </a:lnTo>
                <a:lnTo>
                  <a:pt x="1384740" y="795016"/>
                </a:lnTo>
                <a:lnTo>
                  <a:pt x="1384740" y="787448"/>
                </a:lnTo>
                <a:lnTo>
                  <a:pt x="1370309" y="787448"/>
                </a:lnTo>
                <a:lnTo>
                  <a:pt x="1370309" y="777572"/>
                </a:lnTo>
                <a:lnTo>
                  <a:pt x="1360562" y="777572"/>
                </a:lnTo>
                <a:lnTo>
                  <a:pt x="1360562" y="772313"/>
                </a:lnTo>
                <a:lnTo>
                  <a:pt x="1342713" y="772313"/>
                </a:lnTo>
                <a:lnTo>
                  <a:pt x="1342713" y="764745"/>
                </a:lnTo>
                <a:lnTo>
                  <a:pt x="1338156" y="764745"/>
                </a:lnTo>
                <a:lnTo>
                  <a:pt x="1338156" y="758844"/>
                </a:lnTo>
                <a:lnTo>
                  <a:pt x="1320940" y="758844"/>
                </a:lnTo>
                <a:lnTo>
                  <a:pt x="1320940" y="753072"/>
                </a:lnTo>
                <a:lnTo>
                  <a:pt x="1290432" y="753072"/>
                </a:lnTo>
                <a:lnTo>
                  <a:pt x="1290432" y="747813"/>
                </a:lnTo>
                <a:lnTo>
                  <a:pt x="1282458" y="747813"/>
                </a:lnTo>
                <a:lnTo>
                  <a:pt x="1282458" y="739091"/>
                </a:lnTo>
                <a:lnTo>
                  <a:pt x="1261191" y="739091"/>
                </a:lnTo>
                <a:lnTo>
                  <a:pt x="1261191" y="734986"/>
                </a:lnTo>
                <a:lnTo>
                  <a:pt x="1244988" y="734986"/>
                </a:lnTo>
                <a:lnTo>
                  <a:pt x="1244988" y="727418"/>
                </a:lnTo>
                <a:lnTo>
                  <a:pt x="1218657" y="727418"/>
                </a:lnTo>
                <a:lnTo>
                  <a:pt x="1218657" y="717541"/>
                </a:lnTo>
                <a:lnTo>
                  <a:pt x="1192201" y="717541"/>
                </a:lnTo>
                <a:lnTo>
                  <a:pt x="1192201" y="708178"/>
                </a:lnTo>
                <a:lnTo>
                  <a:pt x="1187517" y="708178"/>
                </a:lnTo>
                <a:lnTo>
                  <a:pt x="1187517" y="695992"/>
                </a:lnTo>
                <a:lnTo>
                  <a:pt x="1179542" y="695992"/>
                </a:lnTo>
                <a:lnTo>
                  <a:pt x="1179542" y="689579"/>
                </a:lnTo>
                <a:lnTo>
                  <a:pt x="1170934" y="689579"/>
                </a:lnTo>
                <a:lnTo>
                  <a:pt x="1170934" y="682011"/>
                </a:lnTo>
                <a:lnTo>
                  <a:pt x="1161060" y="682011"/>
                </a:lnTo>
                <a:lnTo>
                  <a:pt x="1161060" y="669184"/>
                </a:lnTo>
                <a:lnTo>
                  <a:pt x="1151946" y="669184"/>
                </a:lnTo>
                <a:lnTo>
                  <a:pt x="1151946" y="660461"/>
                </a:lnTo>
                <a:lnTo>
                  <a:pt x="1126628" y="660461"/>
                </a:lnTo>
                <a:lnTo>
                  <a:pt x="1126628" y="652380"/>
                </a:lnTo>
                <a:lnTo>
                  <a:pt x="1106501" y="652380"/>
                </a:lnTo>
                <a:lnTo>
                  <a:pt x="1106501" y="644171"/>
                </a:lnTo>
                <a:lnTo>
                  <a:pt x="1097893" y="644171"/>
                </a:lnTo>
                <a:lnTo>
                  <a:pt x="1097893" y="638912"/>
                </a:lnTo>
                <a:lnTo>
                  <a:pt x="1091564" y="638912"/>
                </a:lnTo>
                <a:lnTo>
                  <a:pt x="1091564" y="626726"/>
                </a:lnTo>
                <a:lnTo>
                  <a:pt x="1068525" y="626726"/>
                </a:lnTo>
                <a:lnTo>
                  <a:pt x="1068525" y="617363"/>
                </a:lnTo>
                <a:lnTo>
                  <a:pt x="1061689" y="617363"/>
                </a:lnTo>
                <a:lnTo>
                  <a:pt x="1061689" y="612745"/>
                </a:lnTo>
                <a:lnTo>
                  <a:pt x="1054220" y="612745"/>
                </a:lnTo>
                <a:lnTo>
                  <a:pt x="1054220" y="606845"/>
                </a:lnTo>
                <a:lnTo>
                  <a:pt x="1045612" y="606845"/>
                </a:lnTo>
                <a:lnTo>
                  <a:pt x="1045612" y="597609"/>
                </a:lnTo>
                <a:lnTo>
                  <a:pt x="1030675" y="597609"/>
                </a:lnTo>
                <a:lnTo>
                  <a:pt x="1030675" y="588245"/>
                </a:lnTo>
                <a:lnTo>
                  <a:pt x="1018523" y="588245"/>
                </a:lnTo>
                <a:lnTo>
                  <a:pt x="1018523" y="576573"/>
                </a:lnTo>
                <a:lnTo>
                  <a:pt x="1008269" y="576573"/>
                </a:lnTo>
                <a:lnTo>
                  <a:pt x="1008269" y="565542"/>
                </a:lnTo>
                <a:lnTo>
                  <a:pt x="997256" y="565542"/>
                </a:lnTo>
                <a:lnTo>
                  <a:pt x="997256" y="559770"/>
                </a:lnTo>
                <a:lnTo>
                  <a:pt x="987509" y="559770"/>
                </a:lnTo>
                <a:lnTo>
                  <a:pt x="987509" y="551560"/>
                </a:lnTo>
                <a:lnTo>
                  <a:pt x="978901" y="551560"/>
                </a:lnTo>
                <a:lnTo>
                  <a:pt x="978901" y="541042"/>
                </a:lnTo>
                <a:lnTo>
                  <a:pt x="963330" y="541042"/>
                </a:lnTo>
                <a:lnTo>
                  <a:pt x="963330" y="531807"/>
                </a:lnTo>
                <a:lnTo>
                  <a:pt x="947254" y="531807"/>
                </a:lnTo>
                <a:lnTo>
                  <a:pt x="947254" y="524239"/>
                </a:lnTo>
                <a:lnTo>
                  <a:pt x="937000" y="524239"/>
                </a:lnTo>
                <a:lnTo>
                  <a:pt x="937000" y="502048"/>
                </a:lnTo>
                <a:lnTo>
                  <a:pt x="922569" y="502048"/>
                </a:lnTo>
                <a:lnTo>
                  <a:pt x="922569" y="483962"/>
                </a:lnTo>
                <a:lnTo>
                  <a:pt x="922569" y="478190"/>
                </a:lnTo>
                <a:lnTo>
                  <a:pt x="869656" y="478190"/>
                </a:lnTo>
                <a:lnTo>
                  <a:pt x="869656" y="472290"/>
                </a:lnTo>
                <a:lnTo>
                  <a:pt x="851301" y="472290"/>
                </a:lnTo>
                <a:lnTo>
                  <a:pt x="851301" y="465363"/>
                </a:lnTo>
                <a:lnTo>
                  <a:pt x="808261" y="465363"/>
                </a:lnTo>
                <a:lnTo>
                  <a:pt x="808261" y="446764"/>
                </a:lnTo>
                <a:lnTo>
                  <a:pt x="796741" y="446764"/>
                </a:lnTo>
                <a:lnTo>
                  <a:pt x="796741" y="440863"/>
                </a:lnTo>
                <a:lnTo>
                  <a:pt x="789273" y="440863"/>
                </a:lnTo>
                <a:lnTo>
                  <a:pt x="789273" y="426882"/>
                </a:lnTo>
                <a:lnTo>
                  <a:pt x="781171" y="426882"/>
                </a:lnTo>
                <a:lnTo>
                  <a:pt x="781171" y="410592"/>
                </a:lnTo>
                <a:lnTo>
                  <a:pt x="764462" y="410592"/>
                </a:lnTo>
                <a:lnTo>
                  <a:pt x="764462" y="397765"/>
                </a:lnTo>
                <a:lnTo>
                  <a:pt x="749018" y="397765"/>
                </a:lnTo>
                <a:lnTo>
                  <a:pt x="749018" y="387888"/>
                </a:lnTo>
                <a:lnTo>
                  <a:pt x="742056" y="387888"/>
                </a:lnTo>
                <a:lnTo>
                  <a:pt x="742056" y="378011"/>
                </a:lnTo>
                <a:lnTo>
                  <a:pt x="721928" y="378011"/>
                </a:lnTo>
                <a:lnTo>
                  <a:pt x="721928" y="365826"/>
                </a:lnTo>
                <a:lnTo>
                  <a:pt x="714460" y="365826"/>
                </a:lnTo>
                <a:lnTo>
                  <a:pt x="714460" y="356975"/>
                </a:lnTo>
                <a:lnTo>
                  <a:pt x="709396" y="356975"/>
                </a:lnTo>
                <a:lnTo>
                  <a:pt x="709396" y="351203"/>
                </a:lnTo>
                <a:lnTo>
                  <a:pt x="696737" y="351203"/>
                </a:lnTo>
                <a:lnTo>
                  <a:pt x="696737" y="341839"/>
                </a:lnTo>
                <a:lnTo>
                  <a:pt x="686864" y="341839"/>
                </a:lnTo>
                <a:lnTo>
                  <a:pt x="686864" y="331962"/>
                </a:lnTo>
                <a:lnTo>
                  <a:pt x="665597" y="331962"/>
                </a:lnTo>
                <a:lnTo>
                  <a:pt x="665597" y="326190"/>
                </a:lnTo>
                <a:lnTo>
                  <a:pt x="658761" y="326190"/>
                </a:lnTo>
                <a:lnTo>
                  <a:pt x="658761" y="320290"/>
                </a:lnTo>
                <a:lnTo>
                  <a:pt x="658761" y="313876"/>
                </a:lnTo>
                <a:lnTo>
                  <a:pt x="643824" y="313876"/>
                </a:lnTo>
                <a:lnTo>
                  <a:pt x="643824" y="307463"/>
                </a:lnTo>
                <a:lnTo>
                  <a:pt x="628254" y="307463"/>
                </a:lnTo>
                <a:lnTo>
                  <a:pt x="628254" y="295918"/>
                </a:lnTo>
                <a:lnTo>
                  <a:pt x="590404" y="295918"/>
                </a:lnTo>
                <a:lnTo>
                  <a:pt x="590404" y="285400"/>
                </a:lnTo>
                <a:lnTo>
                  <a:pt x="573061" y="285400"/>
                </a:lnTo>
                <a:lnTo>
                  <a:pt x="573061" y="274882"/>
                </a:lnTo>
                <a:lnTo>
                  <a:pt x="562175" y="274882"/>
                </a:lnTo>
                <a:lnTo>
                  <a:pt x="562175" y="261542"/>
                </a:lnTo>
                <a:lnTo>
                  <a:pt x="554200" y="261542"/>
                </a:lnTo>
                <a:lnTo>
                  <a:pt x="554200" y="255642"/>
                </a:lnTo>
                <a:lnTo>
                  <a:pt x="546731" y="255642"/>
                </a:lnTo>
                <a:lnTo>
                  <a:pt x="546731" y="246406"/>
                </a:lnTo>
                <a:lnTo>
                  <a:pt x="539262" y="246406"/>
                </a:lnTo>
                <a:lnTo>
                  <a:pt x="539262" y="231784"/>
                </a:lnTo>
                <a:lnTo>
                  <a:pt x="517363" y="231784"/>
                </a:lnTo>
                <a:lnTo>
                  <a:pt x="517363" y="226011"/>
                </a:lnTo>
                <a:lnTo>
                  <a:pt x="503565" y="226011"/>
                </a:lnTo>
                <a:lnTo>
                  <a:pt x="503565" y="219598"/>
                </a:lnTo>
                <a:lnTo>
                  <a:pt x="480526" y="219598"/>
                </a:lnTo>
                <a:lnTo>
                  <a:pt x="480526" y="207412"/>
                </a:lnTo>
                <a:lnTo>
                  <a:pt x="461032" y="207412"/>
                </a:lnTo>
                <a:lnTo>
                  <a:pt x="461032" y="198562"/>
                </a:lnTo>
                <a:lnTo>
                  <a:pt x="439765" y="198562"/>
                </a:lnTo>
                <a:lnTo>
                  <a:pt x="439765" y="192148"/>
                </a:lnTo>
                <a:lnTo>
                  <a:pt x="428878" y="192148"/>
                </a:lnTo>
                <a:lnTo>
                  <a:pt x="428878" y="180604"/>
                </a:lnTo>
                <a:lnTo>
                  <a:pt x="416726" y="180604"/>
                </a:lnTo>
                <a:lnTo>
                  <a:pt x="416726" y="175345"/>
                </a:lnTo>
                <a:lnTo>
                  <a:pt x="408751" y="175345"/>
                </a:lnTo>
                <a:lnTo>
                  <a:pt x="408751" y="159568"/>
                </a:lnTo>
                <a:lnTo>
                  <a:pt x="378876" y="159568"/>
                </a:lnTo>
                <a:lnTo>
                  <a:pt x="378876" y="152000"/>
                </a:lnTo>
                <a:lnTo>
                  <a:pt x="358749" y="152000"/>
                </a:lnTo>
                <a:lnTo>
                  <a:pt x="358749" y="143277"/>
                </a:lnTo>
                <a:lnTo>
                  <a:pt x="352926" y="143277"/>
                </a:lnTo>
                <a:lnTo>
                  <a:pt x="352926" y="136351"/>
                </a:lnTo>
                <a:lnTo>
                  <a:pt x="342672" y="136351"/>
                </a:lnTo>
                <a:lnTo>
                  <a:pt x="342672" y="128142"/>
                </a:lnTo>
                <a:lnTo>
                  <a:pt x="309253" y="128142"/>
                </a:lnTo>
                <a:lnTo>
                  <a:pt x="309253" y="121087"/>
                </a:lnTo>
                <a:lnTo>
                  <a:pt x="288619" y="121087"/>
                </a:lnTo>
                <a:lnTo>
                  <a:pt x="288619" y="107747"/>
                </a:lnTo>
                <a:lnTo>
                  <a:pt x="271910" y="107747"/>
                </a:lnTo>
                <a:lnTo>
                  <a:pt x="271910" y="97229"/>
                </a:lnTo>
                <a:lnTo>
                  <a:pt x="266213" y="97229"/>
                </a:lnTo>
                <a:lnTo>
                  <a:pt x="266213" y="86197"/>
                </a:lnTo>
                <a:lnTo>
                  <a:pt x="260390" y="86197"/>
                </a:lnTo>
                <a:lnTo>
                  <a:pt x="260390" y="74012"/>
                </a:lnTo>
                <a:lnTo>
                  <a:pt x="248871" y="74012"/>
                </a:lnTo>
                <a:lnTo>
                  <a:pt x="248871" y="65289"/>
                </a:lnTo>
                <a:lnTo>
                  <a:pt x="213300" y="65289"/>
                </a:lnTo>
                <a:lnTo>
                  <a:pt x="213300" y="49512"/>
                </a:lnTo>
                <a:lnTo>
                  <a:pt x="178235" y="49512"/>
                </a:lnTo>
                <a:lnTo>
                  <a:pt x="178235" y="42586"/>
                </a:lnTo>
                <a:lnTo>
                  <a:pt x="165070" y="42586"/>
                </a:lnTo>
                <a:lnTo>
                  <a:pt x="165070" y="37840"/>
                </a:lnTo>
                <a:lnTo>
                  <a:pt x="139120" y="37840"/>
                </a:lnTo>
                <a:lnTo>
                  <a:pt x="139120" y="27321"/>
                </a:lnTo>
                <a:lnTo>
                  <a:pt x="132790" y="27321"/>
                </a:lnTo>
                <a:lnTo>
                  <a:pt x="132790" y="19240"/>
                </a:lnTo>
                <a:lnTo>
                  <a:pt x="68484" y="19240"/>
                </a:lnTo>
                <a:lnTo>
                  <a:pt x="68484" y="11673"/>
                </a:lnTo>
                <a:lnTo>
                  <a:pt x="47723" y="11673"/>
                </a:lnTo>
                <a:lnTo>
                  <a:pt x="47723" y="6413"/>
                </a:lnTo>
                <a:lnTo>
                  <a:pt x="24178" y="6413"/>
                </a:lnTo>
                <a:lnTo>
                  <a:pt x="24178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4472C4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EB1469-5E98-F9DF-7277-12C1391D38BD}"/>
              </a:ext>
            </a:extLst>
          </p:cNvPr>
          <p:cNvGrpSpPr/>
          <p:nvPr/>
        </p:nvGrpSpPr>
        <p:grpSpPr>
          <a:xfrm>
            <a:off x="1026595" y="1517630"/>
            <a:ext cx="2981324" cy="1200150"/>
            <a:chOff x="1368793" y="2000995"/>
            <a:chExt cx="3975098" cy="1601633"/>
          </a:xfrm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1B0EF55-39CC-FB6B-B629-501CA0C7F2A1}"/>
                </a:ext>
              </a:extLst>
            </p:cNvPr>
            <p:cNvSpPr/>
            <p:nvPr/>
          </p:nvSpPr>
          <p:spPr>
            <a:xfrm>
              <a:off x="1368793" y="2000995"/>
              <a:ext cx="12658" cy="45720"/>
            </a:xfrm>
            <a:custGeom>
              <a:avLst/>
              <a:gdLst>
                <a:gd name="connsiteX0" fmla="*/ 0 w 12658"/>
                <a:gd name="connsiteY0" fmla="*/ 0 h 90430"/>
                <a:gd name="connsiteX1" fmla="*/ 0 w 12658"/>
                <a:gd name="connsiteY1" fmla="*/ 90430 h 9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90430">
                  <a:moveTo>
                    <a:pt x="0" y="0"/>
                  </a:moveTo>
                  <a:lnTo>
                    <a:pt x="0" y="90430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AFEFF7A-B9F4-8856-A77E-15401C8F69AF}"/>
                </a:ext>
              </a:extLst>
            </p:cNvPr>
            <p:cNvSpPr/>
            <p:nvPr/>
          </p:nvSpPr>
          <p:spPr>
            <a:xfrm>
              <a:off x="2021731" y="2410176"/>
              <a:ext cx="12658" cy="45720"/>
            </a:xfrm>
            <a:custGeom>
              <a:avLst/>
              <a:gdLst>
                <a:gd name="connsiteX0" fmla="*/ 0 w 12658"/>
                <a:gd name="connsiteY0" fmla="*/ 0 h 90430"/>
                <a:gd name="connsiteX1" fmla="*/ 0 w 12658"/>
                <a:gd name="connsiteY1" fmla="*/ 90430 h 9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90430">
                  <a:moveTo>
                    <a:pt x="0" y="0"/>
                  </a:moveTo>
                  <a:lnTo>
                    <a:pt x="0" y="90430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465F5E44-DA2D-8F68-709F-B09A2F8648C5}"/>
                </a:ext>
              </a:extLst>
            </p:cNvPr>
            <p:cNvSpPr/>
            <p:nvPr/>
          </p:nvSpPr>
          <p:spPr>
            <a:xfrm>
              <a:off x="3105193" y="2983469"/>
              <a:ext cx="12658" cy="45720"/>
            </a:xfrm>
            <a:custGeom>
              <a:avLst/>
              <a:gdLst>
                <a:gd name="connsiteX0" fmla="*/ 0 w 12658"/>
                <a:gd name="connsiteY0" fmla="*/ 0 h 90430"/>
                <a:gd name="connsiteX1" fmla="*/ 0 w 12658"/>
                <a:gd name="connsiteY1" fmla="*/ 90430 h 9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90430">
                  <a:moveTo>
                    <a:pt x="0" y="0"/>
                  </a:moveTo>
                  <a:lnTo>
                    <a:pt x="0" y="90430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C6C1BE0E-B535-DAB6-2599-223127740EDA}"/>
                </a:ext>
              </a:extLst>
            </p:cNvPr>
            <p:cNvSpPr/>
            <p:nvPr/>
          </p:nvSpPr>
          <p:spPr>
            <a:xfrm>
              <a:off x="3974849" y="3300753"/>
              <a:ext cx="12658" cy="45720"/>
            </a:xfrm>
            <a:custGeom>
              <a:avLst/>
              <a:gdLst>
                <a:gd name="connsiteX0" fmla="*/ 0 w 12658"/>
                <a:gd name="connsiteY0" fmla="*/ 0 h 90430"/>
                <a:gd name="connsiteX1" fmla="*/ 0 w 12658"/>
                <a:gd name="connsiteY1" fmla="*/ 90430 h 9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90430">
                  <a:moveTo>
                    <a:pt x="0" y="0"/>
                  </a:moveTo>
                  <a:lnTo>
                    <a:pt x="0" y="90430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03987F95-2479-A0CA-FCAE-196172A63DB3}"/>
                </a:ext>
              </a:extLst>
            </p:cNvPr>
            <p:cNvSpPr/>
            <p:nvPr/>
          </p:nvSpPr>
          <p:spPr>
            <a:xfrm>
              <a:off x="4051561" y="3317300"/>
              <a:ext cx="12658" cy="45720"/>
            </a:xfrm>
            <a:custGeom>
              <a:avLst/>
              <a:gdLst>
                <a:gd name="connsiteX0" fmla="*/ 0 w 12658"/>
                <a:gd name="connsiteY0" fmla="*/ 0 h 90430"/>
                <a:gd name="connsiteX1" fmla="*/ 0 w 12658"/>
                <a:gd name="connsiteY1" fmla="*/ 90430 h 9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90430">
                  <a:moveTo>
                    <a:pt x="0" y="0"/>
                  </a:moveTo>
                  <a:lnTo>
                    <a:pt x="0" y="90430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F6CF5DB5-017F-17A1-4B56-D56C51FFB940}"/>
                </a:ext>
              </a:extLst>
            </p:cNvPr>
            <p:cNvSpPr/>
            <p:nvPr/>
          </p:nvSpPr>
          <p:spPr>
            <a:xfrm>
              <a:off x="4060802" y="3317300"/>
              <a:ext cx="12658" cy="45720"/>
            </a:xfrm>
            <a:custGeom>
              <a:avLst/>
              <a:gdLst>
                <a:gd name="connsiteX0" fmla="*/ 0 w 12658"/>
                <a:gd name="connsiteY0" fmla="*/ 0 h 90430"/>
                <a:gd name="connsiteX1" fmla="*/ 0 w 12658"/>
                <a:gd name="connsiteY1" fmla="*/ 90430 h 9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90430">
                  <a:moveTo>
                    <a:pt x="0" y="0"/>
                  </a:moveTo>
                  <a:lnTo>
                    <a:pt x="0" y="90430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1B4C0274-3693-02F8-D61C-213341A66DCB}"/>
                </a:ext>
              </a:extLst>
            </p:cNvPr>
            <p:cNvSpPr/>
            <p:nvPr/>
          </p:nvSpPr>
          <p:spPr>
            <a:xfrm>
              <a:off x="4073460" y="3317300"/>
              <a:ext cx="12658" cy="45720"/>
            </a:xfrm>
            <a:custGeom>
              <a:avLst/>
              <a:gdLst>
                <a:gd name="connsiteX0" fmla="*/ 0 w 12658"/>
                <a:gd name="connsiteY0" fmla="*/ 0 h 90430"/>
                <a:gd name="connsiteX1" fmla="*/ 0 w 12658"/>
                <a:gd name="connsiteY1" fmla="*/ 90430 h 9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90430">
                  <a:moveTo>
                    <a:pt x="0" y="0"/>
                  </a:moveTo>
                  <a:lnTo>
                    <a:pt x="0" y="90430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585261BA-5C1E-74C1-6A9C-E69FA1373504}"/>
                </a:ext>
              </a:extLst>
            </p:cNvPr>
            <p:cNvSpPr/>
            <p:nvPr/>
          </p:nvSpPr>
          <p:spPr>
            <a:xfrm>
              <a:off x="4068777" y="3317300"/>
              <a:ext cx="12658" cy="45720"/>
            </a:xfrm>
            <a:custGeom>
              <a:avLst/>
              <a:gdLst>
                <a:gd name="connsiteX0" fmla="*/ 0 w 12658"/>
                <a:gd name="connsiteY0" fmla="*/ 0 h 90430"/>
                <a:gd name="connsiteX1" fmla="*/ 0 w 12658"/>
                <a:gd name="connsiteY1" fmla="*/ 90430 h 9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90430">
                  <a:moveTo>
                    <a:pt x="0" y="0"/>
                  </a:moveTo>
                  <a:lnTo>
                    <a:pt x="0" y="90430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021CC4CB-A734-E46F-B46A-1EFDB4B9D26D}"/>
                </a:ext>
              </a:extLst>
            </p:cNvPr>
            <p:cNvSpPr/>
            <p:nvPr/>
          </p:nvSpPr>
          <p:spPr>
            <a:xfrm>
              <a:off x="4091183" y="3332820"/>
              <a:ext cx="12658" cy="45720"/>
            </a:xfrm>
            <a:custGeom>
              <a:avLst/>
              <a:gdLst>
                <a:gd name="connsiteX0" fmla="*/ 0 w 12658"/>
                <a:gd name="connsiteY0" fmla="*/ 0 h 85427"/>
                <a:gd name="connsiteX1" fmla="*/ 0 w 12658"/>
                <a:gd name="connsiteY1" fmla="*/ 85428 h 8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5427">
                  <a:moveTo>
                    <a:pt x="0" y="0"/>
                  </a:moveTo>
                  <a:lnTo>
                    <a:pt x="0" y="85428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9F10C84D-A02C-B75A-E7C5-E6EAD981EB0F}"/>
                </a:ext>
              </a:extLst>
            </p:cNvPr>
            <p:cNvSpPr/>
            <p:nvPr/>
          </p:nvSpPr>
          <p:spPr>
            <a:xfrm>
              <a:off x="4098398" y="3332820"/>
              <a:ext cx="12658" cy="45720"/>
            </a:xfrm>
            <a:custGeom>
              <a:avLst/>
              <a:gdLst>
                <a:gd name="connsiteX0" fmla="*/ 0 w 12658"/>
                <a:gd name="connsiteY0" fmla="*/ 0 h 85427"/>
                <a:gd name="connsiteX1" fmla="*/ 0 w 12658"/>
                <a:gd name="connsiteY1" fmla="*/ 85428 h 8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5427">
                  <a:moveTo>
                    <a:pt x="0" y="0"/>
                  </a:moveTo>
                  <a:lnTo>
                    <a:pt x="0" y="85428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E9381C42-E3DD-6290-3BE0-5B956C88E5F6}"/>
                </a:ext>
              </a:extLst>
            </p:cNvPr>
            <p:cNvSpPr/>
            <p:nvPr/>
          </p:nvSpPr>
          <p:spPr>
            <a:xfrm>
              <a:off x="4100677" y="3332820"/>
              <a:ext cx="12658" cy="45720"/>
            </a:xfrm>
            <a:custGeom>
              <a:avLst/>
              <a:gdLst>
                <a:gd name="connsiteX0" fmla="*/ 0 w 12658"/>
                <a:gd name="connsiteY0" fmla="*/ 0 h 85427"/>
                <a:gd name="connsiteX1" fmla="*/ 0 w 12658"/>
                <a:gd name="connsiteY1" fmla="*/ 85428 h 8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5427">
                  <a:moveTo>
                    <a:pt x="0" y="0"/>
                  </a:moveTo>
                  <a:lnTo>
                    <a:pt x="0" y="85428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9E64A4D-B35A-D2DA-FDA3-3F56222DBE50}"/>
                </a:ext>
              </a:extLst>
            </p:cNvPr>
            <p:cNvSpPr/>
            <p:nvPr/>
          </p:nvSpPr>
          <p:spPr>
            <a:xfrm>
              <a:off x="4112829" y="3332820"/>
              <a:ext cx="12658" cy="45720"/>
            </a:xfrm>
            <a:custGeom>
              <a:avLst/>
              <a:gdLst>
                <a:gd name="connsiteX0" fmla="*/ 0 w 12658"/>
                <a:gd name="connsiteY0" fmla="*/ 0 h 85427"/>
                <a:gd name="connsiteX1" fmla="*/ 0 w 12658"/>
                <a:gd name="connsiteY1" fmla="*/ 85428 h 8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5427">
                  <a:moveTo>
                    <a:pt x="0" y="0"/>
                  </a:moveTo>
                  <a:lnTo>
                    <a:pt x="0" y="85428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6" name="Freeform 495">
              <a:extLst>
                <a:ext uri="{FF2B5EF4-FFF2-40B4-BE49-F238E27FC236}">
                  <a16:creationId xmlns:a16="http://schemas.microsoft.com/office/drawing/2014/main" id="{0018E200-7A7F-6818-E5B0-E95B4DB5FA55}"/>
                </a:ext>
              </a:extLst>
            </p:cNvPr>
            <p:cNvSpPr/>
            <p:nvPr/>
          </p:nvSpPr>
          <p:spPr>
            <a:xfrm>
              <a:off x="4116247" y="3337310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8" name="Freeform 697">
              <a:extLst>
                <a:ext uri="{FF2B5EF4-FFF2-40B4-BE49-F238E27FC236}">
                  <a16:creationId xmlns:a16="http://schemas.microsoft.com/office/drawing/2014/main" id="{C12C9294-1B2C-7B9C-7BEF-F5DA2248655E}"/>
                </a:ext>
              </a:extLst>
            </p:cNvPr>
            <p:cNvSpPr/>
            <p:nvPr/>
          </p:nvSpPr>
          <p:spPr>
            <a:xfrm>
              <a:off x="4123716" y="3337310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9" name="Freeform 698">
              <a:extLst>
                <a:ext uri="{FF2B5EF4-FFF2-40B4-BE49-F238E27FC236}">
                  <a16:creationId xmlns:a16="http://schemas.microsoft.com/office/drawing/2014/main" id="{B039DC65-AFF7-DDAF-2A09-57FE5ADDC969}"/>
                </a:ext>
              </a:extLst>
            </p:cNvPr>
            <p:cNvSpPr/>
            <p:nvPr/>
          </p:nvSpPr>
          <p:spPr>
            <a:xfrm>
              <a:off x="4177389" y="3336797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0" name="Freeform 699">
              <a:extLst>
                <a:ext uri="{FF2B5EF4-FFF2-40B4-BE49-F238E27FC236}">
                  <a16:creationId xmlns:a16="http://schemas.microsoft.com/office/drawing/2014/main" id="{EA6A303E-02D3-ACCD-D498-BB7B0F1FC4E7}"/>
                </a:ext>
              </a:extLst>
            </p:cNvPr>
            <p:cNvSpPr/>
            <p:nvPr/>
          </p:nvSpPr>
          <p:spPr>
            <a:xfrm>
              <a:off x="4185237" y="3336797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1" name="Freeform 700">
              <a:extLst>
                <a:ext uri="{FF2B5EF4-FFF2-40B4-BE49-F238E27FC236}">
                  <a16:creationId xmlns:a16="http://schemas.microsoft.com/office/drawing/2014/main" id="{2A0148F0-99B6-AC5D-D9D4-B92A844E8065}"/>
                </a:ext>
              </a:extLst>
            </p:cNvPr>
            <p:cNvSpPr/>
            <p:nvPr/>
          </p:nvSpPr>
          <p:spPr>
            <a:xfrm>
              <a:off x="4193845" y="3336797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2" name="Freeform 701">
              <a:extLst>
                <a:ext uri="{FF2B5EF4-FFF2-40B4-BE49-F238E27FC236}">
                  <a16:creationId xmlns:a16="http://schemas.microsoft.com/office/drawing/2014/main" id="{5DD8FD9F-4DAB-733B-634A-66504BFC1F62}"/>
                </a:ext>
              </a:extLst>
            </p:cNvPr>
            <p:cNvSpPr/>
            <p:nvPr/>
          </p:nvSpPr>
          <p:spPr>
            <a:xfrm>
              <a:off x="4209035" y="3352446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3" name="Freeform 702">
              <a:extLst>
                <a:ext uri="{FF2B5EF4-FFF2-40B4-BE49-F238E27FC236}">
                  <a16:creationId xmlns:a16="http://schemas.microsoft.com/office/drawing/2014/main" id="{FCF58A78-116B-DC0E-8350-B07AA58E1541}"/>
                </a:ext>
              </a:extLst>
            </p:cNvPr>
            <p:cNvSpPr/>
            <p:nvPr/>
          </p:nvSpPr>
          <p:spPr>
            <a:xfrm>
              <a:off x="4216251" y="3352446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349AF2E1-90F2-1D42-86BD-2DA302EAAE3B}"/>
                </a:ext>
              </a:extLst>
            </p:cNvPr>
            <p:cNvSpPr/>
            <p:nvPr/>
          </p:nvSpPr>
          <p:spPr>
            <a:xfrm>
              <a:off x="4233720" y="3352189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EA85C204-D3A9-2F82-C970-8E636B2AA02E}"/>
                </a:ext>
              </a:extLst>
            </p:cNvPr>
            <p:cNvSpPr/>
            <p:nvPr/>
          </p:nvSpPr>
          <p:spPr>
            <a:xfrm>
              <a:off x="4242075" y="3371430"/>
              <a:ext cx="12658" cy="45720"/>
            </a:xfrm>
            <a:custGeom>
              <a:avLst/>
              <a:gdLst>
                <a:gd name="connsiteX0" fmla="*/ 0 w 12658"/>
                <a:gd name="connsiteY0" fmla="*/ 0 h 84658"/>
                <a:gd name="connsiteX1" fmla="*/ 0 w 12658"/>
                <a:gd name="connsiteY1" fmla="*/ 84658 h 8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4658">
                  <a:moveTo>
                    <a:pt x="0" y="0"/>
                  </a:moveTo>
                  <a:lnTo>
                    <a:pt x="0" y="84658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5183D810-78CB-6910-5EA0-8B84B9C79A5F}"/>
                </a:ext>
              </a:extLst>
            </p:cNvPr>
            <p:cNvSpPr/>
            <p:nvPr/>
          </p:nvSpPr>
          <p:spPr>
            <a:xfrm>
              <a:off x="4247518" y="3375406"/>
              <a:ext cx="12658" cy="45720"/>
            </a:xfrm>
            <a:custGeom>
              <a:avLst/>
              <a:gdLst>
                <a:gd name="connsiteX0" fmla="*/ 0 w 12658"/>
                <a:gd name="connsiteY0" fmla="*/ 0 h 88890"/>
                <a:gd name="connsiteX1" fmla="*/ 0 w 12658"/>
                <a:gd name="connsiteY1" fmla="*/ 88891 h 8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890">
                  <a:moveTo>
                    <a:pt x="0" y="0"/>
                  </a:moveTo>
                  <a:lnTo>
                    <a:pt x="0" y="88891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58254912-52FF-B55C-3608-2FED69291188}"/>
                </a:ext>
              </a:extLst>
            </p:cNvPr>
            <p:cNvSpPr/>
            <p:nvPr/>
          </p:nvSpPr>
          <p:spPr>
            <a:xfrm>
              <a:off x="4262202" y="3375406"/>
              <a:ext cx="12658" cy="45720"/>
            </a:xfrm>
            <a:custGeom>
              <a:avLst/>
              <a:gdLst>
                <a:gd name="connsiteX0" fmla="*/ 0 w 12658"/>
                <a:gd name="connsiteY0" fmla="*/ 0 h 88890"/>
                <a:gd name="connsiteX1" fmla="*/ 0 w 12658"/>
                <a:gd name="connsiteY1" fmla="*/ 88891 h 8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890">
                  <a:moveTo>
                    <a:pt x="0" y="0"/>
                  </a:moveTo>
                  <a:lnTo>
                    <a:pt x="0" y="88891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2FFED71D-84F6-07C0-96F6-2F894F244F80}"/>
                </a:ext>
              </a:extLst>
            </p:cNvPr>
            <p:cNvSpPr/>
            <p:nvPr/>
          </p:nvSpPr>
          <p:spPr>
            <a:xfrm>
              <a:off x="4274355" y="3375406"/>
              <a:ext cx="12658" cy="45720"/>
            </a:xfrm>
            <a:custGeom>
              <a:avLst/>
              <a:gdLst>
                <a:gd name="connsiteX0" fmla="*/ 0 w 12658"/>
                <a:gd name="connsiteY0" fmla="*/ 0 h 88890"/>
                <a:gd name="connsiteX1" fmla="*/ 0 w 12658"/>
                <a:gd name="connsiteY1" fmla="*/ 88891 h 8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890">
                  <a:moveTo>
                    <a:pt x="0" y="0"/>
                  </a:moveTo>
                  <a:lnTo>
                    <a:pt x="0" y="88891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1547999F-0B70-2C0A-CD54-0877BE9C1377}"/>
                </a:ext>
              </a:extLst>
            </p:cNvPr>
            <p:cNvSpPr/>
            <p:nvPr/>
          </p:nvSpPr>
          <p:spPr>
            <a:xfrm>
              <a:off x="4278279" y="3375406"/>
              <a:ext cx="12658" cy="45720"/>
            </a:xfrm>
            <a:custGeom>
              <a:avLst/>
              <a:gdLst>
                <a:gd name="connsiteX0" fmla="*/ 0 w 12658"/>
                <a:gd name="connsiteY0" fmla="*/ 0 h 88890"/>
                <a:gd name="connsiteX1" fmla="*/ 0 w 12658"/>
                <a:gd name="connsiteY1" fmla="*/ 88891 h 8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890">
                  <a:moveTo>
                    <a:pt x="0" y="0"/>
                  </a:moveTo>
                  <a:lnTo>
                    <a:pt x="0" y="88891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DC81A5C3-A741-8A0D-F427-47E53882EA8A}"/>
                </a:ext>
              </a:extLst>
            </p:cNvPr>
            <p:cNvSpPr/>
            <p:nvPr/>
          </p:nvSpPr>
          <p:spPr>
            <a:xfrm>
              <a:off x="4310559" y="3387079"/>
              <a:ext cx="12658" cy="45720"/>
            </a:xfrm>
            <a:custGeom>
              <a:avLst/>
              <a:gdLst>
                <a:gd name="connsiteX0" fmla="*/ 0 w 12658"/>
                <a:gd name="connsiteY0" fmla="*/ 0 h 84786"/>
                <a:gd name="connsiteX1" fmla="*/ 0 w 12658"/>
                <a:gd name="connsiteY1" fmla="*/ 84786 h 8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4786">
                  <a:moveTo>
                    <a:pt x="0" y="0"/>
                  </a:moveTo>
                  <a:lnTo>
                    <a:pt x="0" y="8478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CBA946A7-A72B-C091-5520-494F89945EEA}"/>
                </a:ext>
              </a:extLst>
            </p:cNvPr>
            <p:cNvSpPr/>
            <p:nvPr/>
          </p:nvSpPr>
          <p:spPr>
            <a:xfrm>
              <a:off x="4318027" y="3387079"/>
              <a:ext cx="12658" cy="45720"/>
            </a:xfrm>
            <a:custGeom>
              <a:avLst/>
              <a:gdLst>
                <a:gd name="connsiteX0" fmla="*/ 0 w 12658"/>
                <a:gd name="connsiteY0" fmla="*/ 0 h 84786"/>
                <a:gd name="connsiteX1" fmla="*/ 0 w 12658"/>
                <a:gd name="connsiteY1" fmla="*/ 84786 h 8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4786">
                  <a:moveTo>
                    <a:pt x="0" y="0"/>
                  </a:moveTo>
                  <a:lnTo>
                    <a:pt x="0" y="8478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A3A6A192-E8A6-D0C7-EF61-4EB764AE611E}"/>
                </a:ext>
              </a:extLst>
            </p:cNvPr>
            <p:cNvSpPr/>
            <p:nvPr/>
          </p:nvSpPr>
          <p:spPr>
            <a:xfrm>
              <a:off x="4332585" y="3387079"/>
              <a:ext cx="12658" cy="45720"/>
            </a:xfrm>
            <a:custGeom>
              <a:avLst/>
              <a:gdLst>
                <a:gd name="connsiteX0" fmla="*/ 0 w 12658"/>
                <a:gd name="connsiteY0" fmla="*/ 0 h 84786"/>
                <a:gd name="connsiteX1" fmla="*/ 0 w 12658"/>
                <a:gd name="connsiteY1" fmla="*/ 84786 h 8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4786">
                  <a:moveTo>
                    <a:pt x="0" y="0"/>
                  </a:moveTo>
                  <a:lnTo>
                    <a:pt x="0" y="8478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E2BCA56E-5771-87C9-1940-F8C9BCCAC1C2}"/>
                </a:ext>
              </a:extLst>
            </p:cNvPr>
            <p:cNvSpPr/>
            <p:nvPr/>
          </p:nvSpPr>
          <p:spPr>
            <a:xfrm>
              <a:off x="4352206" y="3390670"/>
              <a:ext cx="12658" cy="45720"/>
            </a:xfrm>
            <a:custGeom>
              <a:avLst/>
              <a:gdLst>
                <a:gd name="connsiteX0" fmla="*/ 0 w 12658"/>
                <a:gd name="connsiteY0" fmla="*/ 0 h 84658"/>
                <a:gd name="connsiteX1" fmla="*/ 0 w 12658"/>
                <a:gd name="connsiteY1" fmla="*/ 84658 h 8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4658">
                  <a:moveTo>
                    <a:pt x="0" y="0"/>
                  </a:moveTo>
                  <a:lnTo>
                    <a:pt x="0" y="84658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DB8964F3-3C25-CC58-D0C0-142A5F0A2D01}"/>
                </a:ext>
              </a:extLst>
            </p:cNvPr>
            <p:cNvSpPr/>
            <p:nvPr/>
          </p:nvSpPr>
          <p:spPr>
            <a:xfrm>
              <a:off x="4363979" y="3391440"/>
              <a:ext cx="12658" cy="45720"/>
            </a:xfrm>
            <a:custGeom>
              <a:avLst/>
              <a:gdLst>
                <a:gd name="connsiteX0" fmla="*/ 0 w 12658"/>
                <a:gd name="connsiteY0" fmla="*/ 0 h 84786"/>
                <a:gd name="connsiteX1" fmla="*/ 0 w 12658"/>
                <a:gd name="connsiteY1" fmla="*/ 84786 h 8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4786">
                  <a:moveTo>
                    <a:pt x="0" y="0"/>
                  </a:moveTo>
                  <a:lnTo>
                    <a:pt x="0" y="8478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CA5EA8A5-FDB2-45B3-9B13-1E35356F9D9E}"/>
                </a:ext>
              </a:extLst>
            </p:cNvPr>
            <p:cNvSpPr/>
            <p:nvPr/>
          </p:nvSpPr>
          <p:spPr>
            <a:xfrm>
              <a:off x="4371700" y="3391440"/>
              <a:ext cx="12658" cy="45720"/>
            </a:xfrm>
            <a:custGeom>
              <a:avLst/>
              <a:gdLst>
                <a:gd name="connsiteX0" fmla="*/ 0 w 12658"/>
                <a:gd name="connsiteY0" fmla="*/ 0 h 84786"/>
                <a:gd name="connsiteX1" fmla="*/ 0 w 12658"/>
                <a:gd name="connsiteY1" fmla="*/ 84786 h 8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4786">
                  <a:moveTo>
                    <a:pt x="0" y="0"/>
                  </a:moveTo>
                  <a:lnTo>
                    <a:pt x="0" y="8478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A2C1BB91-1B97-3533-FDEB-1AB3ADC0F07E}"/>
                </a:ext>
              </a:extLst>
            </p:cNvPr>
            <p:cNvSpPr/>
            <p:nvPr/>
          </p:nvSpPr>
          <p:spPr>
            <a:xfrm>
              <a:off x="4380055" y="3391440"/>
              <a:ext cx="12658" cy="45720"/>
            </a:xfrm>
            <a:custGeom>
              <a:avLst/>
              <a:gdLst>
                <a:gd name="connsiteX0" fmla="*/ 0 w 12658"/>
                <a:gd name="connsiteY0" fmla="*/ 0 h 84786"/>
                <a:gd name="connsiteX1" fmla="*/ 0 w 12658"/>
                <a:gd name="connsiteY1" fmla="*/ 84786 h 8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4786">
                  <a:moveTo>
                    <a:pt x="0" y="0"/>
                  </a:moveTo>
                  <a:lnTo>
                    <a:pt x="0" y="8478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5671B620-E1FA-8786-B156-099A10580540}"/>
                </a:ext>
              </a:extLst>
            </p:cNvPr>
            <p:cNvSpPr/>
            <p:nvPr/>
          </p:nvSpPr>
          <p:spPr>
            <a:xfrm>
              <a:off x="4385498" y="3398751"/>
              <a:ext cx="12658" cy="45720"/>
            </a:xfrm>
            <a:custGeom>
              <a:avLst/>
              <a:gdLst>
                <a:gd name="connsiteX0" fmla="*/ 0 w 12658"/>
                <a:gd name="connsiteY0" fmla="*/ 0 h 88249"/>
                <a:gd name="connsiteX1" fmla="*/ 0 w 12658"/>
                <a:gd name="connsiteY1" fmla="*/ 88250 h 8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249">
                  <a:moveTo>
                    <a:pt x="0" y="0"/>
                  </a:moveTo>
                  <a:lnTo>
                    <a:pt x="0" y="88250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342CA93C-122F-7C8A-B79C-71030AA61508}"/>
                </a:ext>
              </a:extLst>
            </p:cNvPr>
            <p:cNvSpPr/>
            <p:nvPr/>
          </p:nvSpPr>
          <p:spPr>
            <a:xfrm>
              <a:off x="4403347" y="3410167"/>
              <a:ext cx="12658" cy="45720"/>
            </a:xfrm>
            <a:custGeom>
              <a:avLst/>
              <a:gdLst>
                <a:gd name="connsiteX0" fmla="*/ 0 w 12658"/>
                <a:gd name="connsiteY0" fmla="*/ 0 h 88249"/>
                <a:gd name="connsiteX1" fmla="*/ 0 w 12658"/>
                <a:gd name="connsiteY1" fmla="*/ 88250 h 8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249">
                  <a:moveTo>
                    <a:pt x="0" y="0"/>
                  </a:moveTo>
                  <a:lnTo>
                    <a:pt x="0" y="88250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7C00026E-F730-2719-9F86-895E5B199132}"/>
                </a:ext>
              </a:extLst>
            </p:cNvPr>
            <p:cNvSpPr/>
            <p:nvPr/>
          </p:nvSpPr>
          <p:spPr>
            <a:xfrm>
              <a:off x="4411069" y="3410167"/>
              <a:ext cx="12658" cy="45720"/>
            </a:xfrm>
            <a:custGeom>
              <a:avLst/>
              <a:gdLst>
                <a:gd name="connsiteX0" fmla="*/ 0 w 12658"/>
                <a:gd name="connsiteY0" fmla="*/ 0 h 88249"/>
                <a:gd name="connsiteX1" fmla="*/ 0 w 12658"/>
                <a:gd name="connsiteY1" fmla="*/ 88250 h 8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249">
                  <a:moveTo>
                    <a:pt x="0" y="0"/>
                  </a:moveTo>
                  <a:lnTo>
                    <a:pt x="0" y="88250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4" name="Freeform 703">
              <a:extLst>
                <a:ext uri="{FF2B5EF4-FFF2-40B4-BE49-F238E27FC236}">
                  <a16:creationId xmlns:a16="http://schemas.microsoft.com/office/drawing/2014/main" id="{CF76F69B-5985-A937-1AE1-72F62ADD8082}"/>
                </a:ext>
              </a:extLst>
            </p:cNvPr>
            <p:cNvSpPr/>
            <p:nvPr/>
          </p:nvSpPr>
          <p:spPr>
            <a:xfrm>
              <a:off x="4413094" y="3410167"/>
              <a:ext cx="12658" cy="45720"/>
            </a:xfrm>
            <a:custGeom>
              <a:avLst/>
              <a:gdLst>
                <a:gd name="connsiteX0" fmla="*/ 0 w 12658"/>
                <a:gd name="connsiteY0" fmla="*/ 0 h 88249"/>
                <a:gd name="connsiteX1" fmla="*/ 0 w 12658"/>
                <a:gd name="connsiteY1" fmla="*/ 88250 h 8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249">
                  <a:moveTo>
                    <a:pt x="0" y="0"/>
                  </a:moveTo>
                  <a:lnTo>
                    <a:pt x="0" y="88250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5" name="Freeform 704">
              <a:extLst>
                <a:ext uri="{FF2B5EF4-FFF2-40B4-BE49-F238E27FC236}">
                  <a16:creationId xmlns:a16="http://schemas.microsoft.com/office/drawing/2014/main" id="{C33A7663-AF44-933B-A442-8FA03DEFC51B}"/>
                </a:ext>
              </a:extLst>
            </p:cNvPr>
            <p:cNvSpPr/>
            <p:nvPr/>
          </p:nvSpPr>
          <p:spPr>
            <a:xfrm>
              <a:off x="4421956" y="3421198"/>
              <a:ext cx="12658" cy="45720"/>
            </a:xfrm>
            <a:custGeom>
              <a:avLst/>
              <a:gdLst>
                <a:gd name="connsiteX0" fmla="*/ 0 w 12658"/>
                <a:gd name="connsiteY0" fmla="*/ 0 h 85555"/>
                <a:gd name="connsiteX1" fmla="*/ 0 w 12658"/>
                <a:gd name="connsiteY1" fmla="*/ 85556 h 8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5555">
                  <a:moveTo>
                    <a:pt x="0" y="0"/>
                  </a:moveTo>
                  <a:lnTo>
                    <a:pt x="0" y="8555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6" name="Freeform 705">
              <a:extLst>
                <a:ext uri="{FF2B5EF4-FFF2-40B4-BE49-F238E27FC236}">
                  <a16:creationId xmlns:a16="http://schemas.microsoft.com/office/drawing/2014/main" id="{8FDCCEA1-F30B-831D-DA8C-C399F0A67545}"/>
                </a:ext>
              </a:extLst>
            </p:cNvPr>
            <p:cNvSpPr/>
            <p:nvPr/>
          </p:nvSpPr>
          <p:spPr>
            <a:xfrm>
              <a:off x="4433855" y="3421198"/>
              <a:ext cx="12658" cy="45720"/>
            </a:xfrm>
            <a:custGeom>
              <a:avLst/>
              <a:gdLst>
                <a:gd name="connsiteX0" fmla="*/ 0 w 12658"/>
                <a:gd name="connsiteY0" fmla="*/ 0 h 85555"/>
                <a:gd name="connsiteX1" fmla="*/ 0 w 12658"/>
                <a:gd name="connsiteY1" fmla="*/ 85556 h 8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5555">
                  <a:moveTo>
                    <a:pt x="0" y="0"/>
                  </a:moveTo>
                  <a:lnTo>
                    <a:pt x="0" y="8555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7" name="Freeform 706">
              <a:extLst>
                <a:ext uri="{FF2B5EF4-FFF2-40B4-BE49-F238E27FC236}">
                  <a16:creationId xmlns:a16="http://schemas.microsoft.com/office/drawing/2014/main" id="{916A85CC-805A-D54A-DD0C-D205A24D42C3}"/>
                </a:ext>
              </a:extLst>
            </p:cNvPr>
            <p:cNvSpPr/>
            <p:nvPr/>
          </p:nvSpPr>
          <p:spPr>
            <a:xfrm>
              <a:off x="4447906" y="3421198"/>
              <a:ext cx="12658" cy="45720"/>
            </a:xfrm>
            <a:custGeom>
              <a:avLst/>
              <a:gdLst>
                <a:gd name="connsiteX0" fmla="*/ 0 w 12658"/>
                <a:gd name="connsiteY0" fmla="*/ 0 h 85555"/>
                <a:gd name="connsiteX1" fmla="*/ 0 w 12658"/>
                <a:gd name="connsiteY1" fmla="*/ 85556 h 8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5555">
                  <a:moveTo>
                    <a:pt x="0" y="0"/>
                  </a:moveTo>
                  <a:lnTo>
                    <a:pt x="0" y="8555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8" name="Freeform 707">
              <a:extLst>
                <a:ext uri="{FF2B5EF4-FFF2-40B4-BE49-F238E27FC236}">
                  <a16:creationId xmlns:a16="http://schemas.microsoft.com/office/drawing/2014/main" id="{630088F2-B55B-B545-D813-3D6E82EA37B6}"/>
                </a:ext>
              </a:extLst>
            </p:cNvPr>
            <p:cNvSpPr/>
            <p:nvPr/>
          </p:nvSpPr>
          <p:spPr>
            <a:xfrm>
              <a:off x="4459425" y="3421198"/>
              <a:ext cx="12658" cy="45720"/>
            </a:xfrm>
            <a:custGeom>
              <a:avLst/>
              <a:gdLst>
                <a:gd name="connsiteX0" fmla="*/ 0 w 12658"/>
                <a:gd name="connsiteY0" fmla="*/ 0 h 85555"/>
                <a:gd name="connsiteX1" fmla="*/ 0 w 12658"/>
                <a:gd name="connsiteY1" fmla="*/ 85556 h 8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5555">
                  <a:moveTo>
                    <a:pt x="0" y="0"/>
                  </a:moveTo>
                  <a:lnTo>
                    <a:pt x="0" y="8555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9" name="Freeform 708">
              <a:extLst>
                <a:ext uri="{FF2B5EF4-FFF2-40B4-BE49-F238E27FC236}">
                  <a16:creationId xmlns:a16="http://schemas.microsoft.com/office/drawing/2014/main" id="{F42F85FA-0914-FAB0-F22B-03EFF0F12F64}"/>
                </a:ext>
              </a:extLst>
            </p:cNvPr>
            <p:cNvSpPr/>
            <p:nvPr/>
          </p:nvSpPr>
          <p:spPr>
            <a:xfrm>
              <a:off x="4473477" y="3429279"/>
              <a:ext cx="12658" cy="45720"/>
            </a:xfrm>
            <a:custGeom>
              <a:avLst/>
              <a:gdLst>
                <a:gd name="connsiteX0" fmla="*/ 0 w 12658"/>
                <a:gd name="connsiteY0" fmla="*/ 0 h 85684"/>
                <a:gd name="connsiteX1" fmla="*/ 0 w 12658"/>
                <a:gd name="connsiteY1" fmla="*/ 85684 h 8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5684">
                  <a:moveTo>
                    <a:pt x="0" y="0"/>
                  </a:moveTo>
                  <a:lnTo>
                    <a:pt x="0" y="85684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0" name="Freeform 709">
              <a:extLst>
                <a:ext uri="{FF2B5EF4-FFF2-40B4-BE49-F238E27FC236}">
                  <a16:creationId xmlns:a16="http://schemas.microsoft.com/office/drawing/2014/main" id="{0DA1A62F-B6E5-A83E-E2F3-121297A73A65}"/>
                </a:ext>
              </a:extLst>
            </p:cNvPr>
            <p:cNvSpPr/>
            <p:nvPr/>
          </p:nvSpPr>
          <p:spPr>
            <a:xfrm>
              <a:off x="4480945" y="3429279"/>
              <a:ext cx="12658" cy="45720"/>
            </a:xfrm>
            <a:custGeom>
              <a:avLst/>
              <a:gdLst>
                <a:gd name="connsiteX0" fmla="*/ 0 w 12658"/>
                <a:gd name="connsiteY0" fmla="*/ 0 h 85684"/>
                <a:gd name="connsiteX1" fmla="*/ 0 w 12658"/>
                <a:gd name="connsiteY1" fmla="*/ 85684 h 8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5684">
                  <a:moveTo>
                    <a:pt x="0" y="0"/>
                  </a:moveTo>
                  <a:lnTo>
                    <a:pt x="0" y="85684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1" name="Freeform 710">
              <a:extLst>
                <a:ext uri="{FF2B5EF4-FFF2-40B4-BE49-F238E27FC236}">
                  <a16:creationId xmlns:a16="http://schemas.microsoft.com/office/drawing/2014/main" id="{F3EFF4C6-3BA9-9D54-39B4-58C2084101CE}"/>
                </a:ext>
              </a:extLst>
            </p:cNvPr>
            <p:cNvSpPr/>
            <p:nvPr/>
          </p:nvSpPr>
          <p:spPr>
            <a:xfrm>
              <a:off x="4487022" y="3429279"/>
              <a:ext cx="12658" cy="45720"/>
            </a:xfrm>
            <a:custGeom>
              <a:avLst/>
              <a:gdLst>
                <a:gd name="connsiteX0" fmla="*/ 0 w 12658"/>
                <a:gd name="connsiteY0" fmla="*/ 0 h 85684"/>
                <a:gd name="connsiteX1" fmla="*/ 0 w 12658"/>
                <a:gd name="connsiteY1" fmla="*/ 85684 h 8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5684">
                  <a:moveTo>
                    <a:pt x="0" y="0"/>
                  </a:moveTo>
                  <a:lnTo>
                    <a:pt x="0" y="85684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2" name="Freeform 711">
              <a:extLst>
                <a:ext uri="{FF2B5EF4-FFF2-40B4-BE49-F238E27FC236}">
                  <a16:creationId xmlns:a16="http://schemas.microsoft.com/office/drawing/2014/main" id="{03BDC687-87A9-01FB-FFCA-149ACA4AFAA3}"/>
                </a:ext>
              </a:extLst>
            </p:cNvPr>
            <p:cNvSpPr/>
            <p:nvPr/>
          </p:nvSpPr>
          <p:spPr>
            <a:xfrm>
              <a:off x="4496136" y="3437489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3" name="Freeform 712">
              <a:extLst>
                <a:ext uri="{FF2B5EF4-FFF2-40B4-BE49-F238E27FC236}">
                  <a16:creationId xmlns:a16="http://schemas.microsoft.com/office/drawing/2014/main" id="{550A0190-E390-7CFD-1D51-530CC9FBE77A}"/>
                </a:ext>
              </a:extLst>
            </p:cNvPr>
            <p:cNvSpPr/>
            <p:nvPr/>
          </p:nvSpPr>
          <p:spPr>
            <a:xfrm>
              <a:off x="4503478" y="3437489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4" name="Freeform 713">
              <a:extLst>
                <a:ext uri="{FF2B5EF4-FFF2-40B4-BE49-F238E27FC236}">
                  <a16:creationId xmlns:a16="http://schemas.microsoft.com/office/drawing/2014/main" id="{9696742D-86A6-DE9A-177E-E79217A4C0FB}"/>
                </a:ext>
              </a:extLst>
            </p:cNvPr>
            <p:cNvSpPr/>
            <p:nvPr/>
          </p:nvSpPr>
          <p:spPr>
            <a:xfrm>
              <a:off x="4524998" y="3437489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5" name="Freeform 714">
              <a:extLst>
                <a:ext uri="{FF2B5EF4-FFF2-40B4-BE49-F238E27FC236}">
                  <a16:creationId xmlns:a16="http://schemas.microsoft.com/office/drawing/2014/main" id="{35C53ED8-8AA5-BCBB-1836-7754490C9D12}"/>
                </a:ext>
              </a:extLst>
            </p:cNvPr>
            <p:cNvSpPr/>
            <p:nvPr/>
          </p:nvSpPr>
          <p:spPr>
            <a:xfrm>
              <a:off x="4528542" y="3437489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6" name="Freeform 715">
              <a:extLst>
                <a:ext uri="{FF2B5EF4-FFF2-40B4-BE49-F238E27FC236}">
                  <a16:creationId xmlns:a16="http://schemas.microsoft.com/office/drawing/2014/main" id="{0A380271-8502-D3F8-338E-D800A6C53E2A}"/>
                </a:ext>
              </a:extLst>
            </p:cNvPr>
            <p:cNvSpPr/>
            <p:nvPr/>
          </p:nvSpPr>
          <p:spPr>
            <a:xfrm>
              <a:off x="4571962" y="3437489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7" name="Freeform 716">
              <a:extLst>
                <a:ext uri="{FF2B5EF4-FFF2-40B4-BE49-F238E27FC236}">
                  <a16:creationId xmlns:a16="http://schemas.microsoft.com/office/drawing/2014/main" id="{606D075F-A321-AFF7-05A5-0D9B83031C2C}"/>
                </a:ext>
              </a:extLst>
            </p:cNvPr>
            <p:cNvSpPr/>
            <p:nvPr/>
          </p:nvSpPr>
          <p:spPr>
            <a:xfrm>
              <a:off x="4579937" y="3452624"/>
              <a:ext cx="12658" cy="45720"/>
            </a:xfrm>
            <a:custGeom>
              <a:avLst/>
              <a:gdLst>
                <a:gd name="connsiteX0" fmla="*/ 0 w 12658"/>
                <a:gd name="connsiteY0" fmla="*/ 0 h 88634"/>
                <a:gd name="connsiteX1" fmla="*/ 0 w 12658"/>
                <a:gd name="connsiteY1" fmla="*/ 88634 h 8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634">
                  <a:moveTo>
                    <a:pt x="0" y="0"/>
                  </a:moveTo>
                  <a:lnTo>
                    <a:pt x="0" y="88634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" name="Freeform 717">
              <a:extLst>
                <a:ext uri="{FF2B5EF4-FFF2-40B4-BE49-F238E27FC236}">
                  <a16:creationId xmlns:a16="http://schemas.microsoft.com/office/drawing/2014/main" id="{D5155F79-E231-19FE-B1DB-8C82B6FD9591}"/>
                </a:ext>
              </a:extLst>
            </p:cNvPr>
            <p:cNvSpPr/>
            <p:nvPr/>
          </p:nvSpPr>
          <p:spPr>
            <a:xfrm>
              <a:off x="4591330" y="3452624"/>
              <a:ext cx="12658" cy="45720"/>
            </a:xfrm>
            <a:custGeom>
              <a:avLst/>
              <a:gdLst>
                <a:gd name="connsiteX0" fmla="*/ 0 w 12658"/>
                <a:gd name="connsiteY0" fmla="*/ 0 h 88634"/>
                <a:gd name="connsiteX1" fmla="*/ 0 w 12658"/>
                <a:gd name="connsiteY1" fmla="*/ 88634 h 8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634">
                  <a:moveTo>
                    <a:pt x="0" y="0"/>
                  </a:moveTo>
                  <a:lnTo>
                    <a:pt x="0" y="88634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9" name="Freeform 718">
              <a:extLst>
                <a:ext uri="{FF2B5EF4-FFF2-40B4-BE49-F238E27FC236}">
                  <a16:creationId xmlns:a16="http://schemas.microsoft.com/office/drawing/2014/main" id="{D43D6E2B-24F6-7A6E-18DE-50FF0FD62614}"/>
                </a:ext>
              </a:extLst>
            </p:cNvPr>
            <p:cNvSpPr/>
            <p:nvPr/>
          </p:nvSpPr>
          <p:spPr>
            <a:xfrm>
              <a:off x="4613989" y="3452624"/>
              <a:ext cx="12658" cy="45720"/>
            </a:xfrm>
            <a:custGeom>
              <a:avLst/>
              <a:gdLst>
                <a:gd name="connsiteX0" fmla="*/ 0 w 12658"/>
                <a:gd name="connsiteY0" fmla="*/ 0 h 88634"/>
                <a:gd name="connsiteX1" fmla="*/ 0 w 12658"/>
                <a:gd name="connsiteY1" fmla="*/ 88634 h 8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634">
                  <a:moveTo>
                    <a:pt x="0" y="0"/>
                  </a:moveTo>
                  <a:lnTo>
                    <a:pt x="0" y="88634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0" name="Freeform 719">
              <a:extLst>
                <a:ext uri="{FF2B5EF4-FFF2-40B4-BE49-F238E27FC236}">
                  <a16:creationId xmlns:a16="http://schemas.microsoft.com/office/drawing/2014/main" id="{EC6A1062-E3ED-74DC-FAAF-738BEAEF5208}"/>
                </a:ext>
              </a:extLst>
            </p:cNvPr>
            <p:cNvSpPr/>
            <p:nvPr/>
          </p:nvSpPr>
          <p:spPr>
            <a:xfrm>
              <a:off x="4636648" y="3471993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1" name="Freeform 720">
              <a:extLst>
                <a:ext uri="{FF2B5EF4-FFF2-40B4-BE49-F238E27FC236}">
                  <a16:creationId xmlns:a16="http://schemas.microsoft.com/office/drawing/2014/main" id="{B24053DE-BE0E-EAD1-4257-221E08180F64}"/>
                </a:ext>
              </a:extLst>
            </p:cNvPr>
            <p:cNvSpPr/>
            <p:nvPr/>
          </p:nvSpPr>
          <p:spPr>
            <a:xfrm>
              <a:off x="4656016" y="3471993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2" name="Freeform 721">
              <a:extLst>
                <a:ext uri="{FF2B5EF4-FFF2-40B4-BE49-F238E27FC236}">
                  <a16:creationId xmlns:a16="http://schemas.microsoft.com/office/drawing/2014/main" id="{6F4E7666-0F79-9B0C-E9BB-F6963926D8EC}"/>
                </a:ext>
              </a:extLst>
            </p:cNvPr>
            <p:cNvSpPr/>
            <p:nvPr/>
          </p:nvSpPr>
          <p:spPr>
            <a:xfrm>
              <a:off x="4667788" y="3471993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3" name="Freeform 722">
              <a:extLst>
                <a:ext uri="{FF2B5EF4-FFF2-40B4-BE49-F238E27FC236}">
                  <a16:creationId xmlns:a16="http://schemas.microsoft.com/office/drawing/2014/main" id="{F183834B-0BED-FDFE-D469-F6E562179CD1}"/>
                </a:ext>
              </a:extLst>
            </p:cNvPr>
            <p:cNvSpPr/>
            <p:nvPr/>
          </p:nvSpPr>
          <p:spPr>
            <a:xfrm>
              <a:off x="4672725" y="3471993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4" name="Freeform 723">
              <a:extLst>
                <a:ext uri="{FF2B5EF4-FFF2-40B4-BE49-F238E27FC236}">
                  <a16:creationId xmlns:a16="http://schemas.microsoft.com/office/drawing/2014/main" id="{A22E9678-D109-B82B-C1F6-BD38791D8DCD}"/>
                </a:ext>
              </a:extLst>
            </p:cNvPr>
            <p:cNvSpPr/>
            <p:nvPr/>
          </p:nvSpPr>
          <p:spPr>
            <a:xfrm>
              <a:off x="4677409" y="3471993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5" name="Freeform 724">
              <a:extLst>
                <a:ext uri="{FF2B5EF4-FFF2-40B4-BE49-F238E27FC236}">
                  <a16:creationId xmlns:a16="http://schemas.microsoft.com/office/drawing/2014/main" id="{7F526E78-52CA-0FED-AA42-2C9983F2EC75}"/>
                </a:ext>
              </a:extLst>
            </p:cNvPr>
            <p:cNvSpPr/>
            <p:nvPr/>
          </p:nvSpPr>
          <p:spPr>
            <a:xfrm>
              <a:off x="4693359" y="3471993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6" name="Freeform 725">
              <a:extLst>
                <a:ext uri="{FF2B5EF4-FFF2-40B4-BE49-F238E27FC236}">
                  <a16:creationId xmlns:a16="http://schemas.microsoft.com/office/drawing/2014/main" id="{6ACA40A6-3DE8-C081-B445-A145BFEB0891}"/>
                </a:ext>
              </a:extLst>
            </p:cNvPr>
            <p:cNvSpPr/>
            <p:nvPr/>
          </p:nvSpPr>
          <p:spPr>
            <a:xfrm>
              <a:off x="4699815" y="3471993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7" name="Freeform 726">
              <a:extLst>
                <a:ext uri="{FF2B5EF4-FFF2-40B4-BE49-F238E27FC236}">
                  <a16:creationId xmlns:a16="http://schemas.microsoft.com/office/drawing/2014/main" id="{9C7B4065-74C1-D4C1-CB2B-E50E5F32A331}"/>
                </a:ext>
              </a:extLst>
            </p:cNvPr>
            <p:cNvSpPr/>
            <p:nvPr/>
          </p:nvSpPr>
          <p:spPr>
            <a:xfrm>
              <a:off x="4720955" y="3471993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8" name="Freeform 727">
              <a:extLst>
                <a:ext uri="{FF2B5EF4-FFF2-40B4-BE49-F238E27FC236}">
                  <a16:creationId xmlns:a16="http://schemas.microsoft.com/office/drawing/2014/main" id="{1902B922-723C-5D70-0FBA-4A3EF18A46FA}"/>
                </a:ext>
              </a:extLst>
            </p:cNvPr>
            <p:cNvSpPr/>
            <p:nvPr/>
          </p:nvSpPr>
          <p:spPr>
            <a:xfrm>
              <a:off x="4746779" y="3471993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9" name="Freeform 728">
              <a:extLst>
                <a:ext uri="{FF2B5EF4-FFF2-40B4-BE49-F238E27FC236}">
                  <a16:creationId xmlns:a16="http://schemas.microsoft.com/office/drawing/2014/main" id="{1BB0CBF9-5F91-0BE3-4200-6482D07C8F8C}"/>
                </a:ext>
              </a:extLst>
            </p:cNvPr>
            <p:cNvSpPr/>
            <p:nvPr/>
          </p:nvSpPr>
          <p:spPr>
            <a:xfrm>
              <a:off x="4753868" y="3471993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0" name="Freeform 729">
              <a:extLst>
                <a:ext uri="{FF2B5EF4-FFF2-40B4-BE49-F238E27FC236}">
                  <a16:creationId xmlns:a16="http://schemas.microsoft.com/office/drawing/2014/main" id="{01FB8484-58DC-08C8-6E55-6FFDC352443B}"/>
                </a:ext>
              </a:extLst>
            </p:cNvPr>
            <p:cNvSpPr/>
            <p:nvPr/>
          </p:nvSpPr>
          <p:spPr>
            <a:xfrm>
              <a:off x="4768805" y="3471993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1" name="Freeform 730">
              <a:extLst>
                <a:ext uri="{FF2B5EF4-FFF2-40B4-BE49-F238E27FC236}">
                  <a16:creationId xmlns:a16="http://schemas.microsoft.com/office/drawing/2014/main" id="{6FDB32A7-7140-CAA0-E77D-89A517E78454}"/>
                </a:ext>
              </a:extLst>
            </p:cNvPr>
            <p:cNvSpPr/>
            <p:nvPr/>
          </p:nvSpPr>
          <p:spPr>
            <a:xfrm>
              <a:off x="4776780" y="3471993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2" name="Freeform 731">
              <a:extLst>
                <a:ext uri="{FF2B5EF4-FFF2-40B4-BE49-F238E27FC236}">
                  <a16:creationId xmlns:a16="http://schemas.microsoft.com/office/drawing/2014/main" id="{BD98EB66-8D99-8487-C0D5-18496807C199}"/>
                </a:ext>
              </a:extLst>
            </p:cNvPr>
            <p:cNvSpPr/>
            <p:nvPr/>
          </p:nvSpPr>
          <p:spPr>
            <a:xfrm>
              <a:off x="4829947" y="3529843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3" name="Freeform 732">
              <a:extLst>
                <a:ext uri="{FF2B5EF4-FFF2-40B4-BE49-F238E27FC236}">
                  <a16:creationId xmlns:a16="http://schemas.microsoft.com/office/drawing/2014/main" id="{A65B4E97-9171-C45E-4250-97CBE13B819C}"/>
                </a:ext>
              </a:extLst>
            </p:cNvPr>
            <p:cNvSpPr/>
            <p:nvPr/>
          </p:nvSpPr>
          <p:spPr>
            <a:xfrm>
              <a:off x="4842606" y="3556908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4" name="Freeform 733">
              <a:extLst>
                <a:ext uri="{FF2B5EF4-FFF2-40B4-BE49-F238E27FC236}">
                  <a16:creationId xmlns:a16="http://schemas.microsoft.com/office/drawing/2014/main" id="{5920B8FF-BE6F-0D7C-236C-39B979490D55}"/>
                </a:ext>
              </a:extLst>
            </p:cNvPr>
            <p:cNvSpPr/>
            <p:nvPr/>
          </p:nvSpPr>
          <p:spPr>
            <a:xfrm>
              <a:off x="4846403" y="3556908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5" name="Freeform 734">
              <a:extLst>
                <a:ext uri="{FF2B5EF4-FFF2-40B4-BE49-F238E27FC236}">
                  <a16:creationId xmlns:a16="http://schemas.microsoft.com/office/drawing/2014/main" id="{A070E20C-0B7A-427B-33FC-BCE1FAF85818}"/>
                </a:ext>
              </a:extLst>
            </p:cNvPr>
            <p:cNvSpPr/>
            <p:nvPr/>
          </p:nvSpPr>
          <p:spPr>
            <a:xfrm>
              <a:off x="4886658" y="3556908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6" name="Freeform 735">
              <a:extLst>
                <a:ext uri="{FF2B5EF4-FFF2-40B4-BE49-F238E27FC236}">
                  <a16:creationId xmlns:a16="http://schemas.microsoft.com/office/drawing/2014/main" id="{6AA59B26-E312-7344-7198-80CC7B54F752}"/>
                </a:ext>
              </a:extLst>
            </p:cNvPr>
            <p:cNvSpPr/>
            <p:nvPr/>
          </p:nvSpPr>
          <p:spPr>
            <a:xfrm>
              <a:off x="4906912" y="3556908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7" name="Freeform 736">
              <a:extLst>
                <a:ext uri="{FF2B5EF4-FFF2-40B4-BE49-F238E27FC236}">
                  <a16:creationId xmlns:a16="http://schemas.microsoft.com/office/drawing/2014/main" id="{D94FEA1A-636B-4CFD-EAD7-B0F0F81BCA69}"/>
                </a:ext>
              </a:extLst>
            </p:cNvPr>
            <p:cNvSpPr/>
            <p:nvPr/>
          </p:nvSpPr>
          <p:spPr>
            <a:xfrm>
              <a:off x="4912229" y="3556908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8" name="Freeform 737">
              <a:extLst>
                <a:ext uri="{FF2B5EF4-FFF2-40B4-BE49-F238E27FC236}">
                  <a16:creationId xmlns:a16="http://schemas.microsoft.com/office/drawing/2014/main" id="{C7E8ADD9-9386-20A1-0DBF-6E460E205DF3}"/>
                </a:ext>
              </a:extLst>
            </p:cNvPr>
            <p:cNvSpPr/>
            <p:nvPr/>
          </p:nvSpPr>
          <p:spPr>
            <a:xfrm>
              <a:off x="4916913" y="3556908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9" name="Freeform 738">
              <a:extLst>
                <a:ext uri="{FF2B5EF4-FFF2-40B4-BE49-F238E27FC236}">
                  <a16:creationId xmlns:a16="http://schemas.microsoft.com/office/drawing/2014/main" id="{5A6F75F9-BBE5-21DA-ADC5-9DB3360CA46C}"/>
                </a:ext>
              </a:extLst>
            </p:cNvPr>
            <p:cNvSpPr/>
            <p:nvPr/>
          </p:nvSpPr>
          <p:spPr>
            <a:xfrm>
              <a:off x="4962737" y="3556908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0" name="Freeform 739">
              <a:extLst>
                <a:ext uri="{FF2B5EF4-FFF2-40B4-BE49-F238E27FC236}">
                  <a16:creationId xmlns:a16="http://schemas.microsoft.com/office/drawing/2014/main" id="{95DBFFFA-45D6-4285-4871-ABE57C7B34C3}"/>
                </a:ext>
              </a:extLst>
            </p:cNvPr>
            <p:cNvSpPr/>
            <p:nvPr/>
          </p:nvSpPr>
          <p:spPr>
            <a:xfrm>
              <a:off x="5049703" y="3556908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1" name="Freeform 740">
              <a:extLst>
                <a:ext uri="{FF2B5EF4-FFF2-40B4-BE49-F238E27FC236}">
                  <a16:creationId xmlns:a16="http://schemas.microsoft.com/office/drawing/2014/main" id="{CBE5D3EF-4FAD-E23C-4F1F-DC6FEDB236AE}"/>
                </a:ext>
              </a:extLst>
            </p:cNvPr>
            <p:cNvSpPr/>
            <p:nvPr/>
          </p:nvSpPr>
          <p:spPr>
            <a:xfrm>
              <a:off x="5081223" y="3556908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2" name="Freeform 741">
              <a:extLst>
                <a:ext uri="{FF2B5EF4-FFF2-40B4-BE49-F238E27FC236}">
                  <a16:creationId xmlns:a16="http://schemas.microsoft.com/office/drawing/2014/main" id="{5210F59C-97A3-B617-A3A2-91019A296BC2}"/>
                </a:ext>
              </a:extLst>
            </p:cNvPr>
            <p:cNvSpPr/>
            <p:nvPr/>
          </p:nvSpPr>
          <p:spPr>
            <a:xfrm>
              <a:off x="5106414" y="3556908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3" name="Freeform 742">
              <a:extLst>
                <a:ext uri="{FF2B5EF4-FFF2-40B4-BE49-F238E27FC236}">
                  <a16:creationId xmlns:a16="http://schemas.microsoft.com/office/drawing/2014/main" id="{3E378117-54A5-BEEC-0889-066F43F29A40}"/>
                </a:ext>
              </a:extLst>
            </p:cNvPr>
            <p:cNvSpPr/>
            <p:nvPr/>
          </p:nvSpPr>
          <p:spPr>
            <a:xfrm>
              <a:off x="5114136" y="3556908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4" name="Freeform 743">
              <a:extLst>
                <a:ext uri="{FF2B5EF4-FFF2-40B4-BE49-F238E27FC236}">
                  <a16:creationId xmlns:a16="http://schemas.microsoft.com/office/drawing/2014/main" id="{48C4C0C4-68A0-39E1-D405-73B7E8A973B2}"/>
                </a:ext>
              </a:extLst>
            </p:cNvPr>
            <p:cNvSpPr/>
            <p:nvPr/>
          </p:nvSpPr>
          <p:spPr>
            <a:xfrm>
              <a:off x="5173758" y="3556908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5" name="Freeform 744">
              <a:extLst>
                <a:ext uri="{FF2B5EF4-FFF2-40B4-BE49-F238E27FC236}">
                  <a16:creationId xmlns:a16="http://schemas.microsoft.com/office/drawing/2014/main" id="{11552171-29B5-4EE4-396D-EB1A253C65E1}"/>
                </a:ext>
              </a:extLst>
            </p:cNvPr>
            <p:cNvSpPr/>
            <p:nvPr/>
          </p:nvSpPr>
          <p:spPr>
            <a:xfrm>
              <a:off x="5331233" y="3556908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6" name="Freeform 745">
              <a:extLst>
                <a:ext uri="{FF2B5EF4-FFF2-40B4-BE49-F238E27FC236}">
                  <a16:creationId xmlns:a16="http://schemas.microsoft.com/office/drawing/2014/main" id="{9CDE8679-A1C8-B381-1712-00D1A9331661}"/>
                </a:ext>
              </a:extLst>
            </p:cNvPr>
            <p:cNvSpPr/>
            <p:nvPr/>
          </p:nvSpPr>
          <p:spPr>
            <a:xfrm>
              <a:off x="4129159" y="3337310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12700" cap="flat">
              <a:solidFill>
                <a:srgbClr val="4472C4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48" name="Freeform 747">
            <a:extLst>
              <a:ext uri="{FF2B5EF4-FFF2-40B4-BE49-F238E27FC236}">
                <a16:creationId xmlns:a16="http://schemas.microsoft.com/office/drawing/2014/main" id="{D5C2FD6D-703A-DA61-834F-B2918C708219}"/>
              </a:ext>
            </a:extLst>
          </p:cNvPr>
          <p:cNvSpPr/>
          <p:nvPr/>
        </p:nvSpPr>
        <p:spPr>
          <a:xfrm>
            <a:off x="852854" y="1473714"/>
            <a:ext cx="3019585" cy="1307582"/>
          </a:xfrm>
          <a:custGeom>
            <a:avLst/>
            <a:gdLst>
              <a:gd name="connsiteX0" fmla="*/ 4026114 w 4026113"/>
              <a:gd name="connsiteY0" fmla="*/ 1743444 h 1743443"/>
              <a:gd name="connsiteX1" fmla="*/ 3625591 w 4026113"/>
              <a:gd name="connsiteY1" fmla="*/ 1743444 h 1743443"/>
              <a:gd name="connsiteX2" fmla="*/ 3625591 w 4026113"/>
              <a:gd name="connsiteY2" fmla="*/ 1724844 h 1743443"/>
              <a:gd name="connsiteX3" fmla="*/ 3614831 w 4026113"/>
              <a:gd name="connsiteY3" fmla="*/ 1724844 h 1743443"/>
              <a:gd name="connsiteX4" fmla="*/ 3614831 w 4026113"/>
              <a:gd name="connsiteY4" fmla="*/ 1714583 h 1743443"/>
              <a:gd name="connsiteX5" fmla="*/ 3554702 w 4026113"/>
              <a:gd name="connsiteY5" fmla="*/ 1714583 h 1743443"/>
              <a:gd name="connsiteX6" fmla="*/ 3554702 w 4026113"/>
              <a:gd name="connsiteY6" fmla="*/ 1688159 h 1743443"/>
              <a:gd name="connsiteX7" fmla="*/ 3545335 w 4026113"/>
              <a:gd name="connsiteY7" fmla="*/ 1688159 h 1743443"/>
              <a:gd name="connsiteX8" fmla="*/ 3545335 w 4026113"/>
              <a:gd name="connsiteY8" fmla="*/ 1676871 h 1743443"/>
              <a:gd name="connsiteX9" fmla="*/ 3364441 w 4026113"/>
              <a:gd name="connsiteY9" fmla="*/ 1676871 h 1743443"/>
              <a:gd name="connsiteX10" fmla="*/ 3364441 w 4026113"/>
              <a:gd name="connsiteY10" fmla="*/ 1667893 h 1743443"/>
              <a:gd name="connsiteX11" fmla="*/ 3280007 w 4026113"/>
              <a:gd name="connsiteY11" fmla="*/ 1667893 h 1743443"/>
              <a:gd name="connsiteX12" fmla="*/ 3280007 w 4026113"/>
              <a:gd name="connsiteY12" fmla="*/ 1655322 h 1743443"/>
              <a:gd name="connsiteX13" fmla="*/ 3267222 w 4026113"/>
              <a:gd name="connsiteY13" fmla="*/ 1655322 h 1743443"/>
              <a:gd name="connsiteX14" fmla="*/ 3213802 w 4026113"/>
              <a:gd name="connsiteY14" fmla="*/ 1655322 h 1743443"/>
              <a:gd name="connsiteX15" fmla="*/ 3213802 w 4026113"/>
              <a:gd name="connsiteY15" fmla="*/ 1644034 h 1743443"/>
              <a:gd name="connsiteX16" fmla="*/ 3156711 w 4026113"/>
              <a:gd name="connsiteY16" fmla="*/ 1644034 h 1743443"/>
              <a:gd name="connsiteX17" fmla="*/ 3156711 w 4026113"/>
              <a:gd name="connsiteY17" fmla="*/ 1629796 h 1743443"/>
              <a:gd name="connsiteX18" fmla="*/ 3026073 w 4026113"/>
              <a:gd name="connsiteY18" fmla="*/ 1629796 h 1743443"/>
              <a:gd name="connsiteX19" fmla="*/ 3026073 w 4026113"/>
              <a:gd name="connsiteY19" fmla="*/ 1619791 h 1743443"/>
              <a:gd name="connsiteX20" fmla="*/ 2991515 w 4026113"/>
              <a:gd name="connsiteY20" fmla="*/ 1619791 h 1743443"/>
              <a:gd name="connsiteX21" fmla="*/ 2991515 w 4026113"/>
              <a:gd name="connsiteY21" fmla="*/ 1612993 h 1743443"/>
              <a:gd name="connsiteX22" fmla="*/ 2972780 w 4026113"/>
              <a:gd name="connsiteY22" fmla="*/ 1612993 h 1743443"/>
              <a:gd name="connsiteX23" fmla="*/ 2972780 w 4026113"/>
              <a:gd name="connsiteY23" fmla="*/ 1593881 h 1743443"/>
              <a:gd name="connsiteX24" fmla="*/ 2936956 w 4026113"/>
              <a:gd name="connsiteY24" fmla="*/ 1593881 h 1743443"/>
              <a:gd name="connsiteX25" fmla="*/ 2936956 w 4026113"/>
              <a:gd name="connsiteY25" fmla="*/ 1586569 h 1743443"/>
              <a:gd name="connsiteX26" fmla="*/ 2903283 w 4026113"/>
              <a:gd name="connsiteY26" fmla="*/ 1586569 h 1743443"/>
              <a:gd name="connsiteX27" fmla="*/ 2903283 w 4026113"/>
              <a:gd name="connsiteY27" fmla="*/ 1581310 h 1743443"/>
              <a:gd name="connsiteX28" fmla="*/ 2839736 w 4026113"/>
              <a:gd name="connsiteY28" fmla="*/ 1581310 h 1743443"/>
              <a:gd name="connsiteX29" fmla="*/ 2839736 w 4026113"/>
              <a:gd name="connsiteY29" fmla="*/ 1570536 h 1743443"/>
              <a:gd name="connsiteX30" fmla="*/ 2820875 w 4026113"/>
              <a:gd name="connsiteY30" fmla="*/ 1570536 h 1743443"/>
              <a:gd name="connsiteX31" fmla="*/ 2820875 w 4026113"/>
              <a:gd name="connsiteY31" fmla="*/ 1557965 h 1743443"/>
              <a:gd name="connsiteX32" fmla="*/ 2802519 w 4026113"/>
              <a:gd name="connsiteY32" fmla="*/ 1557965 h 1743443"/>
              <a:gd name="connsiteX33" fmla="*/ 2802519 w 4026113"/>
              <a:gd name="connsiteY33" fmla="*/ 1551552 h 1743443"/>
              <a:gd name="connsiteX34" fmla="*/ 2789355 w 4026113"/>
              <a:gd name="connsiteY34" fmla="*/ 1551552 h 1743443"/>
              <a:gd name="connsiteX35" fmla="*/ 2789355 w 4026113"/>
              <a:gd name="connsiteY35" fmla="*/ 1539494 h 1743443"/>
              <a:gd name="connsiteX36" fmla="*/ 2767961 w 4026113"/>
              <a:gd name="connsiteY36" fmla="*/ 1539494 h 1743443"/>
              <a:gd name="connsiteX37" fmla="*/ 2767961 w 4026113"/>
              <a:gd name="connsiteY37" fmla="*/ 1525641 h 1743443"/>
              <a:gd name="connsiteX38" fmla="*/ 2698718 w 4026113"/>
              <a:gd name="connsiteY38" fmla="*/ 1525641 h 1743443"/>
              <a:gd name="connsiteX39" fmla="*/ 2698718 w 4026113"/>
              <a:gd name="connsiteY39" fmla="*/ 1513969 h 1743443"/>
              <a:gd name="connsiteX40" fmla="*/ 2673527 w 4026113"/>
              <a:gd name="connsiteY40" fmla="*/ 1513969 h 1743443"/>
              <a:gd name="connsiteX41" fmla="*/ 2673527 w 4026113"/>
              <a:gd name="connsiteY41" fmla="*/ 1499218 h 1743443"/>
              <a:gd name="connsiteX42" fmla="*/ 2653653 w 4026113"/>
              <a:gd name="connsiteY42" fmla="*/ 1499218 h 1743443"/>
              <a:gd name="connsiteX43" fmla="*/ 2653653 w 4026113"/>
              <a:gd name="connsiteY43" fmla="*/ 1481645 h 1743443"/>
              <a:gd name="connsiteX44" fmla="*/ 2640488 w 4026113"/>
              <a:gd name="connsiteY44" fmla="*/ 1481645 h 1743443"/>
              <a:gd name="connsiteX45" fmla="*/ 2640488 w 4026113"/>
              <a:gd name="connsiteY45" fmla="*/ 1466637 h 1743443"/>
              <a:gd name="connsiteX46" fmla="*/ 2618968 w 4026113"/>
              <a:gd name="connsiteY46" fmla="*/ 1466637 h 1743443"/>
              <a:gd name="connsiteX47" fmla="*/ 2618968 w 4026113"/>
              <a:gd name="connsiteY47" fmla="*/ 1455734 h 1743443"/>
              <a:gd name="connsiteX48" fmla="*/ 2599980 w 4026113"/>
              <a:gd name="connsiteY48" fmla="*/ 1455734 h 1743443"/>
              <a:gd name="connsiteX49" fmla="*/ 2599980 w 4026113"/>
              <a:gd name="connsiteY49" fmla="*/ 1439829 h 1743443"/>
              <a:gd name="connsiteX50" fmla="*/ 2566561 w 4026113"/>
              <a:gd name="connsiteY50" fmla="*/ 1439829 h 1743443"/>
              <a:gd name="connsiteX51" fmla="*/ 2566561 w 4026113"/>
              <a:gd name="connsiteY51" fmla="*/ 1426874 h 1743443"/>
              <a:gd name="connsiteX52" fmla="*/ 2527192 w 4026113"/>
              <a:gd name="connsiteY52" fmla="*/ 1426874 h 1743443"/>
              <a:gd name="connsiteX53" fmla="*/ 2527192 w 4026113"/>
              <a:gd name="connsiteY53" fmla="*/ 1415073 h 1743443"/>
              <a:gd name="connsiteX54" fmla="*/ 2501621 w 4026113"/>
              <a:gd name="connsiteY54" fmla="*/ 1415073 h 1743443"/>
              <a:gd name="connsiteX55" fmla="*/ 2501621 w 4026113"/>
              <a:gd name="connsiteY55" fmla="*/ 1407505 h 1743443"/>
              <a:gd name="connsiteX56" fmla="*/ 2495039 w 4026113"/>
              <a:gd name="connsiteY56" fmla="*/ 1407505 h 1743443"/>
              <a:gd name="connsiteX57" fmla="*/ 2495039 w 4026113"/>
              <a:gd name="connsiteY57" fmla="*/ 1399552 h 1743443"/>
              <a:gd name="connsiteX58" fmla="*/ 2471873 w 4026113"/>
              <a:gd name="connsiteY58" fmla="*/ 1399552 h 1743443"/>
              <a:gd name="connsiteX59" fmla="*/ 2471873 w 4026113"/>
              <a:gd name="connsiteY59" fmla="*/ 1393267 h 1743443"/>
              <a:gd name="connsiteX60" fmla="*/ 2466050 w 4026113"/>
              <a:gd name="connsiteY60" fmla="*/ 1393267 h 1743443"/>
              <a:gd name="connsiteX61" fmla="*/ 2466050 w 4026113"/>
              <a:gd name="connsiteY61" fmla="*/ 1385314 h 1743443"/>
              <a:gd name="connsiteX62" fmla="*/ 2441745 w 4026113"/>
              <a:gd name="connsiteY62" fmla="*/ 1385314 h 1743443"/>
              <a:gd name="connsiteX63" fmla="*/ 2441745 w 4026113"/>
              <a:gd name="connsiteY63" fmla="*/ 1379029 h 1743443"/>
              <a:gd name="connsiteX64" fmla="*/ 2432631 w 4026113"/>
              <a:gd name="connsiteY64" fmla="*/ 1379029 h 1743443"/>
              <a:gd name="connsiteX65" fmla="*/ 2432631 w 4026113"/>
              <a:gd name="connsiteY65" fmla="*/ 1367356 h 1743443"/>
              <a:gd name="connsiteX66" fmla="*/ 2421871 w 4026113"/>
              <a:gd name="connsiteY66" fmla="*/ 1367356 h 1743443"/>
              <a:gd name="connsiteX67" fmla="*/ 2421871 w 4026113"/>
              <a:gd name="connsiteY67" fmla="*/ 1359404 h 1743443"/>
              <a:gd name="connsiteX68" fmla="*/ 2395414 w 4026113"/>
              <a:gd name="connsiteY68" fmla="*/ 1359404 h 1743443"/>
              <a:gd name="connsiteX69" fmla="*/ 2395414 w 4026113"/>
              <a:gd name="connsiteY69" fmla="*/ 1349399 h 1743443"/>
              <a:gd name="connsiteX70" fmla="*/ 2349969 w 4026113"/>
              <a:gd name="connsiteY70" fmla="*/ 1349399 h 1743443"/>
              <a:gd name="connsiteX71" fmla="*/ 2349969 w 4026113"/>
              <a:gd name="connsiteY71" fmla="*/ 1337598 h 1743443"/>
              <a:gd name="connsiteX72" fmla="*/ 2341741 w 4026113"/>
              <a:gd name="connsiteY72" fmla="*/ 1337598 h 1743443"/>
              <a:gd name="connsiteX73" fmla="*/ 2341741 w 4026113"/>
              <a:gd name="connsiteY73" fmla="*/ 1327978 h 1743443"/>
              <a:gd name="connsiteX74" fmla="*/ 2307816 w 4026113"/>
              <a:gd name="connsiteY74" fmla="*/ 1327978 h 1743443"/>
              <a:gd name="connsiteX75" fmla="*/ 2307816 w 4026113"/>
              <a:gd name="connsiteY75" fmla="*/ 1322975 h 1743443"/>
              <a:gd name="connsiteX76" fmla="*/ 2292119 w 4026113"/>
              <a:gd name="connsiteY76" fmla="*/ 1322975 h 1743443"/>
              <a:gd name="connsiteX77" fmla="*/ 2292119 w 4026113"/>
              <a:gd name="connsiteY77" fmla="*/ 1304119 h 1743443"/>
              <a:gd name="connsiteX78" fmla="*/ 2285030 w 4026113"/>
              <a:gd name="connsiteY78" fmla="*/ 1304119 h 1743443"/>
              <a:gd name="connsiteX79" fmla="*/ 2270979 w 4026113"/>
              <a:gd name="connsiteY79" fmla="*/ 1304119 h 1743443"/>
              <a:gd name="connsiteX80" fmla="*/ 2270979 w 4026113"/>
              <a:gd name="connsiteY80" fmla="*/ 1293601 h 1743443"/>
              <a:gd name="connsiteX81" fmla="*/ 2213635 w 4026113"/>
              <a:gd name="connsiteY81" fmla="*/ 1293601 h 1743443"/>
              <a:gd name="connsiteX82" fmla="*/ 2213635 w 4026113"/>
              <a:gd name="connsiteY82" fmla="*/ 1277696 h 1743443"/>
              <a:gd name="connsiteX83" fmla="*/ 2206166 w 4026113"/>
              <a:gd name="connsiteY83" fmla="*/ 1277696 h 1743443"/>
              <a:gd name="connsiteX84" fmla="*/ 2206166 w 4026113"/>
              <a:gd name="connsiteY84" fmla="*/ 1266408 h 1743443"/>
              <a:gd name="connsiteX85" fmla="*/ 2177178 w 4026113"/>
              <a:gd name="connsiteY85" fmla="*/ 1266408 h 1743443"/>
              <a:gd name="connsiteX86" fmla="*/ 2177178 w 4026113"/>
              <a:gd name="connsiteY86" fmla="*/ 1261790 h 1743443"/>
              <a:gd name="connsiteX87" fmla="*/ 2166038 w 4026113"/>
              <a:gd name="connsiteY87" fmla="*/ 1261790 h 1743443"/>
              <a:gd name="connsiteX88" fmla="*/ 2166038 w 4026113"/>
              <a:gd name="connsiteY88" fmla="*/ 1255120 h 1743443"/>
              <a:gd name="connsiteX89" fmla="*/ 2156164 w 4026113"/>
              <a:gd name="connsiteY89" fmla="*/ 1255120 h 1743443"/>
              <a:gd name="connsiteX90" fmla="*/ 2156164 w 4026113"/>
              <a:gd name="connsiteY90" fmla="*/ 1248065 h 1743443"/>
              <a:gd name="connsiteX91" fmla="*/ 2151607 w 4026113"/>
              <a:gd name="connsiteY91" fmla="*/ 1248065 h 1743443"/>
              <a:gd name="connsiteX92" fmla="*/ 2151607 w 4026113"/>
              <a:gd name="connsiteY92" fmla="*/ 1240882 h 1743443"/>
              <a:gd name="connsiteX93" fmla="*/ 2099580 w 4026113"/>
              <a:gd name="connsiteY93" fmla="*/ 1240882 h 1743443"/>
              <a:gd name="connsiteX94" fmla="*/ 2099580 w 4026113"/>
              <a:gd name="connsiteY94" fmla="*/ 1236649 h 1743443"/>
              <a:gd name="connsiteX95" fmla="*/ 2078060 w 4026113"/>
              <a:gd name="connsiteY95" fmla="*/ 1236649 h 1743443"/>
              <a:gd name="connsiteX96" fmla="*/ 2078060 w 4026113"/>
              <a:gd name="connsiteY96" fmla="*/ 1232160 h 1743443"/>
              <a:gd name="connsiteX97" fmla="*/ 2040843 w 4026113"/>
              <a:gd name="connsiteY97" fmla="*/ 1232160 h 1743443"/>
              <a:gd name="connsiteX98" fmla="*/ 2040843 w 4026113"/>
              <a:gd name="connsiteY98" fmla="*/ 1227542 h 1743443"/>
              <a:gd name="connsiteX99" fmla="*/ 2035906 w 4026113"/>
              <a:gd name="connsiteY99" fmla="*/ 1227542 h 1743443"/>
              <a:gd name="connsiteX100" fmla="*/ 2035906 w 4026113"/>
              <a:gd name="connsiteY100" fmla="*/ 1222924 h 1743443"/>
              <a:gd name="connsiteX101" fmla="*/ 2010715 w 4026113"/>
              <a:gd name="connsiteY101" fmla="*/ 1222924 h 1743443"/>
              <a:gd name="connsiteX102" fmla="*/ 2010715 w 4026113"/>
              <a:gd name="connsiteY102" fmla="*/ 1217409 h 1743443"/>
              <a:gd name="connsiteX103" fmla="*/ 1999069 w 4026113"/>
              <a:gd name="connsiteY103" fmla="*/ 1217409 h 1743443"/>
              <a:gd name="connsiteX104" fmla="*/ 1999069 w 4026113"/>
              <a:gd name="connsiteY104" fmla="*/ 1210739 h 1743443"/>
              <a:gd name="connsiteX105" fmla="*/ 1980081 w 4026113"/>
              <a:gd name="connsiteY105" fmla="*/ 1210739 h 1743443"/>
              <a:gd name="connsiteX106" fmla="*/ 1980081 w 4026113"/>
              <a:gd name="connsiteY106" fmla="*/ 1204454 h 1743443"/>
              <a:gd name="connsiteX107" fmla="*/ 1964004 w 4026113"/>
              <a:gd name="connsiteY107" fmla="*/ 1204454 h 1743443"/>
              <a:gd name="connsiteX108" fmla="*/ 1964004 w 4026113"/>
              <a:gd name="connsiteY108" fmla="*/ 1194449 h 1743443"/>
              <a:gd name="connsiteX109" fmla="*/ 1930585 w 4026113"/>
              <a:gd name="connsiteY109" fmla="*/ 1194449 h 1743443"/>
              <a:gd name="connsiteX110" fmla="*/ 1930585 w 4026113"/>
              <a:gd name="connsiteY110" fmla="*/ 1188163 h 1743443"/>
              <a:gd name="connsiteX111" fmla="*/ 1909065 w 4026113"/>
              <a:gd name="connsiteY111" fmla="*/ 1188163 h 1743443"/>
              <a:gd name="connsiteX112" fmla="*/ 1909065 w 4026113"/>
              <a:gd name="connsiteY112" fmla="*/ 1178928 h 1743443"/>
              <a:gd name="connsiteX113" fmla="*/ 1900331 w 4026113"/>
              <a:gd name="connsiteY113" fmla="*/ 1178928 h 1743443"/>
              <a:gd name="connsiteX114" fmla="*/ 1900331 w 4026113"/>
              <a:gd name="connsiteY114" fmla="*/ 1170975 h 1743443"/>
              <a:gd name="connsiteX115" fmla="*/ 1887546 w 4026113"/>
              <a:gd name="connsiteY115" fmla="*/ 1170975 h 1743443"/>
              <a:gd name="connsiteX116" fmla="*/ 1887546 w 4026113"/>
              <a:gd name="connsiteY116" fmla="*/ 1163792 h 1743443"/>
              <a:gd name="connsiteX117" fmla="*/ 1849949 w 4026113"/>
              <a:gd name="connsiteY117" fmla="*/ 1163792 h 1743443"/>
              <a:gd name="connsiteX118" fmla="*/ 1849949 w 4026113"/>
              <a:gd name="connsiteY118" fmla="*/ 1144552 h 1743443"/>
              <a:gd name="connsiteX119" fmla="*/ 1838430 w 4026113"/>
              <a:gd name="connsiteY119" fmla="*/ 1144552 h 1743443"/>
              <a:gd name="connsiteX120" fmla="*/ 1838430 w 4026113"/>
              <a:gd name="connsiteY120" fmla="*/ 1127364 h 1743443"/>
              <a:gd name="connsiteX121" fmla="*/ 1821467 w 4026113"/>
              <a:gd name="connsiteY121" fmla="*/ 1127364 h 1743443"/>
              <a:gd name="connsiteX122" fmla="*/ 1821467 w 4026113"/>
              <a:gd name="connsiteY122" fmla="*/ 1119026 h 1743443"/>
              <a:gd name="connsiteX123" fmla="*/ 1814378 w 4026113"/>
              <a:gd name="connsiteY123" fmla="*/ 1119026 h 1743443"/>
              <a:gd name="connsiteX124" fmla="*/ 1814378 w 4026113"/>
              <a:gd name="connsiteY124" fmla="*/ 1106840 h 1743443"/>
              <a:gd name="connsiteX125" fmla="*/ 1807795 w 4026113"/>
              <a:gd name="connsiteY125" fmla="*/ 1106840 h 1743443"/>
              <a:gd name="connsiteX126" fmla="*/ 1807795 w 4026113"/>
              <a:gd name="connsiteY126" fmla="*/ 1090165 h 1743443"/>
              <a:gd name="connsiteX127" fmla="*/ 1778933 w 4026113"/>
              <a:gd name="connsiteY127" fmla="*/ 1090165 h 1743443"/>
              <a:gd name="connsiteX128" fmla="*/ 1778933 w 4026113"/>
              <a:gd name="connsiteY128" fmla="*/ 1083495 h 1743443"/>
              <a:gd name="connsiteX129" fmla="*/ 1758173 w 4026113"/>
              <a:gd name="connsiteY129" fmla="*/ 1083495 h 1743443"/>
              <a:gd name="connsiteX130" fmla="*/ 1758173 w 4026113"/>
              <a:gd name="connsiteY130" fmla="*/ 1074260 h 1743443"/>
              <a:gd name="connsiteX131" fmla="*/ 1751211 w 4026113"/>
              <a:gd name="connsiteY131" fmla="*/ 1074260 h 1743443"/>
              <a:gd name="connsiteX132" fmla="*/ 1751211 w 4026113"/>
              <a:gd name="connsiteY132" fmla="*/ 1062459 h 1743443"/>
              <a:gd name="connsiteX133" fmla="*/ 1745768 w 4026113"/>
              <a:gd name="connsiteY133" fmla="*/ 1062459 h 1743443"/>
              <a:gd name="connsiteX134" fmla="*/ 1745768 w 4026113"/>
              <a:gd name="connsiteY134" fmla="*/ 1055404 h 1743443"/>
              <a:gd name="connsiteX135" fmla="*/ 1690449 w 4026113"/>
              <a:gd name="connsiteY135" fmla="*/ 1055404 h 1743443"/>
              <a:gd name="connsiteX136" fmla="*/ 1690449 w 4026113"/>
              <a:gd name="connsiteY136" fmla="*/ 1037831 h 1743443"/>
              <a:gd name="connsiteX137" fmla="*/ 1672220 w 4026113"/>
              <a:gd name="connsiteY137" fmla="*/ 1037831 h 1743443"/>
              <a:gd name="connsiteX138" fmla="*/ 1672220 w 4026113"/>
              <a:gd name="connsiteY138" fmla="*/ 1027826 h 1743443"/>
              <a:gd name="connsiteX139" fmla="*/ 1666903 w 4026113"/>
              <a:gd name="connsiteY139" fmla="*/ 1027826 h 1743443"/>
              <a:gd name="connsiteX140" fmla="*/ 1666903 w 4026113"/>
              <a:gd name="connsiteY140" fmla="*/ 1011792 h 1743443"/>
              <a:gd name="connsiteX141" fmla="*/ 1654118 w 4026113"/>
              <a:gd name="connsiteY141" fmla="*/ 1011792 h 1743443"/>
              <a:gd name="connsiteX142" fmla="*/ 1654118 w 4026113"/>
              <a:gd name="connsiteY142" fmla="*/ 1001018 h 1743443"/>
              <a:gd name="connsiteX143" fmla="*/ 1645004 w 4026113"/>
              <a:gd name="connsiteY143" fmla="*/ 1001018 h 1743443"/>
              <a:gd name="connsiteX144" fmla="*/ 1645004 w 4026113"/>
              <a:gd name="connsiteY144" fmla="*/ 981649 h 1743443"/>
              <a:gd name="connsiteX145" fmla="*/ 1637535 w 4026113"/>
              <a:gd name="connsiteY145" fmla="*/ 981649 h 1743443"/>
              <a:gd name="connsiteX146" fmla="*/ 1637535 w 4026113"/>
              <a:gd name="connsiteY146" fmla="*/ 973696 h 1743443"/>
              <a:gd name="connsiteX147" fmla="*/ 1592976 w 4026113"/>
              <a:gd name="connsiteY147" fmla="*/ 973696 h 1743443"/>
              <a:gd name="connsiteX148" fmla="*/ 1592976 w 4026113"/>
              <a:gd name="connsiteY148" fmla="*/ 964076 h 1743443"/>
              <a:gd name="connsiteX149" fmla="*/ 1585888 w 4026113"/>
              <a:gd name="connsiteY149" fmla="*/ 964076 h 1743443"/>
              <a:gd name="connsiteX150" fmla="*/ 1585888 w 4026113"/>
              <a:gd name="connsiteY150" fmla="*/ 948171 h 1743443"/>
              <a:gd name="connsiteX151" fmla="*/ 1581330 w 4026113"/>
              <a:gd name="connsiteY151" fmla="*/ 948171 h 1743443"/>
              <a:gd name="connsiteX152" fmla="*/ 1581330 w 4026113"/>
              <a:gd name="connsiteY152" fmla="*/ 938550 h 1743443"/>
              <a:gd name="connsiteX153" fmla="*/ 1562722 w 4026113"/>
              <a:gd name="connsiteY153" fmla="*/ 938550 h 1743443"/>
              <a:gd name="connsiteX154" fmla="*/ 1562722 w 4026113"/>
              <a:gd name="connsiteY154" fmla="*/ 923030 h 1743443"/>
              <a:gd name="connsiteX155" fmla="*/ 1551962 w 4026113"/>
              <a:gd name="connsiteY155" fmla="*/ 923030 h 1743443"/>
              <a:gd name="connsiteX156" fmla="*/ 1551962 w 4026113"/>
              <a:gd name="connsiteY156" fmla="*/ 912640 h 1743443"/>
              <a:gd name="connsiteX157" fmla="*/ 1530949 w 4026113"/>
              <a:gd name="connsiteY157" fmla="*/ 912640 h 1743443"/>
              <a:gd name="connsiteX158" fmla="*/ 1530949 w 4026113"/>
              <a:gd name="connsiteY158" fmla="*/ 898787 h 1743443"/>
              <a:gd name="connsiteX159" fmla="*/ 1518923 w 4026113"/>
              <a:gd name="connsiteY159" fmla="*/ 898787 h 1743443"/>
              <a:gd name="connsiteX160" fmla="*/ 1518923 w 4026113"/>
              <a:gd name="connsiteY160" fmla="*/ 890449 h 1743443"/>
              <a:gd name="connsiteX161" fmla="*/ 1487149 w 4026113"/>
              <a:gd name="connsiteY161" fmla="*/ 890449 h 1743443"/>
              <a:gd name="connsiteX162" fmla="*/ 1487149 w 4026113"/>
              <a:gd name="connsiteY162" fmla="*/ 855303 h 1743443"/>
              <a:gd name="connsiteX163" fmla="*/ 1479681 w 4026113"/>
              <a:gd name="connsiteY163" fmla="*/ 855303 h 1743443"/>
              <a:gd name="connsiteX164" fmla="*/ 1479681 w 4026113"/>
              <a:gd name="connsiteY164" fmla="*/ 838500 h 1743443"/>
              <a:gd name="connsiteX165" fmla="*/ 1444616 w 4026113"/>
              <a:gd name="connsiteY165" fmla="*/ 838500 h 1743443"/>
              <a:gd name="connsiteX166" fmla="*/ 1444616 w 4026113"/>
              <a:gd name="connsiteY166" fmla="*/ 819644 h 1743443"/>
              <a:gd name="connsiteX167" fmla="*/ 1436768 w 4026113"/>
              <a:gd name="connsiteY167" fmla="*/ 819644 h 1743443"/>
              <a:gd name="connsiteX168" fmla="*/ 1436768 w 4026113"/>
              <a:gd name="connsiteY168" fmla="*/ 811307 h 1743443"/>
              <a:gd name="connsiteX169" fmla="*/ 1428033 w 4026113"/>
              <a:gd name="connsiteY169" fmla="*/ 811307 h 1743443"/>
              <a:gd name="connsiteX170" fmla="*/ 1428033 w 4026113"/>
              <a:gd name="connsiteY170" fmla="*/ 800789 h 1743443"/>
              <a:gd name="connsiteX171" fmla="*/ 1417273 w 4026113"/>
              <a:gd name="connsiteY171" fmla="*/ 800789 h 1743443"/>
              <a:gd name="connsiteX172" fmla="*/ 1417273 w 4026113"/>
              <a:gd name="connsiteY172" fmla="*/ 782446 h 1743443"/>
              <a:gd name="connsiteX173" fmla="*/ 1401197 w 4026113"/>
              <a:gd name="connsiteY173" fmla="*/ 782446 h 1743443"/>
              <a:gd name="connsiteX174" fmla="*/ 1401197 w 4026113"/>
              <a:gd name="connsiteY174" fmla="*/ 765258 h 1743443"/>
              <a:gd name="connsiteX175" fmla="*/ 1390437 w 4026113"/>
              <a:gd name="connsiteY175" fmla="*/ 765258 h 1743443"/>
              <a:gd name="connsiteX176" fmla="*/ 1390437 w 4026113"/>
              <a:gd name="connsiteY176" fmla="*/ 758973 h 1743443"/>
              <a:gd name="connsiteX177" fmla="*/ 1382208 w 4026113"/>
              <a:gd name="connsiteY177" fmla="*/ 758973 h 1743443"/>
              <a:gd name="connsiteX178" fmla="*/ 1382208 w 4026113"/>
              <a:gd name="connsiteY178" fmla="*/ 749352 h 1743443"/>
              <a:gd name="connsiteX179" fmla="*/ 1360309 w 4026113"/>
              <a:gd name="connsiteY179" fmla="*/ 749352 h 1743443"/>
              <a:gd name="connsiteX180" fmla="*/ 1360309 w 4026113"/>
              <a:gd name="connsiteY180" fmla="*/ 730497 h 1743443"/>
              <a:gd name="connsiteX181" fmla="*/ 1349042 w 4026113"/>
              <a:gd name="connsiteY181" fmla="*/ 730497 h 1743443"/>
              <a:gd name="connsiteX182" fmla="*/ 1349042 w 4026113"/>
              <a:gd name="connsiteY182" fmla="*/ 720363 h 1743443"/>
              <a:gd name="connsiteX183" fmla="*/ 1319801 w 4026113"/>
              <a:gd name="connsiteY183" fmla="*/ 720363 h 1743443"/>
              <a:gd name="connsiteX184" fmla="*/ 1319801 w 4026113"/>
              <a:gd name="connsiteY184" fmla="*/ 713693 h 1743443"/>
              <a:gd name="connsiteX185" fmla="*/ 1307775 w 4026113"/>
              <a:gd name="connsiteY185" fmla="*/ 713693 h 1743443"/>
              <a:gd name="connsiteX186" fmla="*/ 1307775 w 4026113"/>
              <a:gd name="connsiteY186" fmla="*/ 706125 h 1743443"/>
              <a:gd name="connsiteX187" fmla="*/ 1299547 w 4026113"/>
              <a:gd name="connsiteY187" fmla="*/ 706125 h 1743443"/>
              <a:gd name="connsiteX188" fmla="*/ 1299547 w 4026113"/>
              <a:gd name="connsiteY188" fmla="*/ 697403 h 1743443"/>
              <a:gd name="connsiteX189" fmla="*/ 1285875 w 4026113"/>
              <a:gd name="connsiteY189" fmla="*/ 697403 h 1743443"/>
              <a:gd name="connsiteX190" fmla="*/ 1285875 w 4026113"/>
              <a:gd name="connsiteY190" fmla="*/ 688168 h 1743443"/>
              <a:gd name="connsiteX191" fmla="*/ 1279673 w 4026113"/>
              <a:gd name="connsiteY191" fmla="*/ 688168 h 1743443"/>
              <a:gd name="connsiteX192" fmla="*/ 1279673 w 4026113"/>
              <a:gd name="connsiteY192" fmla="*/ 676495 h 1743443"/>
              <a:gd name="connsiteX193" fmla="*/ 1269799 w 4026113"/>
              <a:gd name="connsiteY193" fmla="*/ 676495 h 1743443"/>
              <a:gd name="connsiteX194" fmla="*/ 1269799 w 4026113"/>
              <a:gd name="connsiteY194" fmla="*/ 660590 h 1743443"/>
              <a:gd name="connsiteX195" fmla="*/ 1243722 w 4026113"/>
              <a:gd name="connsiteY195" fmla="*/ 660590 h 1743443"/>
              <a:gd name="connsiteX196" fmla="*/ 1243722 w 4026113"/>
              <a:gd name="connsiteY196" fmla="*/ 637501 h 1743443"/>
              <a:gd name="connsiteX197" fmla="*/ 1204480 w 4026113"/>
              <a:gd name="connsiteY197" fmla="*/ 637501 h 1743443"/>
              <a:gd name="connsiteX198" fmla="*/ 1204480 w 4026113"/>
              <a:gd name="connsiteY198" fmla="*/ 628266 h 1743443"/>
              <a:gd name="connsiteX199" fmla="*/ 1190808 w 4026113"/>
              <a:gd name="connsiteY199" fmla="*/ 628266 h 1743443"/>
              <a:gd name="connsiteX200" fmla="*/ 1190808 w 4026113"/>
              <a:gd name="connsiteY200" fmla="*/ 621980 h 1743443"/>
              <a:gd name="connsiteX201" fmla="*/ 1177643 w 4026113"/>
              <a:gd name="connsiteY201" fmla="*/ 621980 h 1743443"/>
              <a:gd name="connsiteX202" fmla="*/ 1177643 w 4026113"/>
              <a:gd name="connsiteY202" fmla="*/ 613643 h 1743443"/>
              <a:gd name="connsiteX203" fmla="*/ 1155743 w 4026113"/>
              <a:gd name="connsiteY203" fmla="*/ 613643 h 1743443"/>
              <a:gd name="connsiteX204" fmla="*/ 1155743 w 4026113"/>
              <a:gd name="connsiteY204" fmla="*/ 607358 h 1743443"/>
              <a:gd name="connsiteX205" fmla="*/ 1132198 w 4026113"/>
              <a:gd name="connsiteY205" fmla="*/ 607358 h 1743443"/>
              <a:gd name="connsiteX206" fmla="*/ 1122198 w 4026113"/>
              <a:gd name="connsiteY206" fmla="*/ 607358 h 1743443"/>
              <a:gd name="connsiteX207" fmla="*/ 1122198 w 4026113"/>
              <a:gd name="connsiteY207" fmla="*/ 599020 h 1743443"/>
              <a:gd name="connsiteX208" fmla="*/ 1116881 w 4026113"/>
              <a:gd name="connsiteY208" fmla="*/ 599020 h 1743443"/>
              <a:gd name="connsiteX209" fmla="*/ 1116881 w 4026113"/>
              <a:gd name="connsiteY209" fmla="*/ 592350 h 1743443"/>
              <a:gd name="connsiteX210" fmla="*/ 1106121 w 4026113"/>
              <a:gd name="connsiteY210" fmla="*/ 592350 h 1743443"/>
              <a:gd name="connsiteX211" fmla="*/ 1106121 w 4026113"/>
              <a:gd name="connsiteY211" fmla="*/ 582217 h 1743443"/>
              <a:gd name="connsiteX212" fmla="*/ 1087513 w 4026113"/>
              <a:gd name="connsiteY212" fmla="*/ 582217 h 1743443"/>
              <a:gd name="connsiteX213" fmla="*/ 1087513 w 4026113"/>
              <a:gd name="connsiteY213" fmla="*/ 572212 h 1743443"/>
              <a:gd name="connsiteX214" fmla="*/ 1061056 w 4026113"/>
              <a:gd name="connsiteY214" fmla="*/ 572212 h 1743443"/>
              <a:gd name="connsiteX215" fmla="*/ 1061056 w 4026113"/>
              <a:gd name="connsiteY215" fmla="*/ 562591 h 1743443"/>
              <a:gd name="connsiteX216" fmla="*/ 1052828 w 4026113"/>
              <a:gd name="connsiteY216" fmla="*/ 562591 h 1743443"/>
              <a:gd name="connsiteX217" fmla="*/ 1052828 w 4026113"/>
              <a:gd name="connsiteY217" fmla="*/ 554639 h 1743443"/>
              <a:gd name="connsiteX218" fmla="*/ 1042448 w 4026113"/>
              <a:gd name="connsiteY218" fmla="*/ 554639 h 1743443"/>
              <a:gd name="connsiteX219" fmla="*/ 1042448 w 4026113"/>
              <a:gd name="connsiteY219" fmla="*/ 548354 h 1743443"/>
              <a:gd name="connsiteX220" fmla="*/ 1030548 w 4026113"/>
              <a:gd name="connsiteY220" fmla="*/ 548354 h 1743443"/>
              <a:gd name="connsiteX221" fmla="*/ 1030548 w 4026113"/>
              <a:gd name="connsiteY221" fmla="*/ 529883 h 1743443"/>
              <a:gd name="connsiteX222" fmla="*/ 1017637 w 4026113"/>
              <a:gd name="connsiteY222" fmla="*/ 529883 h 1743443"/>
              <a:gd name="connsiteX223" fmla="*/ 1017637 w 4026113"/>
              <a:gd name="connsiteY223" fmla="*/ 521545 h 1743443"/>
              <a:gd name="connsiteX224" fmla="*/ 1009788 w 4026113"/>
              <a:gd name="connsiteY224" fmla="*/ 521545 h 1743443"/>
              <a:gd name="connsiteX225" fmla="*/ 985863 w 4026113"/>
              <a:gd name="connsiteY225" fmla="*/ 521545 h 1743443"/>
              <a:gd name="connsiteX226" fmla="*/ 985863 w 4026113"/>
              <a:gd name="connsiteY226" fmla="*/ 501407 h 1743443"/>
              <a:gd name="connsiteX227" fmla="*/ 928392 w 4026113"/>
              <a:gd name="connsiteY227" fmla="*/ 501407 h 1743443"/>
              <a:gd name="connsiteX228" fmla="*/ 928392 w 4026113"/>
              <a:gd name="connsiteY228" fmla="*/ 480499 h 1743443"/>
              <a:gd name="connsiteX229" fmla="*/ 921050 w 4026113"/>
              <a:gd name="connsiteY229" fmla="*/ 480499 h 1743443"/>
              <a:gd name="connsiteX230" fmla="*/ 921050 w 4026113"/>
              <a:gd name="connsiteY230" fmla="*/ 469211 h 1743443"/>
              <a:gd name="connsiteX231" fmla="*/ 913961 w 4026113"/>
              <a:gd name="connsiteY231" fmla="*/ 469211 h 1743443"/>
              <a:gd name="connsiteX232" fmla="*/ 913961 w 4026113"/>
              <a:gd name="connsiteY232" fmla="*/ 460745 h 1743443"/>
              <a:gd name="connsiteX233" fmla="*/ 905227 w 4026113"/>
              <a:gd name="connsiteY233" fmla="*/ 460745 h 1743443"/>
              <a:gd name="connsiteX234" fmla="*/ 905227 w 4026113"/>
              <a:gd name="connsiteY234" fmla="*/ 449457 h 1743443"/>
              <a:gd name="connsiteX235" fmla="*/ 899910 w 4026113"/>
              <a:gd name="connsiteY235" fmla="*/ 449457 h 1743443"/>
              <a:gd name="connsiteX236" fmla="*/ 899910 w 4026113"/>
              <a:gd name="connsiteY236" fmla="*/ 435733 h 1743443"/>
              <a:gd name="connsiteX237" fmla="*/ 880036 w 4026113"/>
              <a:gd name="connsiteY237" fmla="*/ 435733 h 1743443"/>
              <a:gd name="connsiteX238" fmla="*/ 880036 w 4026113"/>
              <a:gd name="connsiteY238" fmla="*/ 424317 h 1743443"/>
              <a:gd name="connsiteX239" fmla="*/ 873074 w 4026113"/>
              <a:gd name="connsiteY239" fmla="*/ 424317 h 1743443"/>
              <a:gd name="connsiteX240" fmla="*/ 873074 w 4026113"/>
              <a:gd name="connsiteY240" fmla="*/ 418929 h 1743443"/>
              <a:gd name="connsiteX241" fmla="*/ 848642 w 4026113"/>
              <a:gd name="connsiteY241" fmla="*/ 418929 h 1743443"/>
              <a:gd name="connsiteX242" fmla="*/ 848642 w 4026113"/>
              <a:gd name="connsiteY242" fmla="*/ 412644 h 1743443"/>
              <a:gd name="connsiteX243" fmla="*/ 840414 w 4026113"/>
              <a:gd name="connsiteY243" fmla="*/ 412644 h 1743443"/>
              <a:gd name="connsiteX244" fmla="*/ 840414 w 4026113"/>
              <a:gd name="connsiteY244" fmla="*/ 390069 h 1743443"/>
              <a:gd name="connsiteX245" fmla="*/ 818514 w 4026113"/>
              <a:gd name="connsiteY245" fmla="*/ 390069 h 1743443"/>
              <a:gd name="connsiteX246" fmla="*/ 818514 w 4026113"/>
              <a:gd name="connsiteY246" fmla="*/ 376215 h 1743443"/>
              <a:gd name="connsiteX247" fmla="*/ 804463 w 4026113"/>
              <a:gd name="connsiteY247" fmla="*/ 376215 h 1743443"/>
              <a:gd name="connsiteX248" fmla="*/ 804463 w 4026113"/>
              <a:gd name="connsiteY248" fmla="*/ 369930 h 1743443"/>
              <a:gd name="connsiteX249" fmla="*/ 765981 w 4026113"/>
              <a:gd name="connsiteY249" fmla="*/ 369930 h 1743443"/>
              <a:gd name="connsiteX250" fmla="*/ 765981 w 4026113"/>
              <a:gd name="connsiteY250" fmla="*/ 357745 h 1743443"/>
              <a:gd name="connsiteX251" fmla="*/ 758132 w 4026113"/>
              <a:gd name="connsiteY251" fmla="*/ 357745 h 1743443"/>
              <a:gd name="connsiteX252" fmla="*/ 758132 w 4026113"/>
              <a:gd name="connsiteY252" fmla="*/ 343507 h 1743443"/>
              <a:gd name="connsiteX253" fmla="*/ 747372 w 4026113"/>
              <a:gd name="connsiteY253" fmla="*/ 343507 h 1743443"/>
              <a:gd name="connsiteX254" fmla="*/ 747372 w 4026113"/>
              <a:gd name="connsiteY254" fmla="*/ 318494 h 1743443"/>
              <a:gd name="connsiteX255" fmla="*/ 726739 w 4026113"/>
              <a:gd name="connsiteY255" fmla="*/ 318494 h 1743443"/>
              <a:gd name="connsiteX256" fmla="*/ 726739 w 4026113"/>
              <a:gd name="connsiteY256" fmla="*/ 297971 h 1743443"/>
              <a:gd name="connsiteX257" fmla="*/ 686231 w 4026113"/>
              <a:gd name="connsiteY257" fmla="*/ 297971 h 1743443"/>
              <a:gd name="connsiteX258" fmla="*/ 686231 w 4026113"/>
              <a:gd name="connsiteY258" fmla="*/ 290788 h 1743443"/>
              <a:gd name="connsiteX259" fmla="*/ 662685 w 4026113"/>
              <a:gd name="connsiteY259" fmla="*/ 290788 h 1743443"/>
              <a:gd name="connsiteX260" fmla="*/ 662685 w 4026113"/>
              <a:gd name="connsiteY260" fmla="*/ 281552 h 1743443"/>
              <a:gd name="connsiteX261" fmla="*/ 652432 w 4026113"/>
              <a:gd name="connsiteY261" fmla="*/ 281552 h 1743443"/>
              <a:gd name="connsiteX262" fmla="*/ 639140 w 4026113"/>
              <a:gd name="connsiteY262" fmla="*/ 281552 h 1743443"/>
              <a:gd name="connsiteX263" fmla="*/ 639140 w 4026113"/>
              <a:gd name="connsiteY263" fmla="*/ 269495 h 1743443"/>
              <a:gd name="connsiteX264" fmla="*/ 623063 w 4026113"/>
              <a:gd name="connsiteY264" fmla="*/ 269495 h 1743443"/>
              <a:gd name="connsiteX265" fmla="*/ 623063 w 4026113"/>
              <a:gd name="connsiteY265" fmla="*/ 256027 h 1743443"/>
              <a:gd name="connsiteX266" fmla="*/ 606480 w 4026113"/>
              <a:gd name="connsiteY266" fmla="*/ 256027 h 1743443"/>
              <a:gd name="connsiteX267" fmla="*/ 606480 w 4026113"/>
              <a:gd name="connsiteY267" fmla="*/ 249357 h 1743443"/>
              <a:gd name="connsiteX268" fmla="*/ 573061 w 4026113"/>
              <a:gd name="connsiteY268" fmla="*/ 249357 h 1743443"/>
              <a:gd name="connsiteX269" fmla="*/ 573061 w 4026113"/>
              <a:gd name="connsiteY269" fmla="*/ 240121 h 1743443"/>
              <a:gd name="connsiteX270" fmla="*/ 566859 w 4026113"/>
              <a:gd name="connsiteY270" fmla="*/ 240121 h 1743443"/>
              <a:gd name="connsiteX271" fmla="*/ 566859 w 4026113"/>
              <a:gd name="connsiteY271" fmla="*/ 225114 h 1743443"/>
              <a:gd name="connsiteX272" fmla="*/ 549516 w 4026113"/>
              <a:gd name="connsiteY272" fmla="*/ 225114 h 1743443"/>
              <a:gd name="connsiteX273" fmla="*/ 549516 w 4026113"/>
              <a:gd name="connsiteY273" fmla="*/ 221265 h 1743443"/>
              <a:gd name="connsiteX274" fmla="*/ 535845 w 4026113"/>
              <a:gd name="connsiteY274" fmla="*/ 221265 h 1743443"/>
              <a:gd name="connsiteX275" fmla="*/ 535845 w 4026113"/>
              <a:gd name="connsiteY275" fmla="*/ 212928 h 1743443"/>
              <a:gd name="connsiteX276" fmla="*/ 516477 w 4026113"/>
              <a:gd name="connsiteY276" fmla="*/ 212928 h 1743443"/>
              <a:gd name="connsiteX277" fmla="*/ 516477 w 4026113"/>
              <a:gd name="connsiteY277" fmla="*/ 204975 h 1743443"/>
              <a:gd name="connsiteX278" fmla="*/ 506476 w 4026113"/>
              <a:gd name="connsiteY278" fmla="*/ 204975 h 1743443"/>
              <a:gd name="connsiteX279" fmla="*/ 506476 w 4026113"/>
              <a:gd name="connsiteY279" fmla="*/ 194457 h 1743443"/>
              <a:gd name="connsiteX280" fmla="*/ 481665 w 4026113"/>
              <a:gd name="connsiteY280" fmla="*/ 194457 h 1743443"/>
              <a:gd name="connsiteX281" fmla="*/ 481665 w 4026113"/>
              <a:gd name="connsiteY281" fmla="*/ 182785 h 1743443"/>
              <a:gd name="connsiteX282" fmla="*/ 468500 w 4026113"/>
              <a:gd name="connsiteY282" fmla="*/ 182785 h 1743443"/>
              <a:gd name="connsiteX283" fmla="*/ 468500 w 4026113"/>
              <a:gd name="connsiteY283" fmla="*/ 166494 h 1743443"/>
              <a:gd name="connsiteX284" fmla="*/ 454069 w 4026113"/>
              <a:gd name="connsiteY284" fmla="*/ 166494 h 1743443"/>
              <a:gd name="connsiteX285" fmla="*/ 454069 w 4026113"/>
              <a:gd name="connsiteY285" fmla="*/ 150974 h 1743443"/>
              <a:gd name="connsiteX286" fmla="*/ 439132 w 4026113"/>
              <a:gd name="connsiteY286" fmla="*/ 150974 h 1743443"/>
              <a:gd name="connsiteX287" fmla="*/ 439132 w 4026113"/>
              <a:gd name="connsiteY287" fmla="*/ 132118 h 1743443"/>
              <a:gd name="connsiteX288" fmla="*/ 413941 w 4026113"/>
              <a:gd name="connsiteY288" fmla="*/ 132118 h 1743443"/>
              <a:gd name="connsiteX289" fmla="*/ 413941 w 4026113"/>
              <a:gd name="connsiteY289" fmla="*/ 111980 h 1743443"/>
              <a:gd name="connsiteX290" fmla="*/ 397358 w 4026113"/>
              <a:gd name="connsiteY290" fmla="*/ 111980 h 1743443"/>
              <a:gd name="connsiteX291" fmla="*/ 397358 w 4026113"/>
              <a:gd name="connsiteY291" fmla="*/ 94407 h 1743443"/>
              <a:gd name="connsiteX292" fmla="*/ 387864 w 4026113"/>
              <a:gd name="connsiteY292" fmla="*/ 94407 h 1743443"/>
              <a:gd name="connsiteX293" fmla="*/ 387864 w 4026113"/>
              <a:gd name="connsiteY293" fmla="*/ 85684 h 1743443"/>
              <a:gd name="connsiteX294" fmla="*/ 360648 w 4026113"/>
              <a:gd name="connsiteY294" fmla="*/ 85684 h 1743443"/>
              <a:gd name="connsiteX295" fmla="*/ 360648 w 4026113"/>
              <a:gd name="connsiteY295" fmla="*/ 76834 h 1743443"/>
              <a:gd name="connsiteX296" fmla="*/ 302417 w 4026113"/>
              <a:gd name="connsiteY296" fmla="*/ 76834 h 1743443"/>
              <a:gd name="connsiteX297" fmla="*/ 302417 w 4026113"/>
              <a:gd name="connsiteY297" fmla="*/ 67598 h 1743443"/>
              <a:gd name="connsiteX298" fmla="*/ 271024 w 4026113"/>
              <a:gd name="connsiteY298" fmla="*/ 67598 h 1743443"/>
              <a:gd name="connsiteX299" fmla="*/ 271024 w 4026113"/>
              <a:gd name="connsiteY299" fmla="*/ 58876 h 1743443"/>
              <a:gd name="connsiteX300" fmla="*/ 246972 w 4026113"/>
              <a:gd name="connsiteY300" fmla="*/ 58876 h 1743443"/>
              <a:gd name="connsiteX301" fmla="*/ 246972 w 4026113"/>
              <a:gd name="connsiteY301" fmla="*/ 49256 h 1743443"/>
              <a:gd name="connsiteX302" fmla="*/ 232161 w 4026113"/>
              <a:gd name="connsiteY302" fmla="*/ 49256 h 1743443"/>
              <a:gd name="connsiteX303" fmla="*/ 232161 w 4026113"/>
              <a:gd name="connsiteY303" fmla="*/ 33350 h 1743443"/>
              <a:gd name="connsiteX304" fmla="*/ 176843 w 4026113"/>
              <a:gd name="connsiteY304" fmla="*/ 33350 h 1743443"/>
              <a:gd name="connsiteX305" fmla="*/ 176843 w 4026113"/>
              <a:gd name="connsiteY305" fmla="*/ 22319 h 1743443"/>
              <a:gd name="connsiteX306" fmla="*/ 124689 w 4026113"/>
              <a:gd name="connsiteY306" fmla="*/ 22319 h 1743443"/>
              <a:gd name="connsiteX307" fmla="*/ 124689 w 4026113"/>
              <a:gd name="connsiteY307" fmla="*/ 14879 h 1743443"/>
              <a:gd name="connsiteX308" fmla="*/ 110384 w 4026113"/>
              <a:gd name="connsiteY308" fmla="*/ 14879 h 1743443"/>
              <a:gd name="connsiteX309" fmla="*/ 110384 w 4026113"/>
              <a:gd name="connsiteY309" fmla="*/ 7055 h 1743443"/>
              <a:gd name="connsiteX310" fmla="*/ 55572 w 4026113"/>
              <a:gd name="connsiteY310" fmla="*/ 7055 h 1743443"/>
              <a:gd name="connsiteX311" fmla="*/ 55572 w 4026113"/>
              <a:gd name="connsiteY311" fmla="*/ 0 h 1743443"/>
              <a:gd name="connsiteX312" fmla="*/ 0 w 4026113"/>
              <a:gd name="connsiteY312" fmla="*/ 0 h 174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</a:cxnLst>
            <a:rect l="l" t="t" r="r" b="b"/>
            <a:pathLst>
              <a:path w="4026113" h="1743443">
                <a:moveTo>
                  <a:pt x="4026114" y="1743444"/>
                </a:moveTo>
                <a:lnTo>
                  <a:pt x="3625591" y="1743444"/>
                </a:lnTo>
                <a:lnTo>
                  <a:pt x="3625591" y="1724844"/>
                </a:lnTo>
                <a:lnTo>
                  <a:pt x="3614831" y="1724844"/>
                </a:lnTo>
                <a:lnTo>
                  <a:pt x="3614831" y="1714583"/>
                </a:lnTo>
                <a:lnTo>
                  <a:pt x="3554702" y="1714583"/>
                </a:lnTo>
                <a:lnTo>
                  <a:pt x="3554702" y="1688159"/>
                </a:lnTo>
                <a:lnTo>
                  <a:pt x="3545335" y="1688159"/>
                </a:lnTo>
                <a:lnTo>
                  <a:pt x="3545335" y="1676871"/>
                </a:lnTo>
                <a:lnTo>
                  <a:pt x="3364441" y="1676871"/>
                </a:lnTo>
                <a:lnTo>
                  <a:pt x="3364441" y="1667893"/>
                </a:lnTo>
                <a:lnTo>
                  <a:pt x="3280007" y="1667893"/>
                </a:lnTo>
                <a:lnTo>
                  <a:pt x="3280007" y="1655322"/>
                </a:lnTo>
                <a:lnTo>
                  <a:pt x="3267222" y="1655322"/>
                </a:lnTo>
                <a:lnTo>
                  <a:pt x="3213802" y="1655322"/>
                </a:lnTo>
                <a:lnTo>
                  <a:pt x="3213802" y="1644034"/>
                </a:lnTo>
                <a:lnTo>
                  <a:pt x="3156711" y="1644034"/>
                </a:lnTo>
                <a:lnTo>
                  <a:pt x="3156711" y="1629796"/>
                </a:lnTo>
                <a:lnTo>
                  <a:pt x="3026073" y="1629796"/>
                </a:lnTo>
                <a:lnTo>
                  <a:pt x="3026073" y="1619791"/>
                </a:lnTo>
                <a:lnTo>
                  <a:pt x="2991515" y="1619791"/>
                </a:lnTo>
                <a:lnTo>
                  <a:pt x="2991515" y="1612993"/>
                </a:lnTo>
                <a:lnTo>
                  <a:pt x="2972780" y="1612993"/>
                </a:lnTo>
                <a:lnTo>
                  <a:pt x="2972780" y="1593881"/>
                </a:lnTo>
                <a:lnTo>
                  <a:pt x="2936956" y="1593881"/>
                </a:lnTo>
                <a:lnTo>
                  <a:pt x="2936956" y="1586569"/>
                </a:lnTo>
                <a:lnTo>
                  <a:pt x="2903283" y="1586569"/>
                </a:lnTo>
                <a:lnTo>
                  <a:pt x="2903283" y="1581310"/>
                </a:lnTo>
                <a:lnTo>
                  <a:pt x="2839736" y="1581310"/>
                </a:lnTo>
                <a:lnTo>
                  <a:pt x="2839736" y="1570536"/>
                </a:lnTo>
                <a:lnTo>
                  <a:pt x="2820875" y="1570536"/>
                </a:lnTo>
                <a:lnTo>
                  <a:pt x="2820875" y="1557965"/>
                </a:lnTo>
                <a:lnTo>
                  <a:pt x="2802519" y="1557965"/>
                </a:lnTo>
                <a:lnTo>
                  <a:pt x="2802519" y="1551552"/>
                </a:lnTo>
                <a:lnTo>
                  <a:pt x="2789355" y="1551552"/>
                </a:lnTo>
                <a:lnTo>
                  <a:pt x="2789355" y="1539494"/>
                </a:lnTo>
                <a:lnTo>
                  <a:pt x="2767961" y="1539494"/>
                </a:lnTo>
                <a:lnTo>
                  <a:pt x="2767961" y="1525641"/>
                </a:lnTo>
                <a:lnTo>
                  <a:pt x="2698718" y="1525641"/>
                </a:lnTo>
                <a:lnTo>
                  <a:pt x="2698718" y="1513969"/>
                </a:lnTo>
                <a:lnTo>
                  <a:pt x="2673527" y="1513969"/>
                </a:lnTo>
                <a:lnTo>
                  <a:pt x="2673527" y="1499218"/>
                </a:lnTo>
                <a:lnTo>
                  <a:pt x="2653653" y="1499218"/>
                </a:lnTo>
                <a:lnTo>
                  <a:pt x="2653653" y="1481645"/>
                </a:lnTo>
                <a:lnTo>
                  <a:pt x="2640488" y="1481645"/>
                </a:lnTo>
                <a:lnTo>
                  <a:pt x="2640488" y="1466637"/>
                </a:lnTo>
                <a:lnTo>
                  <a:pt x="2618968" y="1466637"/>
                </a:lnTo>
                <a:lnTo>
                  <a:pt x="2618968" y="1455734"/>
                </a:lnTo>
                <a:lnTo>
                  <a:pt x="2599980" y="1455734"/>
                </a:lnTo>
                <a:lnTo>
                  <a:pt x="2599980" y="1439829"/>
                </a:lnTo>
                <a:lnTo>
                  <a:pt x="2566561" y="1439829"/>
                </a:lnTo>
                <a:lnTo>
                  <a:pt x="2566561" y="1426874"/>
                </a:lnTo>
                <a:lnTo>
                  <a:pt x="2527192" y="1426874"/>
                </a:lnTo>
                <a:lnTo>
                  <a:pt x="2527192" y="1415073"/>
                </a:lnTo>
                <a:lnTo>
                  <a:pt x="2501621" y="1415073"/>
                </a:lnTo>
                <a:lnTo>
                  <a:pt x="2501621" y="1407505"/>
                </a:lnTo>
                <a:lnTo>
                  <a:pt x="2495039" y="1407505"/>
                </a:lnTo>
                <a:lnTo>
                  <a:pt x="2495039" y="1399552"/>
                </a:lnTo>
                <a:lnTo>
                  <a:pt x="2471873" y="1399552"/>
                </a:lnTo>
                <a:lnTo>
                  <a:pt x="2471873" y="1393267"/>
                </a:lnTo>
                <a:lnTo>
                  <a:pt x="2466050" y="1393267"/>
                </a:lnTo>
                <a:lnTo>
                  <a:pt x="2466050" y="1385314"/>
                </a:lnTo>
                <a:lnTo>
                  <a:pt x="2441745" y="1385314"/>
                </a:lnTo>
                <a:lnTo>
                  <a:pt x="2441745" y="1379029"/>
                </a:lnTo>
                <a:lnTo>
                  <a:pt x="2432631" y="1379029"/>
                </a:lnTo>
                <a:lnTo>
                  <a:pt x="2432631" y="1367356"/>
                </a:lnTo>
                <a:lnTo>
                  <a:pt x="2421871" y="1367356"/>
                </a:lnTo>
                <a:lnTo>
                  <a:pt x="2421871" y="1359404"/>
                </a:lnTo>
                <a:lnTo>
                  <a:pt x="2395414" y="1359404"/>
                </a:lnTo>
                <a:lnTo>
                  <a:pt x="2395414" y="1349399"/>
                </a:lnTo>
                <a:lnTo>
                  <a:pt x="2349969" y="1349399"/>
                </a:lnTo>
                <a:lnTo>
                  <a:pt x="2349969" y="1337598"/>
                </a:lnTo>
                <a:lnTo>
                  <a:pt x="2341741" y="1337598"/>
                </a:lnTo>
                <a:lnTo>
                  <a:pt x="2341741" y="1327978"/>
                </a:lnTo>
                <a:lnTo>
                  <a:pt x="2307816" y="1327978"/>
                </a:lnTo>
                <a:lnTo>
                  <a:pt x="2307816" y="1322975"/>
                </a:lnTo>
                <a:lnTo>
                  <a:pt x="2292119" y="1322975"/>
                </a:lnTo>
                <a:lnTo>
                  <a:pt x="2292119" y="1304119"/>
                </a:lnTo>
                <a:lnTo>
                  <a:pt x="2285030" y="1304119"/>
                </a:lnTo>
                <a:lnTo>
                  <a:pt x="2270979" y="1304119"/>
                </a:lnTo>
                <a:lnTo>
                  <a:pt x="2270979" y="1293601"/>
                </a:lnTo>
                <a:lnTo>
                  <a:pt x="2213635" y="1293601"/>
                </a:lnTo>
                <a:lnTo>
                  <a:pt x="2213635" y="1277696"/>
                </a:lnTo>
                <a:lnTo>
                  <a:pt x="2206166" y="1277696"/>
                </a:lnTo>
                <a:lnTo>
                  <a:pt x="2206166" y="1266408"/>
                </a:lnTo>
                <a:lnTo>
                  <a:pt x="2177178" y="1266408"/>
                </a:lnTo>
                <a:lnTo>
                  <a:pt x="2177178" y="1261790"/>
                </a:lnTo>
                <a:lnTo>
                  <a:pt x="2166038" y="1261790"/>
                </a:lnTo>
                <a:lnTo>
                  <a:pt x="2166038" y="1255120"/>
                </a:lnTo>
                <a:lnTo>
                  <a:pt x="2156164" y="1255120"/>
                </a:lnTo>
                <a:lnTo>
                  <a:pt x="2156164" y="1248065"/>
                </a:lnTo>
                <a:lnTo>
                  <a:pt x="2151607" y="1248065"/>
                </a:lnTo>
                <a:lnTo>
                  <a:pt x="2151607" y="1240882"/>
                </a:lnTo>
                <a:lnTo>
                  <a:pt x="2099580" y="1240882"/>
                </a:lnTo>
                <a:lnTo>
                  <a:pt x="2099580" y="1236649"/>
                </a:lnTo>
                <a:lnTo>
                  <a:pt x="2078060" y="1236649"/>
                </a:lnTo>
                <a:lnTo>
                  <a:pt x="2078060" y="1232160"/>
                </a:lnTo>
                <a:lnTo>
                  <a:pt x="2040843" y="1232160"/>
                </a:lnTo>
                <a:lnTo>
                  <a:pt x="2040843" y="1227542"/>
                </a:lnTo>
                <a:lnTo>
                  <a:pt x="2035906" y="1227542"/>
                </a:lnTo>
                <a:lnTo>
                  <a:pt x="2035906" y="1222924"/>
                </a:lnTo>
                <a:lnTo>
                  <a:pt x="2010715" y="1222924"/>
                </a:lnTo>
                <a:lnTo>
                  <a:pt x="2010715" y="1217409"/>
                </a:lnTo>
                <a:lnTo>
                  <a:pt x="1999069" y="1217409"/>
                </a:lnTo>
                <a:lnTo>
                  <a:pt x="1999069" y="1210739"/>
                </a:lnTo>
                <a:lnTo>
                  <a:pt x="1980081" y="1210739"/>
                </a:lnTo>
                <a:lnTo>
                  <a:pt x="1980081" y="1204454"/>
                </a:lnTo>
                <a:lnTo>
                  <a:pt x="1964004" y="1204454"/>
                </a:lnTo>
                <a:lnTo>
                  <a:pt x="1964004" y="1194449"/>
                </a:lnTo>
                <a:lnTo>
                  <a:pt x="1930585" y="1194449"/>
                </a:lnTo>
                <a:lnTo>
                  <a:pt x="1930585" y="1188163"/>
                </a:lnTo>
                <a:lnTo>
                  <a:pt x="1909065" y="1188163"/>
                </a:lnTo>
                <a:lnTo>
                  <a:pt x="1909065" y="1178928"/>
                </a:lnTo>
                <a:lnTo>
                  <a:pt x="1900331" y="1178928"/>
                </a:lnTo>
                <a:lnTo>
                  <a:pt x="1900331" y="1170975"/>
                </a:lnTo>
                <a:lnTo>
                  <a:pt x="1887546" y="1170975"/>
                </a:lnTo>
                <a:lnTo>
                  <a:pt x="1887546" y="1163792"/>
                </a:lnTo>
                <a:lnTo>
                  <a:pt x="1849949" y="1163792"/>
                </a:lnTo>
                <a:lnTo>
                  <a:pt x="1849949" y="1144552"/>
                </a:lnTo>
                <a:lnTo>
                  <a:pt x="1838430" y="1144552"/>
                </a:lnTo>
                <a:lnTo>
                  <a:pt x="1838430" y="1127364"/>
                </a:lnTo>
                <a:lnTo>
                  <a:pt x="1821467" y="1127364"/>
                </a:lnTo>
                <a:lnTo>
                  <a:pt x="1821467" y="1119026"/>
                </a:lnTo>
                <a:lnTo>
                  <a:pt x="1814378" y="1119026"/>
                </a:lnTo>
                <a:lnTo>
                  <a:pt x="1814378" y="1106840"/>
                </a:lnTo>
                <a:lnTo>
                  <a:pt x="1807795" y="1106840"/>
                </a:lnTo>
                <a:lnTo>
                  <a:pt x="1807795" y="1090165"/>
                </a:lnTo>
                <a:lnTo>
                  <a:pt x="1778933" y="1090165"/>
                </a:lnTo>
                <a:lnTo>
                  <a:pt x="1778933" y="1083495"/>
                </a:lnTo>
                <a:lnTo>
                  <a:pt x="1758173" y="1083495"/>
                </a:lnTo>
                <a:lnTo>
                  <a:pt x="1758173" y="1074260"/>
                </a:lnTo>
                <a:lnTo>
                  <a:pt x="1751211" y="1074260"/>
                </a:lnTo>
                <a:lnTo>
                  <a:pt x="1751211" y="1062459"/>
                </a:lnTo>
                <a:lnTo>
                  <a:pt x="1745768" y="1062459"/>
                </a:lnTo>
                <a:lnTo>
                  <a:pt x="1745768" y="1055404"/>
                </a:lnTo>
                <a:lnTo>
                  <a:pt x="1690449" y="1055404"/>
                </a:lnTo>
                <a:lnTo>
                  <a:pt x="1690449" y="1037831"/>
                </a:lnTo>
                <a:lnTo>
                  <a:pt x="1672220" y="1037831"/>
                </a:lnTo>
                <a:lnTo>
                  <a:pt x="1672220" y="1027826"/>
                </a:lnTo>
                <a:lnTo>
                  <a:pt x="1666903" y="1027826"/>
                </a:lnTo>
                <a:lnTo>
                  <a:pt x="1666903" y="1011792"/>
                </a:lnTo>
                <a:lnTo>
                  <a:pt x="1654118" y="1011792"/>
                </a:lnTo>
                <a:lnTo>
                  <a:pt x="1654118" y="1001018"/>
                </a:lnTo>
                <a:lnTo>
                  <a:pt x="1645004" y="1001018"/>
                </a:lnTo>
                <a:lnTo>
                  <a:pt x="1645004" y="981649"/>
                </a:lnTo>
                <a:lnTo>
                  <a:pt x="1637535" y="981649"/>
                </a:lnTo>
                <a:lnTo>
                  <a:pt x="1637535" y="973696"/>
                </a:lnTo>
                <a:lnTo>
                  <a:pt x="1592976" y="973696"/>
                </a:lnTo>
                <a:lnTo>
                  <a:pt x="1592976" y="964076"/>
                </a:lnTo>
                <a:lnTo>
                  <a:pt x="1585888" y="964076"/>
                </a:lnTo>
                <a:lnTo>
                  <a:pt x="1585888" y="948171"/>
                </a:lnTo>
                <a:lnTo>
                  <a:pt x="1581330" y="948171"/>
                </a:lnTo>
                <a:lnTo>
                  <a:pt x="1581330" y="938550"/>
                </a:lnTo>
                <a:lnTo>
                  <a:pt x="1562722" y="938550"/>
                </a:lnTo>
                <a:lnTo>
                  <a:pt x="1562722" y="923030"/>
                </a:lnTo>
                <a:lnTo>
                  <a:pt x="1551962" y="923030"/>
                </a:lnTo>
                <a:lnTo>
                  <a:pt x="1551962" y="912640"/>
                </a:lnTo>
                <a:lnTo>
                  <a:pt x="1530949" y="912640"/>
                </a:lnTo>
                <a:lnTo>
                  <a:pt x="1530949" y="898787"/>
                </a:lnTo>
                <a:lnTo>
                  <a:pt x="1518923" y="898787"/>
                </a:lnTo>
                <a:lnTo>
                  <a:pt x="1518923" y="890449"/>
                </a:lnTo>
                <a:lnTo>
                  <a:pt x="1487149" y="890449"/>
                </a:lnTo>
                <a:lnTo>
                  <a:pt x="1487149" y="855303"/>
                </a:lnTo>
                <a:lnTo>
                  <a:pt x="1479681" y="855303"/>
                </a:lnTo>
                <a:lnTo>
                  <a:pt x="1479681" y="838500"/>
                </a:lnTo>
                <a:lnTo>
                  <a:pt x="1444616" y="838500"/>
                </a:lnTo>
                <a:lnTo>
                  <a:pt x="1444616" y="819644"/>
                </a:lnTo>
                <a:lnTo>
                  <a:pt x="1436768" y="819644"/>
                </a:lnTo>
                <a:lnTo>
                  <a:pt x="1436768" y="811307"/>
                </a:lnTo>
                <a:lnTo>
                  <a:pt x="1428033" y="811307"/>
                </a:lnTo>
                <a:lnTo>
                  <a:pt x="1428033" y="800789"/>
                </a:lnTo>
                <a:lnTo>
                  <a:pt x="1417273" y="800789"/>
                </a:lnTo>
                <a:lnTo>
                  <a:pt x="1417273" y="782446"/>
                </a:lnTo>
                <a:lnTo>
                  <a:pt x="1401197" y="782446"/>
                </a:lnTo>
                <a:lnTo>
                  <a:pt x="1401197" y="765258"/>
                </a:lnTo>
                <a:lnTo>
                  <a:pt x="1390437" y="765258"/>
                </a:lnTo>
                <a:lnTo>
                  <a:pt x="1390437" y="758973"/>
                </a:lnTo>
                <a:lnTo>
                  <a:pt x="1382208" y="758973"/>
                </a:lnTo>
                <a:lnTo>
                  <a:pt x="1382208" y="749352"/>
                </a:lnTo>
                <a:lnTo>
                  <a:pt x="1360309" y="749352"/>
                </a:lnTo>
                <a:lnTo>
                  <a:pt x="1360309" y="730497"/>
                </a:lnTo>
                <a:lnTo>
                  <a:pt x="1349042" y="730497"/>
                </a:lnTo>
                <a:lnTo>
                  <a:pt x="1349042" y="720363"/>
                </a:lnTo>
                <a:lnTo>
                  <a:pt x="1319801" y="720363"/>
                </a:lnTo>
                <a:lnTo>
                  <a:pt x="1319801" y="713693"/>
                </a:lnTo>
                <a:lnTo>
                  <a:pt x="1307775" y="713693"/>
                </a:lnTo>
                <a:lnTo>
                  <a:pt x="1307775" y="706125"/>
                </a:lnTo>
                <a:lnTo>
                  <a:pt x="1299547" y="706125"/>
                </a:lnTo>
                <a:lnTo>
                  <a:pt x="1299547" y="697403"/>
                </a:lnTo>
                <a:lnTo>
                  <a:pt x="1285875" y="697403"/>
                </a:lnTo>
                <a:lnTo>
                  <a:pt x="1285875" y="688168"/>
                </a:lnTo>
                <a:lnTo>
                  <a:pt x="1279673" y="688168"/>
                </a:lnTo>
                <a:lnTo>
                  <a:pt x="1279673" y="676495"/>
                </a:lnTo>
                <a:lnTo>
                  <a:pt x="1269799" y="676495"/>
                </a:lnTo>
                <a:lnTo>
                  <a:pt x="1269799" y="660590"/>
                </a:lnTo>
                <a:lnTo>
                  <a:pt x="1243722" y="660590"/>
                </a:lnTo>
                <a:lnTo>
                  <a:pt x="1243722" y="637501"/>
                </a:lnTo>
                <a:lnTo>
                  <a:pt x="1204480" y="637501"/>
                </a:lnTo>
                <a:lnTo>
                  <a:pt x="1204480" y="628266"/>
                </a:lnTo>
                <a:lnTo>
                  <a:pt x="1190808" y="628266"/>
                </a:lnTo>
                <a:lnTo>
                  <a:pt x="1190808" y="621980"/>
                </a:lnTo>
                <a:lnTo>
                  <a:pt x="1177643" y="621980"/>
                </a:lnTo>
                <a:lnTo>
                  <a:pt x="1177643" y="613643"/>
                </a:lnTo>
                <a:lnTo>
                  <a:pt x="1155743" y="613643"/>
                </a:lnTo>
                <a:lnTo>
                  <a:pt x="1155743" y="607358"/>
                </a:lnTo>
                <a:lnTo>
                  <a:pt x="1132198" y="607358"/>
                </a:lnTo>
                <a:lnTo>
                  <a:pt x="1122198" y="607358"/>
                </a:lnTo>
                <a:lnTo>
                  <a:pt x="1122198" y="599020"/>
                </a:lnTo>
                <a:lnTo>
                  <a:pt x="1116881" y="599020"/>
                </a:lnTo>
                <a:lnTo>
                  <a:pt x="1116881" y="592350"/>
                </a:lnTo>
                <a:lnTo>
                  <a:pt x="1106121" y="592350"/>
                </a:lnTo>
                <a:lnTo>
                  <a:pt x="1106121" y="582217"/>
                </a:lnTo>
                <a:lnTo>
                  <a:pt x="1087513" y="582217"/>
                </a:lnTo>
                <a:lnTo>
                  <a:pt x="1087513" y="572212"/>
                </a:lnTo>
                <a:lnTo>
                  <a:pt x="1061056" y="572212"/>
                </a:lnTo>
                <a:lnTo>
                  <a:pt x="1061056" y="562591"/>
                </a:lnTo>
                <a:lnTo>
                  <a:pt x="1052828" y="562591"/>
                </a:lnTo>
                <a:lnTo>
                  <a:pt x="1052828" y="554639"/>
                </a:lnTo>
                <a:lnTo>
                  <a:pt x="1042448" y="554639"/>
                </a:lnTo>
                <a:lnTo>
                  <a:pt x="1042448" y="548354"/>
                </a:lnTo>
                <a:lnTo>
                  <a:pt x="1030548" y="548354"/>
                </a:lnTo>
                <a:lnTo>
                  <a:pt x="1030548" y="529883"/>
                </a:lnTo>
                <a:lnTo>
                  <a:pt x="1017637" y="529883"/>
                </a:lnTo>
                <a:lnTo>
                  <a:pt x="1017637" y="521545"/>
                </a:lnTo>
                <a:lnTo>
                  <a:pt x="1009788" y="521545"/>
                </a:lnTo>
                <a:lnTo>
                  <a:pt x="985863" y="521545"/>
                </a:lnTo>
                <a:lnTo>
                  <a:pt x="985863" y="501407"/>
                </a:lnTo>
                <a:lnTo>
                  <a:pt x="928392" y="501407"/>
                </a:lnTo>
                <a:lnTo>
                  <a:pt x="928392" y="480499"/>
                </a:lnTo>
                <a:lnTo>
                  <a:pt x="921050" y="480499"/>
                </a:lnTo>
                <a:lnTo>
                  <a:pt x="921050" y="469211"/>
                </a:lnTo>
                <a:lnTo>
                  <a:pt x="913961" y="469211"/>
                </a:lnTo>
                <a:lnTo>
                  <a:pt x="913961" y="460745"/>
                </a:lnTo>
                <a:lnTo>
                  <a:pt x="905227" y="460745"/>
                </a:lnTo>
                <a:lnTo>
                  <a:pt x="905227" y="449457"/>
                </a:lnTo>
                <a:lnTo>
                  <a:pt x="899910" y="449457"/>
                </a:lnTo>
                <a:lnTo>
                  <a:pt x="899910" y="435733"/>
                </a:lnTo>
                <a:lnTo>
                  <a:pt x="880036" y="435733"/>
                </a:lnTo>
                <a:lnTo>
                  <a:pt x="880036" y="424317"/>
                </a:lnTo>
                <a:lnTo>
                  <a:pt x="873074" y="424317"/>
                </a:lnTo>
                <a:lnTo>
                  <a:pt x="873074" y="418929"/>
                </a:lnTo>
                <a:lnTo>
                  <a:pt x="848642" y="418929"/>
                </a:lnTo>
                <a:lnTo>
                  <a:pt x="848642" y="412644"/>
                </a:lnTo>
                <a:lnTo>
                  <a:pt x="840414" y="412644"/>
                </a:lnTo>
                <a:lnTo>
                  <a:pt x="840414" y="390069"/>
                </a:lnTo>
                <a:lnTo>
                  <a:pt x="818514" y="390069"/>
                </a:lnTo>
                <a:lnTo>
                  <a:pt x="818514" y="376215"/>
                </a:lnTo>
                <a:lnTo>
                  <a:pt x="804463" y="376215"/>
                </a:lnTo>
                <a:lnTo>
                  <a:pt x="804463" y="369930"/>
                </a:lnTo>
                <a:lnTo>
                  <a:pt x="765981" y="369930"/>
                </a:lnTo>
                <a:lnTo>
                  <a:pt x="765981" y="357745"/>
                </a:lnTo>
                <a:lnTo>
                  <a:pt x="758132" y="357745"/>
                </a:lnTo>
                <a:lnTo>
                  <a:pt x="758132" y="343507"/>
                </a:lnTo>
                <a:lnTo>
                  <a:pt x="747372" y="343507"/>
                </a:lnTo>
                <a:lnTo>
                  <a:pt x="747372" y="318494"/>
                </a:lnTo>
                <a:lnTo>
                  <a:pt x="726739" y="318494"/>
                </a:lnTo>
                <a:lnTo>
                  <a:pt x="726739" y="297971"/>
                </a:lnTo>
                <a:lnTo>
                  <a:pt x="686231" y="297971"/>
                </a:lnTo>
                <a:lnTo>
                  <a:pt x="686231" y="290788"/>
                </a:lnTo>
                <a:lnTo>
                  <a:pt x="662685" y="290788"/>
                </a:lnTo>
                <a:lnTo>
                  <a:pt x="662685" y="281552"/>
                </a:lnTo>
                <a:lnTo>
                  <a:pt x="652432" y="281552"/>
                </a:lnTo>
                <a:lnTo>
                  <a:pt x="639140" y="281552"/>
                </a:lnTo>
                <a:lnTo>
                  <a:pt x="639140" y="269495"/>
                </a:lnTo>
                <a:lnTo>
                  <a:pt x="623063" y="269495"/>
                </a:lnTo>
                <a:lnTo>
                  <a:pt x="623063" y="256027"/>
                </a:lnTo>
                <a:lnTo>
                  <a:pt x="606480" y="256027"/>
                </a:lnTo>
                <a:lnTo>
                  <a:pt x="606480" y="249357"/>
                </a:lnTo>
                <a:lnTo>
                  <a:pt x="573061" y="249357"/>
                </a:lnTo>
                <a:lnTo>
                  <a:pt x="573061" y="240121"/>
                </a:lnTo>
                <a:lnTo>
                  <a:pt x="566859" y="240121"/>
                </a:lnTo>
                <a:lnTo>
                  <a:pt x="566859" y="225114"/>
                </a:lnTo>
                <a:lnTo>
                  <a:pt x="549516" y="225114"/>
                </a:lnTo>
                <a:lnTo>
                  <a:pt x="549516" y="221265"/>
                </a:lnTo>
                <a:lnTo>
                  <a:pt x="535845" y="221265"/>
                </a:lnTo>
                <a:lnTo>
                  <a:pt x="535845" y="212928"/>
                </a:lnTo>
                <a:lnTo>
                  <a:pt x="516477" y="212928"/>
                </a:lnTo>
                <a:lnTo>
                  <a:pt x="516477" y="204975"/>
                </a:lnTo>
                <a:lnTo>
                  <a:pt x="506476" y="204975"/>
                </a:lnTo>
                <a:lnTo>
                  <a:pt x="506476" y="194457"/>
                </a:lnTo>
                <a:lnTo>
                  <a:pt x="481665" y="194457"/>
                </a:lnTo>
                <a:lnTo>
                  <a:pt x="481665" y="182785"/>
                </a:lnTo>
                <a:lnTo>
                  <a:pt x="468500" y="182785"/>
                </a:lnTo>
                <a:lnTo>
                  <a:pt x="468500" y="166494"/>
                </a:lnTo>
                <a:lnTo>
                  <a:pt x="454069" y="166494"/>
                </a:lnTo>
                <a:lnTo>
                  <a:pt x="454069" y="150974"/>
                </a:lnTo>
                <a:lnTo>
                  <a:pt x="439132" y="150974"/>
                </a:lnTo>
                <a:lnTo>
                  <a:pt x="439132" y="132118"/>
                </a:lnTo>
                <a:lnTo>
                  <a:pt x="413941" y="132118"/>
                </a:lnTo>
                <a:lnTo>
                  <a:pt x="413941" y="111980"/>
                </a:lnTo>
                <a:lnTo>
                  <a:pt x="397358" y="111980"/>
                </a:lnTo>
                <a:lnTo>
                  <a:pt x="397358" y="94407"/>
                </a:lnTo>
                <a:lnTo>
                  <a:pt x="387864" y="94407"/>
                </a:lnTo>
                <a:lnTo>
                  <a:pt x="387864" y="85684"/>
                </a:lnTo>
                <a:lnTo>
                  <a:pt x="360648" y="85684"/>
                </a:lnTo>
                <a:lnTo>
                  <a:pt x="360648" y="76834"/>
                </a:lnTo>
                <a:lnTo>
                  <a:pt x="302417" y="76834"/>
                </a:lnTo>
                <a:lnTo>
                  <a:pt x="302417" y="67598"/>
                </a:lnTo>
                <a:lnTo>
                  <a:pt x="271024" y="67598"/>
                </a:lnTo>
                <a:lnTo>
                  <a:pt x="271024" y="58876"/>
                </a:lnTo>
                <a:lnTo>
                  <a:pt x="246972" y="58876"/>
                </a:lnTo>
                <a:lnTo>
                  <a:pt x="246972" y="49256"/>
                </a:lnTo>
                <a:lnTo>
                  <a:pt x="232161" y="49256"/>
                </a:lnTo>
                <a:lnTo>
                  <a:pt x="232161" y="33350"/>
                </a:lnTo>
                <a:lnTo>
                  <a:pt x="176843" y="33350"/>
                </a:lnTo>
                <a:lnTo>
                  <a:pt x="176843" y="22319"/>
                </a:lnTo>
                <a:lnTo>
                  <a:pt x="124689" y="22319"/>
                </a:lnTo>
                <a:lnTo>
                  <a:pt x="124689" y="14879"/>
                </a:lnTo>
                <a:lnTo>
                  <a:pt x="110384" y="14879"/>
                </a:lnTo>
                <a:lnTo>
                  <a:pt x="110384" y="7055"/>
                </a:lnTo>
                <a:lnTo>
                  <a:pt x="55572" y="7055"/>
                </a:lnTo>
                <a:lnTo>
                  <a:pt x="55572" y="0"/>
                </a:lnTo>
                <a:lnTo>
                  <a:pt x="0" y="0"/>
                </a:lnTo>
              </a:path>
            </a:pathLst>
          </a:custGeom>
          <a:noFill/>
          <a:ln w="12641" cap="flat">
            <a:solidFill>
              <a:srgbClr val="70AD47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814" name="Group 813">
            <a:extLst>
              <a:ext uri="{FF2B5EF4-FFF2-40B4-BE49-F238E27FC236}">
                <a16:creationId xmlns:a16="http://schemas.microsoft.com/office/drawing/2014/main" id="{72B03C0B-56BC-D509-244C-F45A490D37F3}"/>
              </a:ext>
            </a:extLst>
          </p:cNvPr>
          <p:cNvGrpSpPr/>
          <p:nvPr/>
        </p:nvGrpSpPr>
        <p:grpSpPr>
          <a:xfrm>
            <a:off x="935926" y="1460126"/>
            <a:ext cx="2943728" cy="1337310"/>
            <a:chOff x="1247902" y="1930960"/>
            <a:chExt cx="3924970" cy="1783134"/>
          </a:xfrm>
        </p:grpSpPr>
        <p:sp>
          <p:nvSpPr>
            <p:cNvPr id="749" name="Freeform 748">
              <a:extLst>
                <a:ext uri="{FF2B5EF4-FFF2-40B4-BE49-F238E27FC236}">
                  <a16:creationId xmlns:a16="http://schemas.microsoft.com/office/drawing/2014/main" id="{6FEE8687-FDB1-3BA5-6982-6D6788B6A5BF}"/>
                </a:ext>
              </a:extLst>
            </p:cNvPr>
            <p:cNvSpPr/>
            <p:nvPr/>
          </p:nvSpPr>
          <p:spPr>
            <a:xfrm>
              <a:off x="1247902" y="1930960"/>
              <a:ext cx="12658" cy="45720"/>
            </a:xfrm>
            <a:custGeom>
              <a:avLst/>
              <a:gdLst>
                <a:gd name="connsiteX0" fmla="*/ 0 w 12658"/>
                <a:gd name="connsiteY0" fmla="*/ 0 h 90430"/>
                <a:gd name="connsiteX1" fmla="*/ 0 w 12658"/>
                <a:gd name="connsiteY1" fmla="*/ 90430 h 9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90430">
                  <a:moveTo>
                    <a:pt x="0" y="0"/>
                  </a:moveTo>
                  <a:lnTo>
                    <a:pt x="0" y="90430"/>
                  </a:lnTo>
                </a:path>
              </a:pathLst>
            </a:custGeom>
            <a:ln w="9481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0" name="Freeform 749">
              <a:extLst>
                <a:ext uri="{FF2B5EF4-FFF2-40B4-BE49-F238E27FC236}">
                  <a16:creationId xmlns:a16="http://schemas.microsoft.com/office/drawing/2014/main" id="{3BF42B79-72C5-453F-D0DE-25C5434E9A83}"/>
                </a:ext>
              </a:extLst>
            </p:cNvPr>
            <p:cNvSpPr/>
            <p:nvPr/>
          </p:nvSpPr>
          <p:spPr>
            <a:xfrm>
              <a:off x="1892865" y="2263178"/>
              <a:ext cx="12658" cy="45720"/>
            </a:xfrm>
            <a:custGeom>
              <a:avLst/>
              <a:gdLst>
                <a:gd name="connsiteX0" fmla="*/ 0 w 12658"/>
                <a:gd name="connsiteY0" fmla="*/ 0 h 90430"/>
                <a:gd name="connsiteX1" fmla="*/ 0 w 12658"/>
                <a:gd name="connsiteY1" fmla="*/ 90430 h 9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90430">
                  <a:moveTo>
                    <a:pt x="0" y="0"/>
                  </a:moveTo>
                  <a:lnTo>
                    <a:pt x="0" y="90430"/>
                  </a:lnTo>
                </a:path>
              </a:pathLst>
            </a:custGeom>
            <a:ln w="9481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1" name="Freeform 750">
              <a:extLst>
                <a:ext uri="{FF2B5EF4-FFF2-40B4-BE49-F238E27FC236}">
                  <a16:creationId xmlns:a16="http://schemas.microsoft.com/office/drawing/2014/main" id="{776F322D-9B01-7EE7-A709-3CD184B333E8}"/>
                </a:ext>
              </a:extLst>
            </p:cNvPr>
            <p:cNvSpPr/>
            <p:nvPr/>
          </p:nvSpPr>
          <p:spPr>
            <a:xfrm>
              <a:off x="1904764" y="2278827"/>
              <a:ext cx="12658" cy="45720"/>
            </a:xfrm>
            <a:custGeom>
              <a:avLst/>
              <a:gdLst>
                <a:gd name="connsiteX0" fmla="*/ 0 w 12658"/>
                <a:gd name="connsiteY0" fmla="*/ 0 h 90430"/>
                <a:gd name="connsiteX1" fmla="*/ 0 w 12658"/>
                <a:gd name="connsiteY1" fmla="*/ 90430 h 9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90430">
                  <a:moveTo>
                    <a:pt x="0" y="0"/>
                  </a:moveTo>
                  <a:lnTo>
                    <a:pt x="0" y="90430"/>
                  </a:lnTo>
                </a:path>
              </a:pathLst>
            </a:custGeom>
            <a:ln w="9481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2" name="Freeform 751">
              <a:extLst>
                <a:ext uri="{FF2B5EF4-FFF2-40B4-BE49-F238E27FC236}">
                  <a16:creationId xmlns:a16="http://schemas.microsoft.com/office/drawing/2014/main" id="{BF61E356-B601-1CA7-EDD3-173D138A0F35}"/>
                </a:ext>
              </a:extLst>
            </p:cNvPr>
            <p:cNvSpPr/>
            <p:nvPr/>
          </p:nvSpPr>
          <p:spPr>
            <a:xfrm>
              <a:off x="2190978" y="2476876"/>
              <a:ext cx="12658" cy="45720"/>
            </a:xfrm>
            <a:custGeom>
              <a:avLst/>
              <a:gdLst>
                <a:gd name="connsiteX0" fmla="*/ 0 w 12658"/>
                <a:gd name="connsiteY0" fmla="*/ 0 h 90301"/>
                <a:gd name="connsiteX1" fmla="*/ 0 w 12658"/>
                <a:gd name="connsiteY1" fmla="*/ 90302 h 9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90301">
                  <a:moveTo>
                    <a:pt x="0" y="0"/>
                  </a:moveTo>
                  <a:lnTo>
                    <a:pt x="0" y="90302"/>
                  </a:lnTo>
                </a:path>
              </a:pathLst>
            </a:custGeom>
            <a:ln w="9481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3" name="Freeform 752">
              <a:extLst>
                <a:ext uri="{FF2B5EF4-FFF2-40B4-BE49-F238E27FC236}">
                  <a16:creationId xmlns:a16="http://schemas.microsoft.com/office/drawing/2014/main" id="{F201099F-6EA2-10F5-119F-DC29241C8C7D}"/>
                </a:ext>
              </a:extLst>
            </p:cNvPr>
            <p:cNvSpPr/>
            <p:nvPr/>
          </p:nvSpPr>
          <p:spPr>
            <a:xfrm>
              <a:off x="2365163" y="2562175"/>
              <a:ext cx="12658" cy="45720"/>
            </a:xfrm>
            <a:custGeom>
              <a:avLst/>
              <a:gdLst>
                <a:gd name="connsiteX0" fmla="*/ 0 w 12658"/>
                <a:gd name="connsiteY0" fmla="*/ 0 h 90301"/>
                <a:gd name="connsiteX1" fmla="*/ 0 w 12658"/>
                <a:gd name="connsiteY1" fmla="*/ 90302 h 9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90301">
                  <a:moveTo>
                    <a:pt x="0" y="0"/>
                  </a:moveTo>
                  <a:lnTo>
                    <a:pt x="0" y="90302"/>
                  </a:lnTo>
                </a:path>
              </a:pathLst>
            </a:custGeom>
            <a:ln w="9481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4" name="Freeform 753">
              <a:extLst>
                <a:ext uri="{FF2B5EF4-FFF2-40B4-BE49-F238E27FC236}">
                  <a16:creationId xmlns:a16="http://schemas.microsoft.com/office/drawing/2014/main" id="{9E2F4C28-D511-9286-078F-97F1EAFAB19E}"/>
                </a:ext>
              </a:extLst>
            </p:cNvPr>
            <p:cNvSpPr/>
            <p:nvPr/>
          </p:nvSpPr>
          <p:spPr>
            <a:xfrm>
              <a:off x="2553905" y="2723282"/>
              <a:ext cx="12658" cy="45720"/>
            </a:xfrm>
            <a:custGeom>
              <a:avLst/>
              <a:gdLst>
                <a:gd name="connsiteX0" fmla="*/ 0 w 12658"/>
                <a:gd name="connsiteY0" fmla="*/ 0 h 90430"/>
                <a:gd name="connsiteX1" fmla="*/ 0 w 12658"/>
                <a:gd name="connsiteY1" fmla="*/ 90430 h 9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90430">
                  <a:moveTo>
                    <a:pt x="0" y="0"/>
                  </a:moveTo>
                  <a:lnTo>
                    <a:pt x="0" y="90430"/>
                  </a:lnTo>
                </a:path>
              </a:pathLst>
            </a:custGeom>
            <a:ln w="9481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5" name="Freeform 754">
              <a:extLst>
                <a:ext uri="{FF2B5EF4-FFF2-40B4-BE49-F238E27FC236}">
                  <a16:creationId xmlns:a16="http://schemas.microsoft.com/office/drawing/2014/main" id="{27EFAC66-BDB5-5F16-A87D-E28A25F374E5}"/>
                </a:ext>
              </a:extLst>
            </p:cNvPr>
            <p:cNvSpPr/>
            <p:nvPr/>
          </p:nvSpPr>
          <p:spPr>
            <a:xfrm>
              <a:off x="4042700" y="3504830"/>
              <a:ext cx="12658" cy="45720"/>
            </a:xfrm>
            <a:custGeom>
              <a:avLst/>
              <a:gdLst>
                <a:gd name="connsiteX0" fmla="*/ 0 w 12658"/>
                <a:gd name="connsiteY0" fmla="*/ 0 h 90301"/>
                <a:gd name="connsiteX1" fmla="*/ 0 w 12658"/>
                <a:gd name="connsiteY1" fmla="*/ 90302 h 9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90301">
                  <a:moveTo>
                    <a:pt x="0" y="0"/>
                  </a:moveTo>
                  <a:lnTo>
                    <a:pt x="0" y="90302"/>
                  </a:lnTo>
                </a:path>
              </a:pathLst>
            </a:custGeom>
            <a:ln w="9481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6" name="Freeform 755">
              <a:extLst>
                <a:ext uri="{FF2B5EF4-FFF2-40B4-BE49-F238E27FC236}">
                  <a16:creationId xmlns:a16="http://schemas.microsoft.com/office/drawing/2014/main" id="{7676628C-1FC3-32C1-D29B-F702095296DC}"/>
                </a:ext>
              </a:extLst>
            </p:cNvPr>
            <p:cNvSpPr/>
            <p:nvPr/>
          </p:nvSpPr>
          <p:spPr>
            <a:xfrm>
              <a:off x="4051561" y="3510218"/>
              <a:ext cx="12658" cy="45720"/>
            </a:xfrm>
            <a:custGeom>
              <a:avLst/>
              <a:gdLst>
                <a:gd name="connsiteX0" fmla="*/ 0 w 12658"/>
                <a:gd name="connsiteY0" fmla="*/ 0 h 90430"/>
                <a:gd name="connsiteX1" fmla="*/ 0 w 12658"/>
                <a:gd name="connsiteY1" fmla="*/ 90430 h 9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90430">
                  <a:moveTo>
                    <a:pt x="0" y="0"/>
                  </a:moveTo>
                  <a:lnTo>
                    <a:pt x="0" y="90430"/>
                  </a:lnTo>
                </a:path>
              </a:pathLst>
            </a:custGeom>
            <a:ln w="9481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7" name="Freeform 756">
              <a:extLst>
                <a:ext uri="{FF2B5EF4-FFF2-40B4-BE49-F238E27FC236}">
                  <a16:creationId xmlns:a16="http://schemas.microsoft.com/office/drawing/2014/main" id="{E3804A3F-7B74-430A-786E-DF64A6FF205E}"/>
                </a:ext>
              </a:extLst>
            </p:cNvPr>
            <p:cNvSpPr/>
            <p:nvPr/>
          </p:nvSpPr>
          <p:spPr>
            <a:xfrm>
              <a:off x="4058523" y="3510218"/>
              <a:ext cx="12658" cy="45720"/>
            </a:xfrm>
            <a:custGeom>
              <a:avLst/>
              <a:gdLst>
                <a:gd name="connsiteX0" fmla="*/ 0 w 12658"/>
                <a:gd name="connsiteY0" fmla="*/ 0 h 90430"/>
                <a:gd name="connsiteX1" fmla="*/ 0 w 12658"/>
                <a:gd name="connsiteY1" fmla="*/ 90430 h 9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90430">
                  <a:moveTo>
                    <a:pt x="0" y="0"/>
                  </a:moveTo>
                  <a:lnTo>
                    <a:pt x="0" y="90430"/>
                  </a:lnTo>
                </a:path>
              </a:pathLst>
            </a:custGeom>
            <a:ln w="9481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8" name="Freeform 757">
              <a:extLst>
                <a:ext uri="{FF2B5EF4-FFF2-40B4-BE49-F238E27FC236}">
                  <a16:creationId xmlns:a16="http://schemas.microsoft.com/office/drawing/2014/main" id="{08448281-A4B0-991B-C1C1-3EC325585810}"/>
                </a:ext>
              </a:extLst>
            </p:cNvPr>
            <p:cNvSpPr/>
            <p:nvPr/>
          </p:nvSpPr>
          <p:spPr>
            <a:xfrm>
              <a:off x="4073587" y="3510218"/>
              <a:ext cx="12658" cy="45720"/>
            </a:xfrm>
            <a:custGeom>
              <a:avLst/>
              <a:gdLst>
                <a:gd name="connsiteX0" fmla="*/ 0 w 12658"/>
                <a:gd name="connsiteY0" fmla="*/ 0 h 90430"/>
                <a:gd name="connsiteX1" fmla="*/ 0 w 12658"/>
                <a:gd name="connsiteY1" fmla="*/ 90430 h 9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90430">
                  <a:moveTo>
                    <a:pt x="0" y="0"/>
                  </a:moveTo>
                  <a:lnTo>
                    <a:pt x="0" y="90430"/>
                  </a:lnTo>
                </a:path>
              </a:pathLst>
            </a:custGeom>
            <a:ln w="9481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9" name="Freeform 758">
              <a:extLst>
                <a:ext uri="{FF2B5EF4-FFF2-40B4-BE49-F238E27FC236}">
                  <a16:creationId xmlns:a16="http://schemas.microsoft.com/office/drawing/2014/main" id="{FC42ECA4-3B00-5740-437C-2E313F0797BB}"/>
                </a:ext>
              </a:extLst>
            </p:cNvPr>
            <p:cNvSpPr/>
            <p:nvPr/>
          </p:nvSpPr>
          <p:spPr>
            <a:xfrm>
              <a:off x="4098651" y="3517657"/>
              <a:ext cx="12658" cy="45720"/>
            </a:xfrm>
            <a:custGeom>
              <a:avLst/>
              <a:gdLst>
                <a:gd name="connsiteX0" fmla="*/ 0 w 12658"/>
                <a:gd name="connsiteY0" fmla="*/ 0 h 90430"/>
                <a:gd name="connsiteX1" fmla="*/ 0 w 12658"/>
                <a:gd name="connsiteY1" fmla="*/ 90430 h 9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90430">
                  <a:moveTo>
                    <a:pt x="0" y="0"/>
                  </a:moveTo>
                  <a:lnTo>
                    <a:pt x="0" y="90430"/>
                  </a:lnTo>
                </a:path>
              </a:pathLst>
            </a:custGeom>
            <a:ln w="9481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0" name="Freeform 759">
              <a:extLst>
                <a:ext uri="{FF2B5EF4-FFF2-40B4-BE49-F238E27FC236}">
                  <a16:creationId xmlns:a16="http://schemas.microsoft.com/office/drawing/2014/main" id="{444CDF50-429F-4ABE-76F6-98B4A9484BFC}"/>
                </a:ext>
              </a:extLst>
            </p:cNvPr>
            <p:cNvSpPr/>
            <p:nvPr/>
          </p:nvSpPr>
          <p:spPr>
            <a:xfrm>
              <a:off x="4112956" y="3517657"/>
              <a:ext cx="12658" cy="45720"/>
            </a:xfrm>
            <a:custGeom>
              <a:avLst/>
              <a:gdLst>
                <a:gd name="connsiteX0" fmla="*/ 0 w 12658"/>
                <a:gd name="connsiteY0" fmla="*/ 0 h 90430"/>
                <a:gd name="connsiteX1" fmla="*/ 0 w 12658"/>
                <a:gd name="connsiteY1" fmla="*/ 90430 h 9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90430">
                  <a:moveTo>
                    <a:pt x="0" y="0"/>
                  </a:moveTo>
                  <a:lnTo>
                    <a:pt x="0" y="90430"/>
                  </a:lnTo>
                </a:path>
              </a:pathLst>
            </a:custGeom>
            <a:ln w="9481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1" name="Freeform 760">
              <a:extLst>
                <a:ext uri="{FF2B5EF4-FFF2-40B4-BE49-F238E27FC236}">
                  <a16:creationId xmlns:a16="http://schemas.microsoft.com/office/drawing/2014/main" id="{34680908-82B1-8BE9-9024-996C0D0F63D7}"/>
                </a:ext>
              </a:extLst>
            </p:cNvPr>
            <p:cNvSpPr/>
            <p:nvPr/>
          </p:nvSpPr>
          <p:spPr>
            <a:xfrm>
              <a:off x="4121057" y="3532921"/>
              <a:ext cx="12658" cy="45720"/>
            </a:xfrm>
            <a:custGeom>
              <a:avLst/>
              <a:gdLst>
                <a:gd name="connsiteX0" fmla="*/ 0 w 12658"/>
                <a:gd name="connsiteY0" fmla="*/ 0 h 85684"/>
                <a:gd name="connsiteX1" fmla="*/ 0 w 12658"/>
                <a:gd name="connsiteY1" fmla="*/ 85684 h 8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5684">
                  <a:moveTo>
                    <a:pt x="0" y="0"/>
                  </a:moveTo>
                  <a:lnTo>
                    <a:pt x="0" y="85684"/>
                  </a:lnTo>
                </a:path>
              </a:pathLst>
            </a:custGeom>
            <a:ln w="9228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2" name="Freeform 761">
              <a:extLst>
                <a:ext uri="{FF2B5EF4-FFF2-40B4-BE49-F238E27FC236}">
                  <a16:creationId xmlns:a16="http://schemas.microsoft.com/office/drawing/2014/main" id="{CCD7CE40-5A76-A71F-4EEC-9031D381F6F6}"/>
                </a:ext>
              </a:extLst>
            </p:cNvPr>
            <p:cNvSpPr/>
            <p:nvPr/>
          </p:nvSpPr>
          <p:spPr>
            <a:xfrm>
              <a:off x="4124855" y="3532921"/>
              <a:ext cx="12658" cy="45720"/>
            </a:xfrm>
            <a:custGeom>
              <a:avLst/>
              <a:gdLst>
                <a:gd name="connsiteX0" fmla="*/ 0 w 12658"/>
                <a:gd name="connsiteY0" fmla="*/ 0 h 85684"/>
                <a:gd name="connsiteX1" fmla="*/ 0 w 12658"/>
                <a:gd name="connsiteY1" fmla="*/ 85684 h 8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5684">
                  <a:moveTo>
                    <a:pt x="0" y="0"/>
                  </a:moveTo>
                  <a:lnTo>
                    <a:pt x="0" y="85684"/>
                  </a:lnTo>
                </a:path>
              </a:pathLst>
            </a:custGeom>
            <a:ln w="9228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3" name="Freeform 762">
              <a:extLst>
                <a:ext uri="{FF2B5EF4-FFF2-40B4-BE49-F238E27FC236}">
                  <a16:creationId xmlns:a16="http://schemas.microsoft.com/office/drawing/2014/main" id="{E88CB7E2-B40B-FEEE-FC7A-73C8597AADBA}"/>
                </a:ext>
              </a:extLst>
            </p:cNvPr>
            <p:cNvSpPr/>
            <p:nvPr/>
          </p:nvSpPr>
          <p:spPr>
            <a:xfrm>
              <a:off x="4135741" y="3545107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4" name="Freeform 763">
              <a:extLst>
                <a:ext uri="{FF2B5EF4-FFF2-40B4-BE49-F238E27FC236}">
                  <a16:creationId xmlns:a16="http://schemas.microsoft.com/office/drawing/2014/main" id="{A94C454E-D247-9D9B-9317-3726DB6424E0}"/>
                </a:ext>
              </a:extLst>
            </p:cNvPr>
            <p:cNvSpPr/>
            <p:nvPr/>
          </p:nvSpPr>
          <p:spPr>
            <a:xfrm>
              <a:off x="4142704" y="3545107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5" name="Freeform 764">
              <a:extLst>
                <a:ext uri="{FF2B5EF4-FFF2-40B4-BE49-F238E27FC236}">
                  <a16:creationId xmlns:a16="http://schemas.microsoft.com/office/drawing/2014/main" id="{B56853F7-445A-0B23-D473-A67653BF11CA}"/>
                </a:ext>
              </a:extLst>
            </p:cNvPr>
            <p:cNvSpPr/>
            <p:nvPr/>
          </p:nvSpPr>
          <p:spPr>
            <a:xfrm>
              <a:off x="4148780" y="3545107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6" name="Freeform 765">
              <a:extLst>
                <a:ext uri="{FF2B5EF4-FFF2-40B4-BE49-F238E27FC236}">
                  <a16:creationId xmlns:a16="http://schemas.microsoft.com/office/drawing/2014/main" id="{F1AE6596-3107-B682-F7A7-28C2AAD3D9B5}"/>
                </a:ext>
              </a:extLst>
            </p:cNvPr>
            <p:cNvSpPr/>
            <p:nvPr/>
          </p:nvSpPr>
          <p:spPr>
            <a:xfrm>
              <a:off x="4171945" y="3552931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7" name="Freeform 766">
              <a:extLst>
                <a:ext uri="{FF2B5EF4-FFF2-40B4-BE49-F238E27FC236}">
                  <a16:creationId xmlns:a16="http://schemas.microsoft.com/office/drawing/2014/main" id="{7CBC2AE3-A61E-64E4-39AC-F706C24B49B4}"/>
                </a:ext>
              </a:extLst>
            </p:cNvPr>
            <p:cNvSpPr/>
            <p:nvPr/>
          </p:nvSpPr>
          <p:spPr>
            <a:xfrm>
              <a:off x="4183591" y="3552931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8" name="Freeform 767">
              <a:extLst>
                <a:ext uri="{FF2B5EF4-FFF2-40B4-BE49-F238E27FC236}">
                  <a16:creationId xmlns:a16="http://schemas.microsoft.com/office/drawing/2014/main" id="{AA3AAE1E-3162-6747-A518-4C70B7C46E10}"/>
                </a:ext>
              </a:extLst>
            </p:cNvPr>
            <p:cNvSpPr/>
            <p:nvPr/>
          </p:nvSpPr>
          <p:spPr>
            <a:xfrm>
              <a:off x="4208656" y="3552931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9" name="Freeform 768">
              <a:extLst>
                <a:ext uri="{FF2B5EF4-FFF2-40B4-BE49-F238E27FC236}">
                  <a16:creationId xmlns:a16="http://schemas.microsoft.com/office/drawing/2014/main" id="{6A461AAE-1AE3-DE14-64C8-8118475814E7}"/>
                </a:ext>
              </a:extLst>
            </p:cNvPr>
            <p:cNvSpPr/>
            <p:nvPr/>
          </p:nvSpPr>
          <p:spPr>
            <a:xfrm>
              <a:off x="4248531" y="3552931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0" name="Freeform 769">
              <a:extLst>
                <a:ext uri="{FF2B5EF4-FFF2-40B4-BE49-F238E27FC236}">
                  <a16:creationId xmlns:a16="http://schemas.microsoft.com/office/drawing/2014/main" id="{E89D5527-A6B7-C466-6B94-294088D8C5BE}"/>
                </a:ext>
              </a:extLst>
            </p:cNvPr>
            <p:cNvSpPr/>
            <p:nvPr/>
          </p:nvSpPr>
          <p:spPr>
            <a:xfrm>
              <a:off x="4256253" y="3552931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1" name="Freeform 770">
              <a:extLst>
                <a:ext uri="{FF2B5EF4-FFF2-40B4-BE49-F238E27FC236}">
                  <a16:creationId xmlns:a16="http://schemas.microsoft.com/office/drawing/2014/main" id="{DFC26FF8-9F9D-61DC-D258-EB1548CA6C83}"/>
                </a:ext>
              </a:extLst>
            </p:cNvPr>
            <p:cNvSpPr/>
            <p:nvPr/>
          </p:nvSpPr>
          <p:spPr>
            <a:xfrm>
              <a:off x="4270810" y="3552931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2" name="Freeform 771">
              <a:extLst>
                <a:ext uri="{FF2B5EF4-FFF2-40B4-BE49-F238E27FC236}">
                  <a16:creationId xmlns:a16="http://schemas.microsoft.com/office/drawing/2014/main" id="{8542E329-5AD6-596E-191E-F161B824F367}"/>
                </a:ext>
              </a:extLst>
            </p:cNvPr>
            <p:cNvSpPr/>
            <p:nvPr/>
          </p:nvSpPr>
          <p:spPr>
            <a:xfrm>
              <a:off x="4273595" y="3552931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7FFCE8E3-6C82-9CD3-0DBE-58821836275D}"/>
                </a:ext>
              </a:extLst>
            </p:cNvPr>
            <p:cNvSpPr/>
            <p:nvPr/>
          </p:nvSpPr>
          <p:spPr>
            <a:xfrm>
              <a:off x="4285115" y="3552931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4" name="Freeform 773">
              <a:extLst>
                <a:ext uri="{FF2B5EF4-FFF2-40B4-BE49-F238E27FC236}">
                  <a16:creationId xmlns:a16="http://schemas.microsoft.com/office/drawing/2014/main" id="{33745A40-5DD5-BF6D-C05E-E82EA77CAEE0}"/>
                </a:ext>
              </a:extLst>
            </p:cNvPr>
            <p:cNvSpPr/>
            <p:nvPr/>
          </p:nvSpPr>
          <p:spPr>
            <a:xfrm>
              <a:off x="4287140" y="3552931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5" name="Freeform 774">
              <a:extLst>
                <a:ext uri="{FF2B5EF4-FFF2-40B4-BE49-F238E27FC236}">
                  <a16:creationId xmlns:a16="http://schemas.microsoft.com/office/drawing/2014/main" id="{54C310F7-5B94-05DD-4B4E-AC2E0FB2FB9B}"/>
                </a:ext>
              </a:extLst>
            </p:cNvPr>
            <p:cNvSpPr/>
            <p:nvPr/>
          </p:nvSpPr>
          <p:spPr>
            <a:xfrm>
              <a:off x="4310305" y="3566656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6F1D0219-5A47-B3FD-1F70-45AC8D579D7C}"/>
                </a:ext>
              </a:extLst>
            </p:cNvPr>
            <p:cNvSpPr/>
            <p:nvPr/>
          </p:nvSpPr>
          <p:spPr>
            <a:xfrm>
              <a:off x="4318407" y="3566656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7" name="Freeform 776">
              <a:extLst>
                <a:ext uri="{FF2B5EF4-FFF2-40B4-BE49-F238E27FC236}">
                  <a16:creationId xmlns:a16="http://schemas.microsoft.com/office/drawing/2014/main" id="{43CAD680-5E44-466D-A5DE-B67B4121BA9F}"/>
                </a:ext>
              </a:extLst>
            </p:cNvPr>
            <p:cNvSpPr/>
            <p:nvPr/>
          </p:nvSpPr>
          <p:spPr>
            <a:xfrm>
              <a:off x="4330306" y="3566656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D91A9134-32D7-0959-1A6F-0335FB86BB77}"/>
                </a:ext>
              </a:extLst>
            </p:cNvPr>
            <p:cNvSpPr/>
            <p:nvPr/>
          </p:nvSpPr>
          <p:spPr>
            <a:xfrm>
              <a:off x="4341952" y="3566656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9" name="Freeform 778">
              <a:extLst>
                <a:ext uri="{FF2B5EF4-FFF2-40B4-BE49-F238E27FC236}">
                  <a16:creationId xmlns:a16="http://schemas.microsoft.com/office/drawing/2014/main" id="{FD907851-FE8A-D9C1-A0A8-1D6BE4C4141A}"/>
                </a:ext>
              </a:extLst>
            </p:cNvPr>
            <p:cNvSpPr/>
            <p:nvPr/>
          </p:nvSpPr>
          <p:spPr>
            <a:xfrm>
              <a:off x="4350054" y="3572428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92361BBC-B13B-2C3C-DB93-AD7A01D95672}"/>
                </a:ext>
              </a:extLst>
            </p:cNvPr>
            <p:cNvSpPr/>
            <p:nvPr/>
          </p:nvSpPr>
          <p:spPr>
            <a:xfrm>
              <a:off x="4357016" y="3572428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1" name="Freeform 780">
              <a:extLst>
                <a:ext uri="{FF2B5EF4-FFF2-40B4-BE49-F238E27FC236}">
                  <a16:creationId xmlns:a16="http://schemas.microsoft.com/office/drawing/2014/main" id="{7469653E-8FDA-78C7-7AD9-9E55F76C2E61}"/>
                </a:ext>
              </a:extLst>
            </p:cNvPr>
            <p:cNvSpPr/>
            <p:nvPr/>
          </p:nvSpPr>
          <p:spPr>
            <a:xfrm>
              <a:off x="4371700" y="3572428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2" name="Freeform 781">
              <a:extLst>
                <a:ext uri="{FF2B5EF4-FFF2-40B4-BE49-F238E27FC236}">
                  <a16:creationId xmlns:a16="http://schemas.microsoft.com/office/drawing/2014/main" id="{A1E0ACC0-241B-3FC7-777A-D72827A28B0B}"/>
                </a:ext>
              </a:extLst>
            </p:cNvPr>
            <p:cNvSpPr/>
            <p:nvPr/>
          </p:nvSpPr>
          <p:spPr>
            <a:xfrm>
              <a:off x="4405246" y="3572428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F43BB131-835C-0ED5-E7F1-52BF839C5C6C}"/>
                </a:ext>
              </a:extLst>
            </p:cNvPr>
            <p:cNvSpPr/>
            <p:nvPr/>
          </p:nvSpPr>
          <p:spPr>
            <a:xfrm>
              <a:off x="4414487" y="3580253"/>
              <a:ext cx="12658" cy="45720"/>
            </a:xfrm>
            <a:custGeom>
              <a:avLst/>
              <a:gdLst>
                <a:gd name="connsiteX0" fmla="*/ 0 w 12658"/>
                <a:gd name="connsiteY0" fmla="*/ 0 h 88506"/>
                <a:gd name="connsiteX1" fmla="*/ 0 w 12658"/>
                <a:gd name="connsiteY1" fmla="*/ 88506 h 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506">
                  <a:moveTo>
                    <a:pt x="0" y="0"/>
                  </a:moveTo>
                  <a:lnTo>
                    <a:pt x="0" y="88506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4" name="Freeform 783">
              <a:extLst>
                <a:ext uri="{FF2B5EF4-FFF2-40B4-BE49-F238E27FC236}">
                  <a16:creationId xmlns:a16="http://schemas.microsoft.com/office/drawing/2014/main" id="{25647003-A5A5-0732-D6A7-840CE5D6755D}"/>
                </a:ext>
              </a:extLst>
            </p:cNvPr>
            <p:cNvSpPr/>
            <p:nvPr/>
          </p:nvSpPr>
          <p:spPr>
            <a:xfrm>
              <a:off x="4433855" y="3591284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E829069D-A8B1-E9C5-453E-F6D097A1BC70}"/>
                </a:ext>
              </a:extLst>
            </p:cNvPr>
            <p:cNvSpPr/>
            <p:nvPr/>
          </p:nvSpPr>
          <p:spPr>
            <a:xfrm>
              <a:off x="4473224" y="3591284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6" name="Freeform 785">
              <a:extLst>
                <a:ext uri="{FF2B5EF4-FFF2-40B4-BE49-F238E27FC236}">
                  <a16:creationId xmlns:a16="http://schemas.microsoft.com/office/drawing/2014/main" id="{0E746B94-9D72-DAC6-9583-1EBC66A34930}"/>
                </a:ext>
              </a:extLst>
            </p:cNvPr>
            <p:cNvSpPr/>
            <p:nvPr/>
          </p:nvSpPr>
          <p:spPr>
            <a:xfrm>
              <a:off x="4492591" y="3591284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49E6217B-44F6-20B7-E233-744B99EF0CD7}"/>
                </a:ext>
              </a:extLst>
            </p:cNvPr>
            <p:cNvSpPr/>
            <p:nvPr/>
          </p:nvSpPr>
          <p:spPr>
            <a:xfrm>
              <a:off x="4504491" y="3599493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8" name="Freeform 787">
              <a:extLst>
                <a:ext uri="{FF2B5EF4-FFF2-40B4-BE49-F238E27FC236}">
                  <a16:creationId xmlns:a16="http://schemas.microsoft.com/office/drawing/2014/main" id="{CDFA97E0-B317-16BB-F90D-77A4B8E6E491}"/>
                </a:ext>
              </a:extLst>
            </p:cNvPr>
            <p:cNvSpPr/>
            <p:nvPr/>
          </p:nvSpPr>
          <p:spPr>
            <a:xfrm>
              <a:off x="4537657" y="3599493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2D0B0FEF-F2D4-C8F1-8E5B-205662F0D0FE}"/>
                </a:ext>
              </a:extLst>
            </p:cNvPr>
            <p:cNvSpPr/>
            <p:nvPr/>
          </p:nvSpPr>
          <p:spPr>
            <a:xfrm>
              <a:off x="4572088" y="3599493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0" name="Freeform 789">
              <a:extLst>
                <a:ext uri="{FF2B5EF4-FFF2-40B4-BE49-F238E27FC236}">
                  <a16:creationId xmlns:a16="http://schemas.microsoft.com/office/drawing/2014/main" id="{EB6C5D39-C4C8-9D86-0D4F-DEDB600E5752}"/>
                </a:ext>
              </a:extLst>
            </p:cNvPr>
            <p:cNvSpPr/>
            <p:nvPr/>
          </p:nvSpPr>
          <p:spPr>
            <a:xfrm>
              <a:off x="4608799" y="3599493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FCB3A497-1B7A-B40D-229C-6D142B4B9F0A}"/>
                </a:ext>
              </a:extLst>
            </p:cNvPr>
            <p:cNvSpPr/>
            <p:nvPr/>
          </p:nvSpPr>
          <p:spPr>
            <a:xfrm>
              <a:off x="4616520" y="3599493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2" name="Freeform 791">
              <a:extLst>
                <a:ext uri="{FF2B5EF4-FFF2-40B4-BE49-F238E27FC236}">
                  <a16:creationId xmlns:a16="http://schemas.microsoft.com/office/drawing/2014/main" id="{93627532-8D68-D089-9FC7-7C24EC8EC74F}"/>
                </a:ext>
              </a:extLst>
            </p:cNvPr>
            <p:cNvSpPr/>
            <p:nvPr/>
          </p:nvSpPr>
          <p:spPr>
            <a:xfrm>
              <a:off x="4625002" y="3599493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3" name="Freeform 792">
              <a:extLst>
                <a:ext uri="{FF2B5EF4-FFF2-40B4-BE49-F238E27FC236}">
                  <a16:creationId xmlns:a16="http://schemas.microsoft.com/office/drawing/2014/main" id="{60763F46-D9E2-92B9-0091-F7F8A88DB500}"/>
                </a:ext>
              </a:extLst>
            </p:cNvPr>
            <p:cNvSpPr/>
            <p:nvPr/>
          </p:nvSpPr>
          <p:spPr>
            <a:xfrm>
              <a:off x="4627660" y="3599493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4" name="Freeform 793">
              <a:extLst>
                <a:ext uri="{FF2B5EF4-FFF2-40B4-BE49-F238E27FC236}">
                  <a16:creationId xmlns:a16="http://schemas.microsoft.com/office/drawing/2014/main" id="{07553FA5-6B4C-2BB5-13E9-1CA6914270AF}"/>
                </a:ext>
              </a:extLst>
            </p:cNvPr>
            <p:cNvSpPr/>
            <p:nvPr/>
          </p:nvSpPr>
          <p:spPr>
            <a:xfrm>
              <a:off x="4639686" y="3599493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5" name="Freeform 794">
              <a:extLst>
                <a:ext uri="{FF2B5EF4-FFF2-40B4-BE49-F238E27FC236}">
                  <a16:creationId xmlns:a16="http://schemas.microsoft.com/office/drawing/2014/main" id="{1EB31737-8E30-0BE1-E17A-1AE2BBF91EE6}"/>
                </a:ext>
              </a:extLst>
            </p:cNvPr>
            <p:cNvSpPr/>
            <p:nvPr/>
          </p:nvSpPr>
          <p:spPr>
            <a:xfrm>
              <a:off x="4651205" y="3599493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6" name="Freeform 795">
              <a:extLst>
                <a:ext uri="{FF2B5EF4-FFF2-40B4-BE49-F238E27FC236}">
                  <a16:creationId xmlns:a16="http://schemas.microsoft.com/office/drawing/2014/main" id="{B5D431EC-8273-01E5-163A-26237539B52D}"/>
                </a:ext>
              </a:extLst>
            </p:cNvPr>
            <p:cNvSpPr/>
            <p:nvPr/>
          </p:nvSpPr>
          <p:spPr>
            <a:xfrm>
              <a:off x="4657408" y="3599493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A33F43E2-A9D7-5854-F138-7EC3B7AD73F3}"/>
                </a:ext>
              </a:extLst>
            </p:cNvPr>
            <p:cNvSpPr/>
            <p:nvPr/>
          </p:nvSpPr>
          <p:spPr>
            <a:xfrm>
              <a:off x="4674751" y="3599493"/>
              <a:ext cx="12658" cy="45720"/>
            </a:xfrm>
            <a:custGeom>
              <a:avLst/>
              <a:gdLst>
                <a:gd name="connsiteX0" fmla="*/ 0 w 12658"/>
                <a:gd name="connsiteY0" fmla="*/ 0 h 88377"/>
                <a:gd name="connsiteX1" fmla="*/ 0 w 12658"/>
                <a:gd name="connsiteY1" fmla="*/ 88378 h 8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377">
                  <a:moveTo>
                    <a:pt x="0" y="0"/>
                  </a:moveTo>
                  <a:lnTo>
                    <a:pt x="0" y="88378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8" name="Freeform 797">
              <a:extLst>
                <a:ext uri="{FF2B5EF4-FFF2-40B4-BE49-F238E27FC236}">
                  <a16:creationId xmlns:a16="http://schemas.microsoft.com/office/drawing/2014/main" id="{5497576A-D543-F63B-AA0C-9E439B558833}"/>
                </a:ext>
              </a:extLst>
            </p:cNvPr>
            <p:cNvSpPr/>
            <p:nvPr/>
          </p:nvSpPr>
          <p:spPr>
            <a:xfrm>
              <a:off x="4687536" y="3613988"/>
              <a:ext cx="12658" cy="45720"/>
            </a:xfrm>
            <a:custGeom>
              <a:avLst/>
              <a:gdLst>
                <a:gd name="connsiteX0" fmla="*/ 0 w 12658"/>
                <a:gd name="connsiteY0" fmla="*/ 0 h 85299"/>
                <a:gd name="connsiteX1" fmla="*/ 0 w 12658"/>
                <a:gd name="connsiteY1" fmla="*/ 85299 h 8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5299">
                  <a:moveTo>
                    <a:pt x="0" y="0"/>
                  </a:moveTo>
                  <a:lnTo>
                    <a:pt x="0" y="85299"/>
                  </a:lnTo>
                </a:path>
              </a:pathLst>
            </a:custGeom>
            <a:ln w="9228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9" name="Freeform 798">
              <a:extLst>
                <a:ext uri="{FF2B5EF4-FFF2-40B4-BE49-F238E27FC236}">
                  <a16:creationId xmlns:a16="http://schemas.microsoft.com/office/drawing/2014/main" id="{19B48CD8-8458-E278-D864-76573C652F01}"/>
                </a:ext>
              </a:extLst>
            </p:cNvPr>
            <p:cNvSpPr/>
            <p:nvPr/>
          </p:nvSpPr>
          <p:spPr>
            <a:xfrm>
              <a:off x="4692220" y="3613988"/>
              <a:ext cx="12658" cy="45720"/>
            </a:xfrm>
            <a:custGeom>
              <a:avLst/>
              <a:gdLst>
                <a:gd name="connsiteX0" fmla="*/ 0 w 12658"/>
                <a:gd name="connsiteY0" fmla="*/ 0 h 85299"/>
                <a:gd name="connsiteX1" fmla="*/ 0 w 12658"/>
                <a:gd name="connsiteY1" fmla="*/ 85299 h 8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5299">
                  <a:moveTo>
                    <a:pt x="0" y="0"/>
                  </a:moveTo>
                  <a:lnTo>
                    <a:pt x="0" y="85299"/>
                  </a:lnTo>
                </a:path>
              </a:pathLst>
            </a:custGeom>
            <a:ln w="9228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0" name="Freeform 799">
              <a:extLst>
                <a:ext uri="{FF2B5EF4-FFF2-40B4-BE49-F238E27FC236}">
                  <a16:creationId xmlns:a16="http://schemas.microsoft.com/office/drawing/2014/main" id="{BFE2EDC7-F573-FA64-9EDA-C99255F6CCBD}"/>
                </a:ext>
              </a:extLst>
            </p:cNvPr>
            <p:cNvSpPr/>
            <p:nvPr/>
          </p:nvSpPr>
          <p:spPr>
            <a:xfrm>
              <a:off x="4709562" y="3637846"/>
              <a:ext cx="12658" cy="45720"/>
            </a:xfrm>
            <a:custGeom>
              <a:avLst/>
              <a:gdLst>
                <a:gd name="connsiteX0" fmla="*/ 0 w 12658"/>
                <a:gd name="connsiteY0" fmla="*/ 0 h 88762"/>
                <a:gd name="connsiteX1" fmla="*/ 0 w 12658"/>
                <a:gd name="connsiteY1" fmla="*/ 88763 h 8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762">
                  <a:moveTo>
                    <a:pt x="0" y="0"/>
                  </a:moveTo>
                  <a:lnTo>
                    <a:pt x="0" y="88763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49B10D51-DF29-DF18-13BB-F0135B2E6F09}"/>
                </a:ext>
              </a:extLst>
            </p:cNvPr>
            <p:cNvSpPr/>
            <p:nvPr/>
          </p:nvSpPr>
          <p:spPr>
            <a:xfrm>
              <a:off x="4729310" y="3637846"/>
              <a:ext cx="12658" cy="45720"/>
            </a:xfrm>
            <a:custGeom>
              <a:avLst/>
              <a:gdLst>
                <a:gd name="connsiteX0" fmla="*/ 0 w 12658"/>
                <a:gd name="connsiteY0" fmla="*/ 0 h 88762"/>
                <a:gd name="connsiteX1" fmla="*/ 0 w 12658"/>
                <a:gd name="connsiteY1" fmla="*/ 88763 h 8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762">
                  <a:moveTo>
                    <a:pt x="0" y="0"/>
                  </a:moveTo>
                  <a:lnTo>
                    <a:pt x="0" y="88763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2" name="Freeform 801">
              <a:extLst>
                <a:ext uri="{FF2B5EF4-FFF2-40B4-BE49-F238E27FC236}">
                  <a16:creationId xmlns:a16="http://schemas.microsoft.com/office/drawing/2014/main" id="{1980120A-486E-C388-97FA-ED5347D79C7D}"/>
                </a:ext>
              </a:extLst>
            </p:cNvPr>
            <p:cNvSpPr/>
            <p:nvPr/>
          </p:nvSpPr>
          <p:spPr>
            <a:xfrm>
              <a:off x="4746652" y="3637846"/>
              <a:ext cx="12658" cy="45720"/>
            </a:xfrm>
            <a:custGeom>
              <a:avLst/>
              <a:gdLst>
                <a:gd name="connsiteX0" fmla="*/ 0 w 12658"/>
                <a:gd name="connsiteY0" fmla="*/ 0 h 88762"/>
                <a:gd name="connsiteX1" fmla="*/ 0 w 12658"/>
                <a:gd name="connsiteY1" fmla="*/ 88763 h 8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8762">
                  <a:moveTo>
                    <a:pt x="0" y="0"/>
                  </a:moveTo>
                  <a:lnTo>
                    <a:pt x="0" y="88763"/>
                  </a:lnTo>
                </a:path>
              </a:pathLst>
            </a:custGeom>
            <a:ln w="9354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DB7B61BB-104F-073B-C667-E42FF32608B4}"/>
                </a:ext>
              </a:extLst>
            </p:cNvPr>
            <p:cNvSpPr/>
            <p:nvPr/>
          </p:nvSpPr>
          <p:spPr>
            <a:xfrm>
              <a:off x="4760577" y="3668374"/>
              <a:ext cx="12658" cy="45720"/>
            </a:xfrm>
            <a:custGeom>
              <a:avLst/>
              <a:gdLst>
                <a:gd name="connsiteX0" fmla="*/ 0 w 12658"/>
                <a:gd name="connsiteY0" fmla="*/ 0 h 84914"/>
                <a:gd name="connsiteX1" fmla="*/ 0 w 12658"/>
                <a:gd name="connsiteY1" fmla="*/ 84915 h 8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4914">
                  <a:moveTo>
                    <a:pt x="0" y="0"/>
                  </a:moveTo>
                  <a:lnTo>
                    <a:pt x="0" y="84915"/>
                  </a:lnTo>
                </a:path>
              </a:pathLst>
            </a:custGeom>
            <a:ln w="9228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4" name="Freeform 803">
              <a:extLst>
                <a:ext uri="{FF2B5EF4-FFF2-40B4-BE49-F238E27FC236}">
                  <a16:creationId xmlns:a16="http://schemas.microsoft.com/office/drawing/2014/main" id="{85BCD71E-2480-54DA-C272-7E0A945EE183}"/>
                </a:ext>
              </a:extLst>
            </p:cNvPr>
            <p:cNvSpPr/>
            <p:nvPr/>
          </p:nvSpPr>
          <p:spPr>
            <a:xfrm>
              <a:off x="4771717" y="3668374"/>
              <a:ext cx="12658" cy="45720"/>
            </a:xfrm>
            <a:custGeom>
              <a:avLst/>
              <a:gdLst>
                <a:gd name="connsiteX0" fmla="*/ 0 w 12658"/>
                <a:gd name="connsiteY0" fmla="*/ 0 h 84914"/>
                <a:gd name="connsiteX1" fmla="*/ 0 w 12658"/>
                <a:gd name="connsiteY1" fmla="*/ 84915 h 8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4914">
                  <a:moveTo>
                    <a:pt x="0" y="0"/>
                  </a:moveTo>
                  <a:lnTo>
                    <a:pt x="0" y="84915"/>
                  </a:lnTo>
                </a:path>
              </a:pathLst>
            </a:custGeom>
            <a:ln w="9228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937DEE2C-555F-E82D-2894-713CEF1C6611}"/>
                </a:ext>
              </a:extLst>
            </p:cNvPr>
            <p:cNvSpPr/>
            <p:nvPr/>
          </p:nvSpPr>
          <p:spPr>
            <a:xfrm>
              <a:off x="4831213" y="3668374"/>
              <a:ext cx="12658" cy="45720"/>
            </a:xfrm>
            <a:custGeom>
              <a:avLst/>
              <a:gdLst>
                <a:gd name="connsiteX0" fmla="*/ 0 w 12658"/>
                <a:gd name="connsiteY0" fmla="*/ 0 h 84914"/>
                <a:gd name="connsiteX1" fmla="*/ 0 w 12658"/>
                <a:gd name="connsiteY1" fmla="*/ 84915 h 8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4914">
                  <a:moveTo>
                    <a:pt x="0" y="0"/>
                  </a:moveTo>
                  <a:lnTo>
                    <a:pt x="0" y="84915"/>
                  </a:lnTo>
                </a:path>
              </a:pathLst>
            </a:custGeom>
            <a:ln w="9228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6" name="Freeform 805">
              <a:extLst>
                <a:ext uri="{FF2B5EF4-FFF2-40B4-BE49-F238E27FC236}">
                  <a16:creationId xmlns:a16="http://schemas.microsoft.com/office/drawing/2014/main" id="{1874C4D8-8EBF-8726-CDE0-3BC720A74547}"/>
                </a:ext>
              </a:extLst>
            </p:cNvPr>
            <p:cNvSpPr/>
            <p:nvPr/>
          </p:nvSpPr>
          <p:spPr>
            <a:xfrm>
              <a:off x="4881341" y="3668374"/>
              <a:ext cx="12658" cy="45720"/>
            </a:xfrm>
            <a:custGeom>
              <a:avLst/>
              <a:gdLst>
                <a:gd name="connsiteX0" fmla="*/ 0 w 12658"/>
                <a:gd name="connsiteY0" fmla="*/ 0 h 84914"/>
                <a:gd name="connsiteX1" fmla="*/ 0 w 12658"/>
                <a:gd name="connsiteY1" fmla="*/ 84915 h 8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4914">
                  <a:moveTo>
                    <a:pt x="0" y="0"/>
                  </a:moveTo>
                  <a:lnTo>
                    <a:pt x="0" y="84915"/>
                  </a:lnTo>
                </a:path>
              </a:pathLst>
            </a:custGeom>
            <a:ln w="9228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024AFBEE-EA91-8AB5-5759-41A06163C914}"/>
                </a:ext>
              </a:extLst>
            </p:cNvPr>
            <p:cNvSpPr/>
            <p:nvPr/>
          </p:nvSpPr>
          <p:spPr>
            <a:xfrm>
              <a:off x="4909191" y="3668374"/>
              <a:ext cx="12658" cy="45720"/>
            </a:xfrm>
            <a:custGeom>
              <a:avLst/>
              <a:gdLst>
                <a:gd name="connsiteX0" fmla="*/ 0 w 12658"/>
                <a:gd name="connsiteY0" fmla="*/ 0 h 84914"/>
                <a:gd name="connsiteX1" fmla="*/ 0 w 12658"/>
                <a:gd name="connsiteY1" fmla="*/ 84915 h 8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4914">
                  <a:moveTo>
                    <a:pt x="0" y="0"/>
                  </a:moveTo>
                  <a:lnTo>
                    <a:pt x="0" y="84915"/>
                  </a:lnTo>
                </a:path>
              </a:pathLst>
            </a:custGeom>
            <a:ln w="9228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8" name="Freeform 807">
              <a:extLst>
                <a:ext uri="{FF2B5EF4-FFF2-40B4-BE49-F238E27FC236}">
                  <a16:creationId xmlns:a16="http://schemas.microsoft.com/office/drawing/2014/main" id="{93ACAEAC-AF79-8204-37CB-DA3D1061BD8F}"/>
                </a:ext>
              </a:extLst>
            </p:cNvPr>
            <p:cNvSpPr/>
            <p:nvPr/>
          </p:nvSpPr>
          <p:spPr>
            <a:xfrm>
              <a:off x="4940458" y="3668374"/>
              <a:ext cx="12658" cy="45720"/>
            </a:xfrm>
            <a:custGeom>
              <a:avLst/>
              <a:gdLst>
                <a:gd name="connsiteX0" fmla="*/ 0 w 12658"/>
                <a:gd name="connsiteY0" fmla="*/ 0 h 84914"/>
                <a:gd name="connsiteX1" fmla="*/ 0 w 12658"/>
                <a:gd name="connsiteY1" fmla="*/ 84915 h 8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4914">
                  <a:moveTo>
                    <a:pt x="0" y="0"/>
                  </a:moveTo>
                  <a:lnTo>
                    <a:pt x="0" y="84915"/>
                  </a:lnTo>
                </a:path>
              </a:pathLst>
            </a:custGeom>
            <a:ln w="9228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9" name="Freeform 808">
              <a:extLst>
                <a:ext uri="{FF2B5EF4-FFF2-40B4-BE49-F238E27FC236}">
                  <a16:creationId xmlns:a16="http://schemas.microsoft.com/office/drawing/2014/main" id="{DAD940CA-E81F-CCA5-6809-92CF5430B314}"/>
                </a:ext>
              </a:extLst>
            </p:cNvPr>
            <p:cNvSpPr/>
            <p:nvPr/>
          </p:nvSpPr>
          <p:spPr>
            <a:xfrm>
              <a:off x="4993751" y="3668374"/>
              <a:ext cx="12658" cy="45720"/>
            </a:xfrm>
            <a:custGeom>
              <a:avLst/>
              <a:gdLst>
                <a:gd name="connsiteX0" fmla="*/ 0 w 12658"/>
                <a:gd name="connsiteY0" fmla="*/ 0 h 84914"/>
                <a:gd name="connsiteX1" fmla="*/ 0 w 12658"/>
                <a:gd name="connsiteY1" fmla="*/ 84915 h 8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4914">
                  <a:moveTo>
                    <a:pt x="0" y="0"/>
                  </a:moveTo>
                  <a:lnTo>
                    <a:pt x="0" y="84915"/>
                  </a:lnTo>
                </a:path>
              </a:pathLst>
            </a:custGeom>
            <a:ln w="9228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D0E4EF1C-74A5-D383-B56E-A0467A225C0B}"/>
                </a:ext>
              </a:extLst>
            </p:cNvPr>
            <p:cNvSpPr/>
            <p:nvPr/>
          </p:nvSpPr>
          <p:spPr>
            <a:xfrm>
              <a:off x="5005777" y="3668374"/>
              <a:ext cx="12658" cy="45720"/>
            </a:xfrm>
            <a:custGeom>
              <a:avLst/>
              <a:gdLst>
                <a:gd name="connsiteX0" fmla="*/ 0 w 12658"/>
                <a:gd name="connsiteY0" fmla="*/ 0 h 84914"/>
                <a:gd name="connsiteX1" fmla="*/ 0 w 12658"/>
                <a:gd name="connsiteY1" fmla="*/ 84915 h 8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4914">
                  <a:moveTo>
                    <a:pt x="0" y="0"/>
                  </a:moveTo>
                  <a:lnTo>
                    <a:pt x="0" y="84915"/>
                  </a:lnTo>
                </a:path>
              </a:pathLst>
            </a:custGeom>
            <a:ln w="9228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1" name="Freeform 810">
              <a:extLst>
                <a:ext uri="{FF2B5EF4-FFF2-40B4-BE49-F238E27FC236}">
                  <a16:creationId xmlns:a16="http://schemas.microsoft.com/office/drawing/2014/main" id="{D33BA5EF-D524-0E86-E39C-54482975A87B}"/>
                </a:ext>
              </a:extLst>
            </p:cNvPr>
            <p:cNvSpPr/>
            <p:nvPr/>
          </p:nvSpPr>
          <p:spPr>
            <a:xfrm>
              <a:off x="5089578" y="3668374"/>
              <a:ext cx="12658" cy="45720"/>
            </a:xfrm>
            <a:custGeom>
              <a:avLst/>
              <a:gdLst>
                <a:gd name="connsiteX0" fmla="*/ 0 w 12658"/>
                <a:gd name="connsiteY0" fmla="*/ 0 h 84914"/>
                <a:gd name="connsiteX1" fmla="*/ 0 w 12658"/>
                <a:gd name="connsiteY1" fmla="*/ 84915 h 8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4914">
                  <a:moveTo>
                    <a:pt x="0" y="0"/>
                  </a:moveTo>
                  <a:lnTo>
                    <a:pt x="0" y="84915"/>
                  </a:lnTo>
                </a:path>
              </a:pathLst>
            </a:custGeom>
            <a:ln w="9228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880F8FFA-C2F9-CC23-CC0E-52B2D34E5201}"/>
                </a:ext>
              </a:extLst>
            </p:cNvPr>
            <p:cNvSpPr/>
            <p:nvPr/>
          </p:nvSpPr>
          <p:spPr>
            <a:xfrm>
              <a:off x="5103882" y="3668374"/>
              <a:ext cx="12658" cy="45720"/>
            </a:xfrm>
            <a:custGeom>
              <a:avLst/>
              <a:gdLst>
                <a:gd name="connsiteX0" fmla="*/ 0 w 12658"/>
                <a:gd name="connsiteY0" fmla="*/ 0 h 84914"/>
                <a:gd name="connsiteX1" fmla="*/ 0 w 12658"/>
                <a:gd name="connsiteY1" fmla="*/ 84915 h 8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4914">
                  <a:moveTo>
                    <a:pt x="0" y="0"/>
                  </a:moveTo>
                  <a:lnTo>
                    <a:pt x="0" y="84915"/>
                  </a:lnTo>
                </a:path>
              </a:pathLst>
            </a:custGeom>
            <a:ln w="9228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3" name="Freeform 812">
              <a:extLst>
                <a:ext uri="{FF2B5EF4-FFF2-40B4-BE49-F238E27FC236}">
                  <a16:creationId xmlns:a16="http://schemas.microsoft.com/office/drawing/2014/main" id="{42BE59FC-9F8E-D9EE-14C0-2EAD05D53DA7}"/>
                </a:ext>
              </a:extLst>
            </p:cNvPr>
            <p:cNvSpPr/>
            <p:nvPr/>
          </p:nvSpPr>
          <p:spPr>
            <a:xfrm>
              <a:off x="5160214" y="3668374"/>
              <a:ext cx="12658" cy="45720"/>
            </a:xfrm>
            <a:custGeom>
              <a:avLst/>
              <a:gdLst>
                <a:gd name="connsiteX0" fmla="*/ 0 w 12658"/>
                <a:gd name="connsiteY0" fmla="*/ 0 h 84914"/>
                <a:gd name="connsiteX1" fmla="*/ 0 w 12658"/>
                <a:gd name="connsiteY1" fmla="*/ 84915 h 8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" h="84914">
                  <a:moveTo>
                    <a:pt x="0" y="0"/>
                  </a:moveTo>
                  <a:lnTo>
                    <a:pt x="0" y="84915"/>
                  </a:lnTo>
                </a:path>
              </a:pathLst>
            </a:custGeom>
            <a:ln w="9228" cap="flat">
              <a:solidFill>
                <a:srgbClr val="70AD4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D0FD97-3DE9-F84B-A3DA-5A565D80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73843"/>
            <a:ext cx="8229600" cy="369832"/>
          </a:xfrm>
        </p:spPr>
        <p:txBody>
          <a:bodyPr anchor="t">
            <a:normAutofit/>
          </a:bodyPr>
          <a:lstStyle/>
          <a:p>
            <a:r>
              <a:rPr lang="en-US" sz="2100" dirty="0"/>
              <a:t>Overall survival in overall population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5EAA39-5447-437B-6760-3E16D52C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BE33F7A0-71F0-446B-9DE8-6D75BE64EE0F}" type="slidenum">
              <a:rPr lang="en-US" sz="1350">
                <a:solidFill>
                  <a:srgbClr val="FFFFFF"/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B60E1E-22DC-96C5-A460-80A5DE28A2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Kentaro Yamazaki, MD, PhD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2124B3-4ED6-1018-C79D-4CBE96B75EEB}"/>
              </a:ext>
            </a:extLst>
          </p:cNvPr>
          <p:cNvGraphicFramePr>
            <a:graphicFrameLocks noGrp="1"/>
          </p:cNvGraphicFramePr>
          <p:nvPr/>
        </p:nvGraphicFramePr>
        <p:xfrm>
          <a:off x="480060" y="3697805"/>
          <a:ext cx="8183883" cy="815340"/>
        </p:xfrm>
        <a:graphic>
          <a:graphicData uri="http://schemas.openxmlformats.org/drawingml/2006/table">
            <a:tbl>
              <a:tblPr firstCol="1" bandRow="1">
                <a:tableStyleId>{C083E6E3-FA7D-4D7B-A595-EF9225AFEA82}</a:tableStyleId>
              </a:tblPr>
              <a:tblGrid>
                <a:gridCol w="1343901">
                  <a:extLst>
                    <a:ext uri="{9D8B030D-6E8A-4147-A177-3AD203B41FA5}">
                      <a16:colId xmlns:a16="http://schemas.microsoft.com/office/drawing/2014/main" val="4092075868"/>
                    </a:ext>
                  </a:extLst>
                </a:gridCol>
                <a:gridCol w="1136456">
                  <a:extLst>
                    <a:ext uri="{9D8B030D-6E8A-4147-A177-3AD203B41FA5}">
                      <a16:colId xmlns:a16="http://schemas.microsoft.com/office/drawing/2014/main" val="2227787450"/>
                    </a:ext>
                  </a:extLst>
                </a:gridCol>
                <a:gridCol w="1394950">
                  <a:extLst>
                    <a:ext uri="{9D8B030D-6E8A-4147-A177-3AD203B41FA5}">
                      <a16:colId xmlns:a16="http://schemas.microsoft.com/office/drawing/2014/main" val="1368116344"/>
                    </a:ext>
                  </a:extLst>
                </a:gridCol>
                <a:gridCol w="773129">
                  <a:extLst>
                    <a:ext uri="{9D8B030D-6E8A-4147-A177-3AD203B41FA5}">
                      <a16:colId xmlns:a16="http://schemas.microsoft.com/office/drawing/2014/main" val="3171532364"/>
                    </a:ext>
                  </a:extLst>
                </a:gridCol>
                <a:gridCol w="1447439">
                  <a:extLst>
                    <a:ext uri="{9D8B030D-6E8A-4147-A177-3AD203B41FA5}">
                      <a16:colId xmlns:a16="http://schemas.microsoft.com/office/drawing/2014/main" val="681977917"/>
                    </a:ext>
                  </a:extLst>
                </a:gridCol>
                <a:gridCol w="891889">
                  <a:extLst>
                    <a:ext uri="{9D8B030D-6E8A-4147-A177-3AD203B41FA5}">
                      <a16:colId xmlns:a16="http://schemas.microsoft.com/office/drawing/2014/main" val="1773113818"/>
                    </a:ext>
                  </a:extLst>
                </a:gridCol>
                <a:gridCol w="1196119">
                  <a:extLst>
                    <a:ext uri="{9D8B030D-6E8A-4147-A177-3AD203B41FA5}">
                      <a16:colId xmlns:a16="http://schemas.microsoft.com/office/drawing/2014/main" val="170346414"/>
                    </a:ext>
                  </a:extLst>
                </a:gridCol>
              </a:tblGrid>
              <a:tr h="188595">
                <a:tc rowSpan="2">
                  <a:txBody>
                    <a:bodyPr/>
                    <a:lstStyle/>
                    <a:p>
                      <a:pPr marL="60325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325" algn="l"/>
                        </a:tabLst>
                      </a:pPr>
                      <a:endParaRPr lang="en-US" altLang="ja-JP" sz="8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US" sz="800" b="1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mOS</a:t>
                      </a:r>
                      <a:r>
                        <a:rPr lang="en-US" sz="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months (95% CI)</a:t>
                      </a:r>
                      <a:endParaRPr lang="en-US" sz="800" b="1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0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0976" marR="209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altLang="ja-JP" sz="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Stratified</a:t>
                      </a:r>
                      <a:r>
                        <a:rPr lang="en-US" altLang="ja-JP" sz="800" b="1" baseline="300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altLang="ja-JP" sz="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Log-rank</a:t>
                      </a:r>
                      <a:r>
                        <a:rPr lang="ja-JP" altLang="en-US" sz="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ja-JP" sz="800" b="1" i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en-US" altLang="ja-JP" sz="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-value</a:t>
                      </a:r>
                      <a:endParaRPr lang="en-US" sz="800" b="1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altLang="ja-JP" sz="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Stratified HR (95% CI)</a:t>
                      </a:r>
                      <a:endParaRPr lang="en-US" sz="800" b="1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595636"/>
                  </a:ext>
                </a:extLst>
              </a:tr>
              <a:tr h="24003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60325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325" algn="l"/>
                        </a:tabLst>
                      </a:pPr>
                      <a:endParaRPr lang="en-US" altLang="ja-JP" sz="105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Panitumumab + mFOLFOX6 </a:t>
                      </a:r>
                      <a:endParaRPr lang="en-US" sz="800" b="1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Panitumumab + mFOLFOX6 (n=404)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7968" marR="27968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Bevacizumab + mFOLFOX6 </a:t>
                      </a:r>
                      <a:endParaRPr lang="en-US" sz="800" b="1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Bevacizumab + mFOLFOX6 (n=407)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7968" marR="27968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altLang="ja-JP" sz="10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Stratified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altLang="ja-JP" sz="10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Log-rank</a:t>
                      </a:r>
                      <a:r>
                        <a:rPr lang="ja-JP" altLang="en-US" sz="10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altLang="ja-JP" sz="1000" b="1" i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en-US" altLang="ja-JP" sz="10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-value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0976" marR="20976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altLang="ja-JP" sz="1000" b="1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Stratiifed</a:t>
                      </a:r>
                      <a:r>
                        <a:rPr lang="en-US" altLang="ja-JP" sz="10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HR (95% CI)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0976" marR="20976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901426"/>
                  </a:ext>
                </a:extLst>
              </a:tr>
              <a:tr h="188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60325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325" algn="l"/>
                        </a:tabLst>
                      </a:pPr>
                      <a:r>
                        <a:rPr kumimoji="1" lang="en-US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Main</a:t>
                      </a:r>
                      <a:r>
                        <a:rPr kumimoji="1" lang="ja-JP" altLang="en-US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study</a:t>
                      </a:r>
                      <a:endParaRPr kumimoji="1" 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n=400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36.2 (32.0–39.0)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n=402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31.3 (29.3 – 34.1)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0.030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0.84 (0.21–0.98)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300444"/>
                  </a:ext>
                </a:extLst>
              </a:tr>
              <a:tr h="188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60325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325" algn="l"/>
                        </a:tabLst>
                      </a:pPr>
                      <a:r>
                        <a:rPr kumimoji="1" lang="en-US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Biomarker</a:t>
                      </a:r>
                      <a:r>
                        <a:rPr kumimoji="1" lang="ja-JP" altLang="en-US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study</a:t>
                      </a:r>
                      <a:endParaRPr kumimoji="1" 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n=368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35.6 (31.1–38.9)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n=365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31.6 (29.3–34.6)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0.077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0.86 (0.73–1.02)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462800"/>
                  </a:ext>
                </a:extLst>
              </a:tr>
            </a:tbl>
          </a:graphicData>
        </a:graphic>
      </p:graphicFrame>
      <p:sp>
        <p:nvSpPr>
          <p:cNvPr id="7" name="フッター プレースホルダー 2">
            <a:extLst>
              <a:ext uri="{FF2B5EF4-FFF2-40B4-BE49-F238E27FC236}">
                <a16:creationId xmlns:a16="http://schemas.microsoft.com/office/drawing/2014/main" id="{5F6914F6-F2D2-C65C-7460-F9333E4F331B}"/>
              </a:ext>
            </a:extLst>
          </p:cNvPr>
          <p:cNvSpPr txBox="1">
            <a:spLocks/>
          </p:cNvSpPr>
          <p:nvPr/>
        </p:nvSpPr>
        <p:spPr>
          <a:xfrm>
            <a:off x="4663459" y="4163605"/>
            <a:ext cx="2314575" cy="110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JP" sz="135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9" name="テキスト ボックス 10">
            <a:extLst>
              <a:ext uri="{FF2B5EF4-FFF2-40B4-BE49-F238E27FC236}">
                <a16:creationId xmlns:a16="http://schemas.microsoft.com/office/drawing/2014/main" id="{CEF2C07D-338E-77A6-FBB4-307FDC11F77D}"/>
              </a:ext>
            </a:extLst>
          </p:cNvPr>
          <p:cNvSpPr txBox="1"/>
          <p:nvPr/>
        </p:nvSpPr>
        <p:spPr>
          <a:xfrm>
            <a:off x="760015" y="977667"/>
            <a:ext cx="3511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kumimoji="1" lang="en-US" altLang="ja-JP" sz="1200" b="1" kern="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Main </a:t>
            </a:r>
            <a:r>
              <a:rPr kumimoji="1" lang="en-US" altLang="ja-JP" sz="1200" b="1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study (NCT02394795; </a:t>
            </a:r>
            <a:r>
              <a:rPr kumimoji="1" lang="en-US" altLang="ja-JP" sz="1200" b="1" kern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N</a:t>
            </a:r>
            <a:r>
              <a:rPr kumimoji="1" lang="en-US" altLang="ja-JP" sz="1200" b="1" kern="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=802)</a:t>
            </a:r>
            <a:r>
              <a:rPr kumimoji="1" lang="en-US" altLang="ja-JP" sz="1200" b="1" kern="0" baseline="30000">
                <a:solidFill>
                  <a:srgbClr val="002557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1</a:t>
            </a:r>
            <a:endParaRPr kumimoji="1" lang="en-US" altLang="ja-JP" sz="1200" b="1" kern="0">
              <a:solidFill>
                <a:srgbClr val="002557"/>
              </a:solidFill>
              <a:latin typeface="Arial" panose="020B0604020202020204" pitchFamily="34" charset="0"/>
              <a:ea typeface="メイリオ" panose="020B0604030504040204" pitchFamily="34" charset="-128"/>
            </a:endParaRPr>
          </a:p>
        </p:txBody>
      </p:sp>
      <p:sp>
        <p:nvSpPr>
          <p:cNvPr id="12" name="正方形/長方形 14">
            <a:extLst>
              <a:ext uri="{FF2B5EF4-FFF2-40B4-BE49-F238E27FC236}">
                <a16:creationId xmlns:a16="http://schemas.microsoft.com/office/drawing/2014/main" id="{457ADEED-CCCF-0711-5BAC-ED82333B3DE2}"/>
              </a:ext>
            </a:extLst>
          </p:cNvPr>
          <p:cNvSpPr/>
          <p:nvPr/>
        </p:nvSpPr>
        <p:spPr>
          <a:xfrm>
            <a:off x="5080256" y="1184722"/>
            <a:ext cx="978772" cy="12989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rtlCol="0" anchor="ctr"/>
          <a:lstStyle/>
          <a:p>
            <a:pPr algn="ctr" defTabSz="685800">
              <a:defRPr/>
            </a:pPr>
            <a:endParaRPr kumimoji="1" lang="ja-JP" altLang="en-US" sz="1013" kern="0">
              <a:solidFill>
                <a:srgbClr val="000000"/>
              </a:solidFill>
              <a:latin typeface="Arial"/>
              <a:ea typeface="ＭＳ Ｐゴシック" panose="020B0600070205080204" pitchFamily="34" charset="-128"/>
            </a:endParaRPr>
          </a:p>
        </p:txBody>
      </p:sp>
      <p:sp>
        <p:nvSpPr>
          <p:cNvPr id="14" name="テキスト ボックス 11">
            <a:extLst>
              <a:ext uri="{FF2B5EF4-FFF2-40B4-BE49-F238E27FC236}">
                <a16:creationId xmlns:a16="http://schemas.microsoft.com/office/drawing/2014/main" id="{F6A92FE6-AD8E-9A17-4CB8-9DFA1CC7A25E}"/>
              </a:ext>
            </a:extLst>
          </p:cNvPr>
          <p:cNvSpPr txBox="1"/>
          <p:nvPr/>
        </p:nvSpPr>
        <p:spPr>
          <a:xfrm>
            <a:off x="5283637" y="977667"/>
            <a:ext cx="3380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kumimoji="1" lang="en-US" altLang="ja-JP" sz="1200" b="1" kern="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Biomarker study (NCT02394834; n=733)</a:t>
            </a:r>
            <a:r>
              <a:rPr kumimoji="1" lang="en-US" altLang="ja-JP" sz="1200" b="1" kern="0" baseline="300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34" charset="-128"/>
              </a:rPr>
              <a:t>a</a:t>
            </a:r>
            <a:endParaRPr kumimoji="1" lang="en-US" altLang="ja-JP" sz="1200" b="1" kern="0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34" charset="-128"/>
            </a:endParaRPr>
          </a:p>
        </p:txBody>
      </p:sp>
      <p:sp>
        <p:nvSpPr>
          <p:cNvPr id="15" name="Text Placeholder 62">
            <a:extLst>
              <a:ext uri="{FF2B5EF4-FFF2-40B4-BE49-F238E27FC236}">
                <a16:creationId xmlns:a16="http://schemas.microsoft.com/office/drawing/2014/main" id="{5ED69036-75ED-BA63-1B0D-D64670275B96}"/>
              </a:ext>
            </a:extLst>
          </p:cNvPr>
          <p:cNvSpPr txBox="1">
            <a:spLocks/>
          </p:cNvSpPr>
          <p:nvPr/>
        </p:nvSpPr>
        <p:spPr>
          <a:xfrm>
            <a:off x="480060" y="4454743"/>
            <a:ext cx="3313114" cy="24806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en-US" sz="600" baseline="30000" err="1"/>
              <a:t>a</a:t>
            </a:r>
            <a:r>
              <a:rPr lang="en-US" sz="600" err="1"/>
              <a:t>Patients</a:t>
            </a:r>
            <a:r>
              <a:rPr lang="en-US" sz="600"/>
              <a:t> with evaluable </a:t>
            </a:r>
            <a:r>
              <a:rPr lang="en-US" sz="600" err="1"/>
              <a:t>ctDNA</a:t>
            </a:r>
            <a:r>
              <a:rPr lang="en-US" sz="600"/>
              <a:t> at baseline. </a:t>
            </a:r>
            <a:r>
              <a:rPr lang="en-US" sz="600" baseline="30000" err="1"/>
              <a:t>b</a:t>
            </a:r>
            <a:r>
              <a:rPr lang="en-US" sz="600" err="1"/>
              <a:t>Stratified</a:t>
            </a:r>
            <a:r>
              <a:rPr lang="en-US" sz="600"/>
              <a:t> by age and liver metastasis</a:t>
            </a:r>
          </a:p>
          <a:p>
            <a:pPr marL="0" indent="0" defTabSz="685800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en-US" sz="600"/>
              <a:t>1. Watanabe J, et al. JAMA; 2023;329(15) 1271–82.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0DEE77-BA43-08AB-097D-09612B0A17DC}"/>
              </a:ext>
            </a:extLst>
          </p:cNvPr>
          <p:cNvSpPr/>
          <p:nvPr/>
        </p:nvSpPr>
        <p:spPr>
          <a:xfrm>
            <a:off x="3458817" y="1388353"/>
            <a:ext cx="1037483" cy="891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Century Gothic" panose="020F0302020204030204"/>
            </a:endParaRPr>
          </a:p>
        </p:txBody>
      </p:sp>
      <p:graphicFrame>
        <p:nvGraphicFramePr>
          <p:cNvPr id="16" name="表 3">
            <a:extLst>
              <a:ext uri="{FF2B5EF4-FFF2-40B4-BE49-F238E27FC236}">
                <a16:creationId xmlns:a16="http://schemas.microsoft.com/office/drawing/2014/main" id="{61A3E5D7-7015-1E01-5A84-8BAADCBEF404}"/>
              </a:ext>
            </a:extLst>
          </p:cNvPr>
          <p:cNvGraphicFramePr>
            <a:graphicFrameLocks noGrp="1"/>
          </p:cNvGraphicFramePr>
          <p:nvPr/>
        </p:nvGraphicFramePr>
        <p:xfrm>
          <a:off x="2136617" y="1352227"/>
          <a:ext cx="2101641" cy="52064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06003">
                  <a:extLst>
                    <a:ext uri="{9D8B030D-6E8A-4147-A177-3AD203B41FA5}">
                      <a16:colId xmlns:a16="http://schemas.microsoft.com/office/drawing/2014/main" val="2525182450"/>
                    </a:ext>
                  </a:extLst>
                </a:gridCol>
                <a:gridCol w="895638">
                  <a:extLst>
                    <a:ext uri="{9D8B030D-6E8A-4147-A177-3AD203B41FA5}">
                      <a16:colId xmlns:a16="http://schemas.microsoft.com/office/drawing/2014/main" val="1995421791"/>
                    </a:ext>
                  </a:extLst>
                </a:gridCol>
              </a:tblGrid>
              <a:tr h="132536">
                <a:tc>
                  <a:txBody>
                    <a:bodyPr/>
                    <a:lstStyle/>
                    <a:p>
                      <a:pPr algn="l" fontAlgn="b"/>
                      <a:endParaRPr lang="en-US" sz="600" b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err="1">
                          <a:solidFill>
                            <a:srgbClr val="002557"/>
                          </a:solidFill>
                          <a:effectLst/>
                        </a:rPr>
                        <a:t>mOS</a:t>
                      </a:r>
                      <a:r>
                        <a:rPr lang="en-US" sz="600" b="1">
                          <a:solidFill>
                            <a:srgbClr val="002557"/>
                          </a:solidFill>
                          <a:effectLst/>
                        </a:rPr>
                        <a:t>, months (95% CI)</a:t>
                      </a:r>
                      <a:endParaRPr lang="en-US" sz="600" b="1">
                        <a:solidFill>
                          <a:srgbClr val="002557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541173"/>
                  </a:ext>
                </a:extLst>
              </a:tr>
              <a:tr h="1101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600" b="1" u="none" strike="noStrike">
                          <a:solidFill>
                            <a:schemeClr val="accent1"/>
                          </a:solidFill>
                          <a:effectLst/>
                        </a:rPr>
                        <a:t>Panitumumab + mFOLFOX6</a:t>
                      </a:r>
                      <a:endParaRPr lang="ja-JP" altLang="en-US" sz="600" b="1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b="1">
                          <a:solidFill>
                            <a:schemeClr val="accent1"/>
                          </a:solidFill>
                          <a:effectLst/>
                        </a:rPr>
                        <a:t>36.2 (32.0</a:t>
                      </a:r>
                      <a:r>
                        <a:rPr kumimoji="1" lang="en-US" altLang="ja-JP" sz="6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–39.0</a:t>
                      </a:r>
                      <a:r>
                        <a:rPr lang="en-US" altLang="ja-JP" sz="600" b="1">
                          <a:solidFill>
                            <a:schemeClr val="accent1"/>
                          </a:solidFill>
                          <a:effectLst/>
                        </a:rPr>
                        <a:t>)</a:t>
                      </a:r>
                      <a:endParaRPr lang="en-US" altLang="ja-JP" sz="600" b="1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381038"/>
                  </a:ext>
                </a:extLst>
              </a:tr>
              <a:tr h="13895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600" b="1" u="none" strike="noStrike">
                          <a:solidFill>
                            <a:schemeClr val="accent6"/>
                          </a:solidFill>
                          <a:effectLst/>
                        </a:rPr>
                        <a:t>Bevacizumab + mFOLFOX6</a:t>
                      </a:r>
                      <a:endParaRPr lang="ja-JP" altLang="en-US" sz="600" b="1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b="1">
                          <a:solidFill>
                            <a:schemeClr val="accent6"/>
                          </a:solidFill>
                          <a:effectLst/>
                        </a:rPr>
                        <a:t>31.3 (29.3</a:t>
                      </a:r>
                      <a:r>
                        <a:rPr kumimoji="1" lang="en-US" altLang="ja-JP" sz="6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–</a:t>
                      </a:r>
                      <a:r>
                        <a:rPr lang="en-US" altLang="ja-JP" sz="600" b="1">
                          <a:solidFill>
                            <a:schemeClr val="accent6"/>
                          </a:solidFill>
                          <a:effectLst/>
                        </a:rPr>
                        <a:t>34.1)</a:t>
                      </a:r>
                      <a:endParaRPr lang="en-US" altLang="ja-JP" sz="600" b="1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666137"/>
                  </a:ext>
                </a:extLst>
              </a:tr>
              <a:tr h="13895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Stratified HR for death: 0.84 (95% CI 0.72–0.98); </a:t>
                      </a:r>
                      <a:r>
                        <a:rPr kumimoji="1" lang="en-US" altLang="ja-JP" sz="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P</a:t>
                      </a:r>
                      <a:r>
                        <a:rPr kumimoji="1" lang="en-US" altLang="ja-JP" sz="6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=0.030</a:t>
                      </a:r>
                      <a:endParaRPr kumimoji="1" lang="ja-JP" altLang="en-US" sz="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557"/>
                        </a:solidFill>
                        <a:effectLst/>
                        <a:uLnTx/>
                        <a:uFillTx/>
                        <a:latin typeface="+mn-lt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30362"/>
                  </a:ext>
                </a:extLst>
              </a:tr>
            </a:tbl>
          </a:graphicData>
        </a:graphic>
      </p:graphicFrame>
      <p:graphicFrame>
        <p:nvGraphicFramePr>
          <p:cNvPr id="31" name="Table 40">
            <a:extLst>
              <a:ext uri="{FF2B5EF4-FFF2-40B4-BE49-F238E27FC236}">
                <a16:creationId xmlns:a16="http://schemas.microsoft.com/office/drawing/2014/main" id="{F3920FCB-0B10-0B4C-7562-D4E18D2128FD}"/>
              </a:ext>
            </a:extLst>
          </p:cNvPr>
          <p:cNvGraphicFramePr>
            <a:graphicFrameLocks noGrp="1"/>
          </p:cNvGraphicFramePr>
          <p:nvPr/>
        </p:nvGraphicFramePr>
        <p:xfrm>
          <a:off x="221173" y="3277058"/>
          <a:ext cx="4078743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237">
                  <a:extLst>
                    <a:ext uri="{9D8B030D-6E8A-4147-A177-3AD203B41FA5}">
                      <a16:colId xmlns:a16="http://schemas.microsoft.com/office/drawing/2014/main" val="3468183459"/>
                    </a:ext>
                  </a:extLst>
                </a:gridCol>
                <a:gridCol w="199976">
                  <a:extLst>
                    <a:ext uri="{9D8B030D-6E8A-4147-A177-3AD203B41FA5}">
                      <a16:colId xmlns:a16="http://schemas.microsoft.com/office/drawing/2014/main" val="1774423199"/>
                    </a:ext>
                  </a:extLst>
                </a:gridCol>
                <a:gridCol w="245304">
                  <a:extLst>
                    <a:ext uri="{9D8B030D-6E8A-4147-A177-3AD203B41FA5}">
                      <a16:colId xmlns:a16="http://schemas.microsoft.com/office/drawing/2014/main" val="622094358"/>
                    </a:ext>
                  </a:extLst>
                </a:gridCol>
                <a:gridCol w="245304">
                  <a:extLst>
                    <a:ext uri="{9D8B030D-6E8A-4147-A177-3AD203B41FA5}">
                      <a16:colId xmlns:a16="http://schemas.microsoft.com/office/drawing/2014/main" val="4062308355"/>
                    </a:ext>
                  </a:extLst>
                </a:gridCol>
                <a:gridCol w="245304">
                  <a:extLst>
                    <a:ext uri="{9D8B030D-6E8A-4147-A177-3AD203B41FA5}">
                      <a16:colId xmlns:a16="http://schemas.microsoft.com/office/drawing/2014/main" val="908298290"/>
                    </a:ext>
                  </a:extLst>
                </a:gridCol>
                <a:gridCol w="245304">
                  <a:extLst>
                    <a:ext uri="{9D8B030D-6E8A-4147-A177-3AD203B41FA5}">
                      <a16:colId xmlns:a16="http://schemas.microsoft.com/office/drawing/2014/main" val="985248270"/>
                    </a:ext>
                  </a:extLst>
                </a:gridCol>
                <a:gridCol w="245304">
                  <a:extLst>
                    <a:ext uri="{9D8B030D-6E8A-4147-A177-3AD203B41FA5}">
                      <a16:colId xmlns:a16="http://schemas.microsoft.com/office/drawing/2014/main" val="3079875668"/>
                    </a:ext>
                  </a:extLst>
                </a:gridCol>
                <a:gridCol w="245304">
                  <a:extLst>
                    <a:ext uri="{9D8B030D-6E8A-4147-A177-3AD203B41FA5}">
                      <a16:colId xmlns:a16="http://schemas.microsoft.com/office/drawing/2014/main" val="2564385739"/>
                    </a:ext>
                  </a:extLst>
                </a:gridCol>
                <a:gridCol w="245304">
                  <a:extLst>
                    <a:ext uri="{9D8B030D-6E8A-4147-A177-3AD203B41FA5}">
                      <a16:colId xmlns:a16="http://schemas.microsoft.com/office/drawing/2014/main" val="3491573124"/>
                    </a:ext>
                  </a:extLst>
                </a:gridCol>
                <a:gridCol w="245304">
                  <a:extLst>
                    <a:ext uri="{9D8B030D-6E8A-4147-A177-3AD203B41FA5}">
                      <a16:colId xmlns:a16="http://schemas.microsoft.com/office/drawing/2014/main" val="1042909214"/>
                    </a:ext>
                  </a:extLst>
                </a:gridCol>
                <a:gridCol w="138580">
                  <a:extLst>
                    <a:ext uri="{9D8B030D-6E8A-4147-A177-3AD203B41FA5}">
                      <a16:colId xmlns:a16="http://schemas.microsoft.com/office/drawing/2014/main" val="3220620882"/>
                    </a:ext>
                  </a:extLst>
                </a:gridCol>
                <a:gridCol w="389823">
                  <a:extLst>
                    <a:ext uri="{9D8B030D-6E8A-4147-A177-3AD203B41FA5}">
                      <a16:colId xmlns:a16="http://schemas.microsoft.com/office/drawing/2014/main" val="1324113917"/>
                    </a:ext>
                  </a:extLst>
                </a:gridCol>
                <a:gridCol w="207509">
                  <a:extLst>
                    <a:ext uri="{9D8B030D-6E8A-4147-A177-3AD203B41FA5}">
                      <a16:colId xmlns:a16="http://schemas.microsoft.com/office/drawing/2014/main" val="161778754"/>
                    </a:ext>
                  </a:extLst>
                </a:gridCol>
                <a:gridCol w="167876">
                  <a:extLst>
                    <a:ext uri="{9D8B030D-6E8A-4147-A177-3AD203B41FA5}">
                      <a16:colId xmlns:a16="http://schemas.microsoft.com/office/drawing/2014/main" val="192650933"/>
                    </a:ext>
                  </a:extLst>
                </a:gridCol>
                <a:gridCol w="303196">
                  <a:extLst>
                    <a:ext uri="{9D8B030D-6E8A-4147-A177-3AD203B41FA5}">
                      <a16:colId xmlns:a16="http://schemas.microsoft.com/office/drawing/2014/main" val="4282868039"/>
                    </a:ext>
                  </a:extLst>
                </a:gridCol>
                <a:gridCol w="185114">
                  <a:extLst>
                    <a:ext uri="{9D8B030D-6E8A-4147-A177-3AD203B41FA5}">
                      <a16:colId xmlns:a16="http://schemas.microsoft.com/office/drawing/2014/main" val="1871549918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pPr algn="l"/>
                      <a:r>
                        <a:rPr lang="en-US" sz="600" b="1">
                          <a:solidFill>
                            <a:srgbClr val="002557"/>
                          </a:solidFill>
                        </a:rPr>
                        <a:t>No. at risk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8544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Panitumumab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400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338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253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199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150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80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6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56436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l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Bevacizumab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402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348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265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166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119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54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63687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B656FB90-9303-EE9C-4EA6-6517CB1DDE1B}"/>
              </a:ext>
            </a:extLst>
          </p:cNvPr>
          <p:cNvSpPr/>
          <p:nvPr/>
        </p:nvSpPr>
        <p:spPr>
          <a:xfrm>
            <a:off x="6219898" y="1247974"/>
            <a:ext cx="1037483" cy="383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FFFF"/>
              </a:solidFill>
              <a:latin typeface="Century Gothic" panose="020F0302020204030204"/>
            </a:endParaRPr>
          </a:p>
        </p:txBody>
      </p:sp>
      <p:graphicFrame>
        <p:nvGraphicFramePr>
          <p:cNvPr id="28" name="表 3">
            <a:extLst>
              <a:ext uri="{FF2B5EF4-FFF2-40B4-BE49-F238E27FC236}">
                <a16:creationId xmlns:a16="http://schemas.microsoft.com/office/drawing/2014/main" id="{BAC4A045-A2B8-97ED-BD67-53ED2BB30702}"/>
              </a:ext>
            </a:extLst>
          </p:cNvPr>
          <p:cNvGraphicFramePr>
            <a:graphicFrameLocks noGrp="1"/>
          </p:cNvGraphicFramePr>
          <p:nvPr/>
        </p:nvGraphicFramePr>
        <p:xfrm>
          <a:off x="6373297" y="1352227"/>
          <a:ext cx="2131919" cy="52064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23378">
                  <a:extLst>
                    <a:ext uri="{9D8B030D-6E8A-4147-A177-3AD203B41FA5}">
                      <a16:colId xmlns:a16="http://schemas.microsoft.com/office/drawing/2014/main" val="2525182450"/>
                    </a:ext>
                  </a:extLst>
                </a:gridCol>
                <a:gridCol w="908541">
                  <a:extLst>
                    <a:ext uri="{9D8B030D-6E8A-4147-A177-3AD203B41FA5}">
                      <a16:colId xmlns:a16="http://schemas.microsoft.com/office/drawing/2014/main" val="1995421791"/>
                    </a:ext>
                  </a:extLst>
                </a:gridCol>
              </a:tblGrid>
              <a:tr h="132536">
                <a:tc>
                  <a:txBody>
                    <a:bodyPr/>
                    <a:lstStyle/>
                    <a:p>
                      <a:pPr algn="l" fontAlgn="b"/>
                      <a:endParaRPr lang="en-US" sz="600" b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err="1">
                          <a:solidFill>
                            <a:srgbClr val="002557"/>
                          </a:solidFill>
                          <a:effectLst/>
                        </a:rPr>
                        <a:t>mOS</a:t>
                      </a:r>
                      <a:r>
                        <a:rPr lang="en-US" sz="600" b="1">
                          <a:solidFill>
                            <a:srgbClr val="002557"/>
                          </a:solidFill>
                          <a:effectLst/>
                        </a:rPr>
                        <a:t>, months (95% CI)</a:t>
                      </a:r>
                      <a:endParaRPr lang="en-US" sz="600" b="1">
                        <a:solidFill>
                          <a:srgbClr val="002557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541173"/>
                  </a:ext>
                </a:extLst>
              </a:tr>
              <a:tr h="1101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600" b="1" u="none" strike="noStrike">
                          <a:solidFill>
                            <a:schemeClr val="accent1"/>
                          </a:solidFill>
                          <a:effectLst/>
                        </a:rPr>
                        <a:t>Panitumumab + mFOLFOX6</a:t>
                      </a:r>
                      <a:endParaRPr lang="ja-JP" altLang="en-US" sz="600" b="1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b="1">
                          <a:solidFill>
                            <a:schemeClr val="accent1"/>
                          </a:solidFill>
                          <a:effectLst/>
                        </a:rPr>
                        <a:t>35.6 (31.1</a:t>
                      </a:r>
                      <a:r>
                        <a:rPr kumimoji="1" lang="en-US" altLang="ja-JP" sz="6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</a:rPr>
                        <a:t>–38.9</a:t>
                      </a:r>
                      <a:r>
                        <a:rPr lang="en-US" altLang="ja-JP" sz="600" b="1">
                          <a:solidFill>
                            <a:schemeClr val="accent1"/>
                          </a:solidFill>
                          <a:effectLst/>
                        </a:rPr>
                        <a:t>)</a:t>
                      </a:r>
                      <a:endParaRPr lang="en-US" altLang="ja-JP" sz="600" b="1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381038"/>
                  </a:ext>
                </a:extLst>
              </a:tr>
              <a:tr h="13895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600" b="1" u="none" strike="noStrike">
                          <a:solidFill>
                            <a:schemeClr val="accent6"/>
                          </a:solidFill>
                          <a:effectLst/>
                        </a:rPr>
                        <a:t>Bevacizumab + mFOLFOX6</a:t>
                      </a:r>
                      <a:endParaRPr lang="ja-JP" altLang="en-US" sz="600" b="1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600" b="1">
                          <a:solidFill>
                            <a:schemeClr val="accent6"/>
                          </a:solidFill>
                          <a:effectLst/>
                        </a:rPr>
                        <a:t>31.6 (29.3</a:t>
                      </a:r>
                      <a:r>
                        <a:rPr kumimoji="1" lang="en-US" altLang="ja-JP" sz="6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</a:rPr>
                        <a:t>–</a:t>
                      </a:r>
                      <a:r>
                        <a:rPr lang="en-US" altLang="ja-JP" sz="600" b="1">
                          <a:solidFill>
                            <a:schemeClr val="accent6"/>
                          </a:solidFill>
                          <a:effectLst/>
                        </a:rPr>
                        <a:t>34.6)</a:t>
                      </a:r>
                      <a:endParaRPr lang="en-US" altLang="ja-JP" sz="600" b="1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666137"/>
                  </a:ext>
                </a:extLst>
              </a:tr>
              <a:tr h="13895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6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Stratified HR for death: 0.87 (95% CI 0.73–1.02); </a:t>
                      </a:r>
                      <a:r>
                        <a:rPr kumimoji="1" lang="en-US" altLang="ja-JP" sz="6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P</a:t>
                      </a:r>
                      <a:r>
                        <a:rPr kumimoji="1" lang="en-US" altLang="ja-JP" sz="6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557"/>
                          </a:solidFill>
                          <a:effectLst/>
                          <a:uLnTx/>
                          <a:uFillTx/>
                        </a:rPr>
                        <a:t>=0.077</a:t>
                      </a:r>
                      <a:endParaRPr kumimoji="1" lang="ja-JP" altLang="en-US" sz="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557"/>
                        </a:solidFill>
                        <a:effectLst/>
                        <a:uLnTx/>
                        <a:uFillTx/>
                        <a:latin typeface="+mn-lt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63036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D3719AA-FA50-00E8-92F4-19699B08FF8D}"/>
              </a:ext>
            </a:extLst>
          </p:cNvPr>
          <p:cNvSpPr txBox="1"/>
          <p:nvPr/>
        </p:nvSpPr>
        <p:spPr>
          <a:xfrm>
            <a:off x="482118" y="1399108"/>
            <a:ext cx="36260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EF8DB0-5258-F133-09F2-1106BE9B5116}"/>
              </a:ext>
            </a:extLst>
          </p:cNvPr>
          <p:cNvSpPr txBox="1"/>
          <p:nvPr/>
        </p:nvSpPr>
        <p:spPr>
          <a:xfrm>
            <a:off x="541430" y="1696765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80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711A32-74F2-33D3-66A2-4B5AB49C4E61}"/>
              </a:ext>
            </a:extLst>
          </p:cNvPr>
          <p:cNvSpPr txBox="1"/>
          <p:nvPr/>
        </p:nvSpPr>
        <p:spPr>
          <a:xfrm>
            <a:off x="541430" y="2001565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26EBFA-4F57-3363-32E0-0A73BD0E370B}"/>
              </a:ext>
            </a:extLst>
          </p:cNvPr>
          <p:cNvSpPr txBox="1"/>
          <p:nvPr/>
        </p:nvSpPr>
        <p:spPr>
          <a:xfrm>
            <a:off x="541430" y="2299221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0663BF-97C5-7CCE-C0AB-C4DBD6D72F02}"/>
              </a:ext>
            </a:extLst>
          </p:cNvPr>
          <p:cNvSpPr txBox="1"/>
          <p:nvPr/>
        </p:nvSpPr>
        <p:spPr>
          <a:xfrm>
            <a:off x="541430" y="2608783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6B4B5A-846F-019A-8028-22227D1F5995}"/>
              </a:ext>
            </a:extLst>
          </p:cNvPr>
          <p:cNvSpPr txBox="1"/>
          <p:nvPr/>
        </p:nvSpPr>
        <p:spPr>
          <a:xfrm>
            <a:off x="600740" y="2911202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891759-9C0E-AE4A-29DF-8CA682BAF5E3}"/>
              </a:ext>
            </a:extLst>
          </p:cNvPr>
          <p:cNvSpPr txBox="1"/>
          <p:nvPr/>
        </p:nvSpPr>
        <p:spPr>
          <a:xfrm rot="16200000">
            <a:off x="-326667" y="2145057"/>
            <a:ext cx="159050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</a:rPr>
              <a:t>Overall survival (% of patients)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A1A4B8-342C-44F7-C1F4-B0C8280EEC12}"/>
              </a:ext>
            </a:extLst>
          </p:cNvPr>
          <p:cNvSpPr txBox="1"/>
          <p:nvPr/>
        </p:nvSpPr>
        <p:spPr>
          <a:xfrm>
            <a:off x="2089248" y="3149082"/>
            <a:ext cx="84831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</a:rPr>
              <a:t>Time (months)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538AC7-5A25-E091-D575-87DD1F643D7B}"/>
              </a:ext>
            </a:extLst>
          </p:cNvPr>
          <p:cNvSpPr txBox="1"/>
          <p:nvPr/>
        </p:nvSpPr>
        <p:spPr>
          <a:xfrm>
            <a:off x="703405" y="3009760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EB01D1C-0082-F6DE-FCFE-1497EE5A453F}"/>
              </a:ext>
            </a:extLst>
          </p:cNvPr>
          <p:cNvSpPr txBox="1"/>
          <p:nvPr/>
        </p:nvSpPr>
        <p:spPr>
          <a:xfrm>
            <a:off x="1132778" y="3009760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A7660C-D34E-F40A-53AC-541CF64A686C}"/>
              </a:ext>
            </a:extLst>
          </p:cNvPr>
          <p:cNvSpPr txBox="1"/>
          <p:nvPr/>
        </p:nvSpPr>
        <p:spPr>
          <a:xfrm>
            <a:off x="1629675" y="3009760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101BE6-FFAB-250D-9658-1291A3160B48}"/>
              </a:ext>
            </a:extLst>
          </p:cNvPr>
          <p:cNvSpPr txBox="1"/>
          <p:nvPr/>
        </p:nvSpPr>
        <p:spPr>
          <a:xfrm>
            <a:off x="2114252" y="3009760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C5ADD24-E455-C822-6DE0-7F5605FE418D}"/>
              </a:ext>
            </a:extLst>
          </p:cNvPr>
          <p:cNvSpPr txBox="1"/>
          <p:nvPr/>
        </p:nvSpPr>
        <p:spPr>
          <a:xfrm>
            <a:off x="2598830" y="3009760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0CE625-6B62-E72A-5082-ED62811651C2}"/>
              </a:ext>
            </a:extLst>
          </p:cNvPr>
          <p:cNvSpPr txBox="1"/>
          <p:nvPr/>
        </p:nvSpPr>
        <p:spPr>
          <a:xfrm>
            <a:off x="3066980" y="3009760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FA3FB2A-5451-8978-C69D-1E16D40DF83A}"/>
              </a:ext>
            </a:extLst>
          </p:cNvPr>
          <p:cNvSpPr txBox="1"/>
          <p:nvPr/>
        </p:nvSpPr>
        <p:spPr>
          <a:xfrm>
            <a:off x="4040241" y="3009760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84</a:t>
            </a:r>
          </a:p>
        </p:txBody>
      </p:sp>
      <p:graphicFrame>
        <p:nvGraphicFramePr>
          <p:cNvPr id="268" name="Table 40">
            <a:extLst>
              <a:ext uri="{FF2B5EF4-FFF2-40B4-BE49-F238E27FC236}">
                <a16:creationId xmlns:a16="http://schemas.microsoft.com/office/drawing/2014/main" id="{1A2AB269-DC29-93EC-5F4C-F05B830D4CAE}"/>
              </a:ext>
            </a:extLst>
          </p:cNvPr>
          <p:cNvGraphicFramePr>
            <a:graphicFrameLocks noGrp="1"/>
          </p:cNvGraphicFramePr>
          <p:nvPr/>
        </p:nvGraphicFramePr>
        <p:xfrm>
          <a:off x="4658217" y="3264041"/>
          <a:ext cx="4177041" cy="466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690">
                  <a:extLst>
                    <a:ext uri="{9D8B030D-6E8A-4147-A177-3AD203B41FA5}">
                      <a16:colId xmlns:a16="http://schemas.microsoft.com/office/drawing/2014/main" val="3468183459"/>
                    </a:ext>
                  </a:extLst>
                </a:gridCol>
                <a:gridCol w="243099">
                  <a:extLst>
                    <a:ext uri="{9D8B030D-6E8A-4147-A177-3AD203B41FA5}">
                      <a16:colId xmlns:a16="http://schemas.microsoft.com/office/drawing/2014/main" val="1774423199"/>
                    </a:ext>
                  </a:extLst>
                </a:gridCol>
                <a:gridCol w="245269">
                  <a:extLst>
                    <a:ext uri="{9D8B030D-6E8A-4147-A177-3AD203B41FA5}">
                      <a16:colId xmlns:a16="http://schemas.microsoft.com/office/drawing/2014/main" val="622094358"/>
                    </a:ext>
                  </a:extLst>
                </a:gridCol>
                <a:gridCol w="253354">
                  <a:extLst>
                    <a:ext uri="{9D8B030D-6E8A-4147-A177-3AD203B41FA5}">
                      <a16:colId xmlns:a16="http://schemas.microsoft.com/office/drawing/2014/main" val="4062308355"/>
                    </a:ext>
                  </a:extLst>
                </a:gridCol>
                <a:gridCol w="247241">
                  <a:extLst>
                    <a:ext uri="{9D8B030D-6E8A-4147-A177-3AD203B41FA5}">
                      <a16:colId xmlns:a16="http://schemas.microsoft.com/office/drawing/2014/main" val="908298290"/>
                    </a:ext>
                  </a:extLst>
                </a:gridCol>
                <a:gridCol w="227678">
                  <a:extLst>
                    <a:ext uri="{9D8B030D-6E8A-4147-A177-3AD203B41FA5}">
                      <a16:colId xmlns:a16="http://schemas.microsoft.com/office/drawing/2014/main" val="985248270"/>
                    </a:ext>
                  </a:extLst>
                </a:gridCol>
                <a:gridCol w="248041">
                  <a:extLst>
                    <a:ext uri="{9D8B030D-6E8A-4147-A177-3AD203B41FA5}">
                      <a16:colId xmlns:a16="http://schemas.microsoft.com/office/drawing/2014/main" val="3079875668"/>
                    </a:ext>
                  </a:extLst>
                </a:gridCol>
                <a:gridCol w="266003">
                  <a:extLst>
                    <a:ext uri="{9D8B030D-6E8A-4147-A177-3AD203B41FA5}">
                      <a16:colId xmlns:a16="http://schemas.microsoft.com/office/drawing/2014/main" val="2564385739"/>
                    </a:ext>
                  </a:extLst>
                </a:gridCol>
                <a:gridCol w="222153">
                  <a:extLst>
                    <a:ext uri="{9D8B030D-6E8A-4147-A177-3AD203B41FA5}">
                      <a16:colId xmlns:a16="http://schemas.microsoft.com/office/drawing/2014/main" val="3491573124"/>
                    </a:ext>
                  </a:extLst>
                </a:gridCol>
                <a:gridCol w="272328">
                  <a:extLst>
                    <a:ext uri="{9D8B030D-6E8A-4147-A177-3AD203B41FA5}">
                      <a16:colId xmlns:a16="http://schemas.microsoft.com/office/drawing/2014/main" val="1042909214"/>
                    </a:ext>
                  </a:extLst>
                </a:gridCol>
                <a:gridCol w="227735">
                  <a:extLst>
                    <a:ext uri="{9D8B030D-6E8A-4147-A177-3AD203B41FA5}">
                      <a16:colId xmlns:a16="http://schemas.microsoft.com/office/drawing/2014/main" val="3220620882"/>
                    </a:ext>
                  </a:extLst>
                </a:gridCol>
                <a:gridCol w="266747">
                  <a:extLst>
                    <a:ext uri="{9D8B030D-6E8A-4147-A177-3AD203B41FA5}">
                      <a16:colId xmlns:a16="http://schemas.microsoft.com/office/drawing/2014/main" val="1324113917"/>
                    </a:ext>
                  </a:extLst>
                </a:gridCol>
                <a:gridCol w="226172">
                  <a:extLst>
                    <a:ext uri="{9D8B030D-6E8A-4147-A177-3AD203B41FA5}">
                      <a16:colId xmlns:a16="http://schemas.microsoft.com/office/drawing/2014/main" val="161778754"/>
                    </a:ext>
                  </a:extLst>
                </a:gridCol>
                <a:gridCol w="268309">
                  <a:extLst>
                    <a:ext uri="{9D8B030D-6E8A-4147-A177-3AD203B41FA5}">
                      <a16:colId xmlns:a16="http://schemas.microsoft.com/office/drawing/2014/main" val="192650933"/>
                    </a:ext>
                  </a:extLst>
                </a:gridCol>
                <a:gridCol w="226991">
                  <a:extLst>
                    <a:ext uri="{9D8B030D-6E8A-4147-A177-3AD203B41FA5}">
                      <a16:colId xmlns:a16="http://schemas.microsoft.com/office/drawing/2014/main" val="4282868039"/>
                    </a:ext>
                  </a:extLst>
                </a:gridCol>
                <a:gridCol w="253231">
                  <a:extLst>
                    <a:ext uri="{9D8B030D-6E8A-4147-A177-3AD203B41FA5}">
                      <a16:colId xmlns:a16="http://schemas.microsoft.com/office/drawing/2014/main" val="1871549918"/>
                    </a:ext>
                  </a:extLst>
                </a:gridCol>
              </a:tblGrid>
              <a:tr h="100584">
                <a:tc>
                  <a:txBody>
                    <a:bodyPr/>
                    <a:lstStyle/>
                    <a:p>
                      <a:pPr algn="l"/>
                      <a:r>
                        <a:rPr lang="en-US" sz="600" b="1">
                          <a:solidFill>
                            <a:srgbClr val="002557"/>
                          </a:solidFill>
                        </a:rPr>
                        <a:t>No. at risk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>
                        <a:solidFill>
                          <a:srgbClr val="002557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8544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600" b="0" dirty="0">
                          <a:solidFill>
                            <a:schemeClr val="accent1"/>
                          </a:solidFill>
                        </a:rPr>
                        <a:t>Panitumumab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accent1"/>
                          </a:solidFill>
                        </a:rPr>
                        <a:t>368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accent1"/>
                          </a:solidFill>
                        </a:rPr>
                        <a:t>310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accent1"/>
                          </a:solidFill>
                        </a:rPr>
                        <a:t>232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accent1"/>
                          </a:solidFill>
                        </a:rPr>
                        <a:t>182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accent1"/>
                          </a:solidFill>
                        </a:rPr>
                        <a:t>136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accent1"/>
                          </a:solidFill>
                        </a:rPr>
                        <a:t>73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643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/>
                      <a:r>
                        <a:rPr lang="en-US" sz="600" b="0" dirty="0">
                          <a:solidFill>
                            <a:schemeClr val="accent6"/>
                          </a:solidFill>
                        </a:rPr>
                        <a:t>Bevacizumab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accent6"/>
                          </a:solidFill>
                        </a:rPr>
                        <a:t>365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accent6"/>
                          </a:solidFill>
                        </a:rPr>
                        <a:t>315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accent6"/>
                          </a:solidFill>
                        </a:rPr>
                        <a:t>242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accent6"/>
                          </a:solidFill>
                        </a:rPr>
                        <a:t>152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accent6"/>
                          </a:solidFill>
                        </a:rPr>
                        <a:t>109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accent6"/>
                          </a:solidFill>
                        </a:rPr>
                        <a:t>48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3687"/>
                  </a:ext>
                </a:extLst>
              </a:tr>
            </a:tbl>
          </a:graphicData>
        </a:graphic>
      </p:graphicFrame>
      <p:sp>
        <p:nvSpPr>
          <p:cNvPr id="269" name="TextBox 268">
            <a:extLst>
              <a:ext uri="{FF2B5EF4-FFF2-40B4-BE49-F238E27FC236}">
                <a16:creationId xmlns:a16="http://schemas.microsoft.com/office/drawing/2014/main" id="{248CA8E2-58E7-52CB-3886-55F5885E3D21}"/>
              </a:ext>
            </a:extLst>
          </p:cNvPr>
          <p:cNvSpPr txBox="1"/>
          <p:nvPr/>
        </p:nvSpPr>
        <p:spPr>
          <a:xfrm>
            <a:off x="6545991" y="3134595"/>
            <a:ext cx="84831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>
                <a:solidFill>
                  <a:srgbClr val="002557"/>
                </a:solidFill>
                <a:latin typeface="Arial" panose="020B0604020202020204" pitchFamily="34" charset="0"/>
              </a:rPr>
              <a:t>Time (months)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BEC8CB92-44E2-603E-6223-452BBC1AB65A}"/>
              </a:ext>
            </a:extLst>
          </p:cNvPr>
          <p:cNvSpPr txBox="1"/>
          <p:nvPr/>
        </p:nvSpPr>
        <p:spPr>
          <a:xfrm>
            <a:off x="5113963" y="3009466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dirty="0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CB84A7DC-13BC-7CBE-5E86-9388C71C6A12}"/>
              </a:ext>
            </a:extLst>
          </p:cNvPr>
          <p:cNvSpPr txBox="1"/>
          <p:nvPr/>
        </p:nvSpPr>
        <p:spPr>
          <a:xfrm>
            <a:off x="5579579" y="3009466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dirty="0">
                <a:solidFill>
                  <a:srgbClr val="002557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F28383F7-45B8-7BC8-688E-BEE12F65925E}"/>
              </a:ext>
            </a:extLst>
          </p:cNvPr>
          <p:cNvSpPr txBox="1"/>
          <p:nvPr/>
        </p:nvSpPr>
        <p:spPr>
          <a:xfrm>
            <a:off x="6072758" y="3009466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DC105A59-2CC7-C3EE-BA2B-43E4D698D132}"/>
              </a:ext>
            </a:extLst>
          </p:cNvPr>
          <p:cNvSpPr txBox="1"/>
          <p:nvPr/>
        </p:nvSpPr>
        <p:spPr>
          <a:xfrm>
            <a:off x="6564445" y="3009466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dirty="0">
                <a:solidFill>
                  <a:srgbClr val="002557"/>
                </a:solidFill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F43ED5C7-42ED-8E50-17C7-EDCF41E95DA1}"/>
              </a:ext>
            </a:extLst>
          </p:cNvPr>
          <p:cNvSpPr txBox="1"/>
          <p:nvPr/>
        </p:nvSpPr>
        <p:spPr>
          <a:xfrm>
            <a:off x="7054611" y="3009466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dirty="0">
                <a:solidFill>
                  <a:srgbClr val="002557"/>
                </a:solidFill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259CCAAB-A1ED-157B-95A6-A2FAD6256D07}"/>
              </a:ext>
            </a:extLst>
          </p:cNvPr>
          <p:cNvSpPr txBox="1"/>
          <p:nvPr/>
        </p:nvSpPr>
        <p:spPr>
          <a:xfrm>
            <a:off x="7547578" y="3009466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dirty="0">
                <a:solidFill>
                  <a:srgbClr val="002557"/>
                </a:solidFill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69759CDE-2907-7BAB-23A7-54EF34EC2409}"/>
              </a:ext>
            </a:extLst>
          </p:cNvPr>
          <p:cNvSpPr txBox="1"/>
          <p:nvPr/>
        </p:nvSpPr>
        <p:spPr>
          <a:xfrm>
            <a:off x="8044072" y="3009466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dirty="0">
                <a:solidFill>
                  <a:srgbClr val="002557"/>
                </a:solidFill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A494034A-99EE-C09E-02CB-DA824FA47A1E}"/>
              </a:ext>
            </a:extLst>
          </p:cNvPr>
          <p:cNvSpPr txBox="1"/>
          <p:nvPr/>
        </p:nvSpPr>
        <p:spPr>
          <a:xfrm>
            <a:off x="4924802" y="1402090"/>
            <a:ext cx="36260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D79942B4-CE62-0EB5-C7E7-BDEDA9D1736C}"/>
              </a:ext>
            </a:extLst>
          </p:cNvPr>
          <p:cNvSpPr txBox="1"/>
          <p:nvPr/>
        </p:nvSpPr>
        <p:spPr>
          <a:xfrm>
            <a:off x="4984114" y="1776409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75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905C1524-908E-58B9-A05D-07852EB25F1C}"/>
              </a:ext>
            </a:extLst>
          </p:cNvPr>
          <p:cNvSpPr txBox="1"/>
          <p:nvPr/>
        </p:nvSpPr>
        <p:spPr>
          <a:xfrm>
            <a:off x="4984114" y="2154766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32001401-9B32-0350-1B9A-3C749FCD1C2D}"/>
              </a:ext>
            </a:extLst>
          </p:cNvPr>
          <p:cNvSpPr txBox="1"/>
          <p:nvPr/>
        </p:nvSpPr>
        <p:spPr>
          <a:xfrm>
            <a:off x="4984114" y="2529891"/>
            <a:ext cx="30328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2E01199B-3F76-9DDC-C2A6-9EAEF18918DE}"/>
              </a:ext>
            </a:extLst>
          </p:cNvPr>
          <p:cNvSpPr txBox="1"/>
          <p:nvPr/>
        </p:nvSpPr>
        <p:spPr>
          <a:xfrm>
            <a:off x="5043424" y="2898973"/>
            <a:ext cx="24397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>
                <a:solidFill>
                  <a:srgbClr val="002557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39DB7378-215D-E508-AB31-0A0B54594B6C}"/>
              </a:ext>
            </a:extLst>
          </p:cNvPr>
          <p:cNvSpPr txBox="1"/>
          <p:nvPr/>
        </p:nvSpPr>
        <p:spPr>
          <a:xfrm rot="16200000">
            <a:off x="4120705" y="2133908"/>
            <a:ext cx="159050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>
                <a:solidFill>
                  <a:srgbClr val="002557"/>
                </a:solidFill>
                <a:latin typeface="Arial" panose="020B0604020202020204" pitchFamily="34" charset="0"/>
              </a:rPr>
              <a:t>Overall survival (% of patients)</a:t>
            </a:r>
          </a:p>
        </p:txBody>
      </p:sp>
      <p:sp>
        <p:nvSpPr>
          <p:cNvPr id="697" name="Freeform 696">
            <a:extLst>
              <a:ext uri="{FF2B5EF4-FFF2-40B4-BE49-F238E27FC236}">
                <a16:creationId xmlns:a16="http://schemas.microsoft.com/office/drawing/2014/main" id="{FE7E4356-2E4F-751C-7B61-ACB9E7265012}"/>
              </a:ext>
            </a:extLst>
          </p:cNvPr>
          <p:cNvSpPr/>
          <p:nvPr/>
        </p:nvSpPr>
        <p:spPr>
          <a:xfrm>
            <a:off x="5237015" y="1493096"/>
            <a:ext cx="29251" cy="9495"/>
          </a:xfrm>
          <a:custGeom>
            <a:avLst/>
            <a:gdLst>
              <a:gd name="connsiteX0" fmla="*/ 0 w 39001"/>
              <a:gd name="connsiteY0" fmla="*/ 0 h 12660"/>
              <a:gd name="connsiteX1" fmla="*/ 39002 w 39001"/>
              <a:gd name="connsiteY1" fmla="*/ 0 h 1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001" h="12660">
                <a:moveTo>
                  <a:pt x="0" y="0"/>
                </a:moveTo>
                <a:lnTo>
                  <a:pt x="39002" y="0"/>
                </a:lnTo>
              </a:path>
            </a:pathLst>
          </a:custGeom>
          <a:ln w="12560" cap="flat">
            <a:solidFill>
              <a:srgbClr val="231F20"/>
            </a:solidFill>
            <a:prstDash val="solid"/>
            <a:miter/>
          </a:ln>
        </p:spPr>
        <p:txBody>
          <a:bodyPr rtlCol="0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7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C756C-32B1-706A-8DEA-CE92F2B44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73843"/>
            <a:ext cx="8229600" cy="368774"/>
          </a:xfrm>
        </p:spPr>
        <p:txBody>
          <a:bodyPr anchor="t">
            <a:normAutofit/>
          </a:bodyPr>
          <a:lstStyle/>
          <a:p>
            <a:r>
              <a:rPr lang="en-US" sz="2100"/>
              <a:t>Baseline patient characteristics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8A2D3D-2A26-F170-967B-4F8BEC2B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fld id="{BE33F7A0-71F0-446B-9DE8-6D75BE64EE0F}" type="slidenum">
              <a:rPr lang="en-US" sz="1350">
                <a:solidFill>
                  <a:srgbClr val="FFFFFF"/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3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1E834-A929-E437-5235-3C7CCE5EB8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Kentaro Yamazaki, MD, PhD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E34759-74CE-105F-48F5-CD2A97665F43}"/>
              </a:ext>
            </a:extLst>
          </p:cNvPr>
          <p:cNvSpPr txBox="1"/>
          <p:nvPr/>
        </p:nvSpPr>
        <p:spPr>
          <a:xfrm>
            <a:off x="419397" y="4514867"/>
            <a:ext cx="25699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600" kern="0" dirty="0">
                <a:solidFill>
                  <a:srgbClr val="002557"/>
                </a:solidFill>
                <a:latin typeface="Arial" panose="020B0604020202020204" pitchFamily="34" charset="0"/>
              </a:rPr>
              <a:t>BEV, bevacizumab + mFOLFOX6; PAN, panitumumab + mFOLFOX6 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41320A1D-EDA5-72A0-3280-66F630B1C6CA}"/>
              </a:ext>
            </a:extLst>
          </p:cNvPr>
          <p:cNvGraphicFramePr>
            <a:graphicFrameLocks/>
          </p:cNvGraphicFramePr>
          <p:nvPr/>
        </p:nvGraphicFramePr>
        <p:xfrm>
          <a:off x="497250" y="685792"/>
          <a:ext cx="6033682" cy="4107180"/>
        </p:xfrm>
        <a:graphic>
          <a:graphicData uri="http://schemas.openxmlformats.org/drawingml/2006/table">
            <a:tbl>
              <a:tblPr firstRow="1" firstCol="1" bandRow="1"/>
              <a:tblGrid>
                <a:gridCol w="1625426">
                  <a:extLst>
                    <a:ext uri="{9D8B030D-6E8A-4147-A177-3AD203B41FA5}">
                      <a16:colId xmlns:a16="http://schemas.microsoft.com/office/drawing/2014/main" val="4092075868"/>
                    </a:ext>
                  </a:extLst>
                </a:gridCol>
                <a:gridCol w="551032">
                  <a:extLst>
                    <a:ext uri="{9D8B030D-6E8A-4147-A177-3AD203B41FA5}">
                      <a16:colId xmlns:a16="http://schemas.microsoft.com/office/drawing/2014/main" val="1110221441"/>
                    </a:ext>
                  </a:extLst>
                </a:gridCol>
                <a:gridCol w="551032">
                  <a:extLst>
                    <a:ext uri="{9D8B030D-6E8A-4147-A177-3AD203B41FA5}">
                      <a16:colId xmlns:a16="http://schemas.microsoft.com/office/drawing/2014/main" val="3107074112"/>
                    </a:ext>
                  </a:extLst>
                </a:gridCol>
                <a:gridCol w="551032">
                  <a:extLst>
                    <a:ext uri="{9D8B030D-6E8A-4147-A177-3AD203B41FA5}">
                      <a16:colId xmlns:a16="http://schemas.microsoft.com/office/drawing/2014/main" val="2672698008"/>
                    </a:ext>
                  </a:extLst>
                </a:gridCol>
                <a:gridCol w="551032">
                  <a:extLst>
                    <a:ext uri="{9D8B030D-6E8A-4147-A177-3AD203B41FA5}">
                      <a16:colId xmlns:a16="http://schemas.microsoft.com/office/drawing/2014/main" val="1449981560"/>
                    </a:ext>
                  </a:extLst>
                </a:gridCol>
                <a:gridCol w="551032">
                  <a:extLst>
                    <a:ext uri="{9D8B030D-6E8A-4147-A177-3AD203B41FA5}">
                      <a16:colId xmlns:a16="http://schemas.microsoft.com/office/drawing/2014/main" val="3087521822"/>
                    </a:ext>
                  </a:extLst>
                </a:gridCol>
                <a:gridCol w="551032">
                  <a:extLst>
                    <a:ext uri="{9D8B030D-6E8A-4147-A177-3AD203B41FA5}">
                      <a16:colId xmlns:a16="http://schemas.microsoft.com/office/drawing/2014/main" val="1855998615"/>
                    </a:ext>
                  </a:extLst>
                </a:gridCol>
                <a:gridCol w="551032">
                  <a:extLst>
                    <a:ext uri="{9D8B030D-6E8A-4147-A177-3AD203B41FA5}">
                      <a16:colId xmlns:a16="http://schemas.microsoft.com/office/drawing/2014/main" val="599722845"/>
                    </a:ext>
                  </a:extLst>
                </a:gridCol>
                <a:gridCol w="551032">
                  <a:extLst>
                    <a:ext uri="{9D8B030D-6E8A-4147-A177-3AD203B41FA5}">
                      <a16:colId xmlns:a16="http://schemas.microsoft.com/office/drawing/2014/main" val="2083617076"/>
                    </a:ext>
                  </a:extLst>
                </a:gridCol>
              </a:tblGrid>
              <a:tr h="182880">
                <a:tc rowSpan="3">
                  <a:txBody>
                    <a:bodyPr/>
                    <a:lstStyle>
                      <a:lvl1pPr marL="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Characteristic, n (%)</a:t>
                      </a:r>
                      <a:endParaRPr lang="en-US" sz="800" b="1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b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Left-sided mCRC (n=554)</a:t>
                      </a:r>
                      <a:endParaRPr lang="en-US" sz="800" b="1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US" altLang="ja-JP" sz="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Right-sided mCRC (</a:t>
                      </a:r>
                      <a:r>
                        <a:rPr kumimoji="1" lang="en-US" sz="800" b="1" kern="1200">
                          <a:solidFill>
                            <a:schemeClr val="bg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ja-JP" sz="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=169)</a:t>
                      </a:r>
                      <a:endParaRPr lang="en-US" altLang="ja-JP" sz="800" b="1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7968" marR="27968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991825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200">
                          <a:effectLst/>
                        </a:rPr>
                        <a:t>Characteristic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7968" marR="27968" marT="0" marB="0" anchor="b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MSS/MSI-L and </a:t>
                      </a:r>
                      <a:r>
                        <a:rPr kumimoji="1" lang="en-US" altLang="ja-JP" sz="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RAS/BRAF </a:t>
                      </a: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WT</a:t>
                      </a:r>
                    </a:p>
                    <a:p>
                      <a:pPr marL="0" marR="0" lvl="0" indent="0" algn="ctr" defTabSz="914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(n=497)</a:t>
                      </a:r>
                      <a:endParaRPr kumimoji="1" lang="ja-JP" alt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MSI-H and/or </a:t>
                      </a:r>
                      <a:r>
                        <a:rPr kumimoji="1" lang="en-US" altLang="ja-JP" sz="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RAS/BRAF </a:t>
                      </a: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m</a:t>
                      </a: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utation (n=57)</a:t>
                      </a:r>
                      <a:endParaRPr kumimoji="1" lang="ja-JP" alt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MSS/MSI-L and </a:t>
                      </a:r>
                      <a:r>
                        <a:rPr kumimoji="1" lang="en-US" altLang="ja-JP" sz="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RAS/BRAF </a:t>
                      </a: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WT</a:t>
                      </a:r>
                    </a:p>
                    <a:p>
                      <a:pPr marL="0" marR="0" lvl="0" indent="0" algn="ctr" defTabSz="914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(n=96)</a:t>
                      </a:r>
                      <a:endParaRPr kumimoji="1" lang="ja-JP" alt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MSI-H and/or </a:t>
                      </a:r>
                      <a:r>
                        <a:rPr kumimoji="1" lang="en-US" altLang="ja-JP" sz="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RAS/BRAF </a:t>
                      </a: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m</a:t>
                      </a: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utation (n=73)</a:t>
                      </a:r>
                      <a:endParaRPr kumimoji="1" lang="ja-JP" alt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901426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350">
                        <a:solidFill>
                          <a:srgbClr val="002557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7968" marR="27968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n=256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BEV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n=241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15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sz="8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PAN</a:t>
                      </a:r>
                    </a:p>
                    <a:p>
                      <a:pPr marL="0" marR="0" algn="ctr" defTabSz="91415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sz="8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n=31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15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sz="8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BEV</a:t>
                      </a:r>
                    </a:p>
                    <a:p>
                      <a:pPr marL="0" marR="0" algn="ctr" defTabSz="91415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sz="8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n=26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15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sz="8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PAN</a:t>
                      </a:r>
                    </a:p>
                    <a:p>
                      <a:pPr marL="0" marR="0" algn="ctr" defTabSz="91415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sz="8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n=41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15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sz="8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BEV</a:t>
                      </a:r>
                    </a:p>
                    <a:p>
                      <a:pPr marL="0" marR="0" algn="ctr" defTabSz="91415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sz="8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n=55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15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sz="8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PAN</a:t>
                      </a:r>
                    </a:p>
                    <a:p>
                      <a:pPr marL="0" marR="0" algn="ctr" defTabSz="91415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sz="8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n=37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15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sz="8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BEV</a:t>
                      </a:r>
                    </a:p>
                    <a:p>
                      <a:pPr marL="0" marR="0" algn="ctr" defTabSz="91415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sz="8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n=36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5393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Age category</a:t>
                      </a: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300444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1907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20–64 years</a:t>
                      </a: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109 (42.6)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102 (42.3)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 (48.4)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 (46.2)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13 (31.7)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 (45.5)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 (32.4)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11 (30.6)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62800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1907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65–79 years</a:t>
                      </a: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147 (57.4)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139 (57.7)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 (51.6)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14 (53.8)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28 (68.3)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 (54.5)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 (67.6)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 (69.4)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27775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Sex, female</a:t>
                      </a: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81 (31.6)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71 (29.5)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13 (41.9)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 (38.5)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18 (43.9)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 (34.5)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21 (56.8)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 (52.8)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13965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ECOG PS</a:t>
                      </a: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470558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0" algn="l"/>
                          <a:tab pos="22860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215 (84.0)</a:t>
                      </a: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189 (78.4) 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26 (83.9)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21 (80.8)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34 (82.9)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42 (76.4) 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28 (75.7)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 (83.3)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755490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0" algn="l"/>
                          <a:tab pos="22860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41 (16.0)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52 (21.6)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 (16.1)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 (19.2)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 (17.1)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13 (23.6)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 (21.6)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 (16.7)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99209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Primary tumor location</a:t>
                      </a:r>
                      <a:endParaRPr lang="en-US" sz="800" b="1" baseline="300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093830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28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0" algn="l"/>
                          <a:tab pos="228600" algn="l"/>
                        </a:tabLst>
                      </a:pPr>
                      <a:r>
                        <a:rPr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Left side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256 (100)</a:t>
                      </a:r>
                      <a:endParaRPr lang="en-US" altLang="ja-JP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241 (100</a:t>
                      </a:r>
                      <a:r>
                        <a:rPr lang="en-US" altLang="ja-JP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31 (100)</a:t>
                      </a:r>
                      <a:endParaRPr lang="en-US" altLang="ja-JP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26 (100</a:t>
                      </a:r>
                      <a:r>
                        <a:rPr lang="en-US" altLang="ja-JP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ja-JP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US" altLang="ja-JP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US" altLang="ja-JP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US" altLang="ja-JP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391463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28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0" algn="l"/>
                          <a:tab pos="228600" algn="l"/>
                        </a:tabLst>
                        <a:defRPr/>
                      </a:pPr>
                      <a:r>
                        <a:rPr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 side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1" lang="en-US" altLang="ja-JP" sz="800" b="1" kern="1200" noProof="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</a:t>
                      </a:r>
                      <a:endParaRPr kumimoji="1" lang="ja-JP" altLang="en-US" sz="800" b="1" kern="1200" noProof="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1" lang="en-US" altLang="ja-JP" sz="800" b="1" kern="1200" noProof="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</a:t>
                      </a:r>
                      <a:endParaRPr kumimoji="1" lang="ja-JP" altLang="en-US" sz="800" b="1" kern="1200" noProof="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1" lang="en-US" altLang="ja-JP" sz="800" b="1" kern="1200" noProof="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</a:t>
                      </a:r>
                      <a:endParaRPr kumimoji="1" lang="ja-JP" altLang="en-US" sz="800" b="1" kern="1200" noProof="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1" lang="en-US" altLang="ja-JP" sz="800" b="1" kern="1200" noProof="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</a:t>
                      </a:r>
                      <a:endParaRPr kumimoji="1" lang="ja-JP" altLang="en-US" sz="800" b="1" kern="1200" noProof="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1" lang="en-US" altLang="ja-JP" sz="800" b="1" kern="1200" noProof="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41 (100)</a:t>
                      </a:r>
                      <a:endParaRPr kumimoji="1" lang="ja-JP" altLang="en-US" sz="800" b="1" kern="1200" noProof="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1" lang="en-US" altLang="ja-JP" sz="800" b="1" kern="1200" noProof="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55 (100)</a:t>
                      </a:r>
                      <a:endParaRPr kumimoji="1" lang="ja-JP" altLang="en-US" sz="800" b="1" kern="1200" noProof="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1" lang="en-US" altLang="ja-JP" sz="800" b="1" kern="1200" noProof="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37 (100)</a:t>
                      </a:r>
                      <a:endParaRPr kumimoji="1" lang="ja-JP" altLang="en-US" sz="800" b="1" kern="1200" noProof="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1" lang="en-US" altLang="ja-JP" sz="800" b="1" kern="1200" noProof="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36 (100)</a:t>
                      </a:r>
                      <a:endParaRPr kumimoji="1" lang="ja-JP" altLang="en-US" sz="800" b="1" kern="1200" noProof="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22478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Number of </a:t>
                      </a:r>
                      <a:r>
                        <a:rPr lang="en-US" sz="800" b="1" strike="noStrike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metastatic organs</a:t>
                      </a: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kumimoji="1" 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kumimoji="1" 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kumimoji="1" 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kumimoji="1" 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kumimoji="1" 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kumimoji="1" 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kumimoji="1" 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kumimoji="1" 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04661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1907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131 (51.2)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124 (51.5)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 (32.3)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11 (42.3)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22 (53.7)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 (45.5)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17 (45.9)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 (41.7)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133619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1907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≥2</a:t>
                      </a: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125 (48.8)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117 (48.5)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21 (67.7)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 (57.7)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 (46.3)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 (54.5)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 (54.1)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21 (58.3)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616727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Liver metastasis</a:t>
                      </a: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184 (71.9)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166 (68.9)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24 (77.4)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 (73.1)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23 (56.1)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36 (65.5)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22 (59.5)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21 (58.3)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648092"/>
                  </a:ext>
                </a:extLst>
              </a:tr>
              <a:tr h="189722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21907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333375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Liver as only metastatic site  </a:t>
                      </a: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75 (29.3)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72 (29.9)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 (22.6)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 (30.8)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33 (80.5)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 (70.2)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 (13.4)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 (11.1)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395386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</a:rPr>
                        <a:t>Prior primary tumor resection</a:t>
                      </a: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159  (62.1)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159 (66.0)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 (38.7)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 (61.5)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29 (70.7)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37 (67.3)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 (54.1)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800" b="1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26 (72.2)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666049"/>
                  </a:ext>
                </a:extLst>
              </a:tr>
            </a:tbl>
          </a:graphicData>
        </a:graphic>
      </p:graphicFrame>
      <p:graphicFrame>
        <p:nvGraphicFramePr>
          <p:cNvPr id="8" name="表 3">
            <a:extLst>
              <a:ext uri="{FF2B5EF4-FFF2-40B4-BE49-F238E27FC236}">
                <a16:creationId xmlns:a16="http://schemas.microsoft.com/office/drawing/2014/main" id="{95CF8C2E-DFC4-6A88-67D7-39BC796BA5A9}"/>
              </a:ext>
            </a:extLst>
          </p:cNvPr>
          <p:cNvGraphicFramePr>
            <a:graphicFrameLocks noGrp="1"/>
          </p:cNvGraphicFramePr>
          <p:nvPr/>
        </p:nvGraphicFramePr>
        <p:xfrm>
          <a:off x="6530936" y="685792"/>
          <a:ext cx="2204128" cy="3985260"/>
        </p:xfrm>
        <a:graphic>
          <a:graphicData uri="http://schemas.openxmlformats.org/drawingml/2006/table">
            <a:tbl>
              <a:tblPr firstRow="1" firstCol="1" bandRow="1"/>
              <a:tblGrid>
                <a:gridCol w="551032">
                  <a:extLst>
                    <a:ext uri="{9D8B030D-6E8A-4147-A177-3AD203B41FA5}">
                      <a16:colId xmlns:a16="http://schemas.microsoft.com/office/drawing/2014/main" val="2904616161"/>
                    </a:ext>
                  </a:extLst>
                </a:gridCol>
                <a:gridCol w="551032">
                  <a:extLst>
                    <a:ext uri="{9D8B030D-6E8A-4147-A177-3AD203B41FA5}">
                      <a16:colId xmlns:a16="http://schemas.microsoft.com/office/drawing/2014/main" val="3045208720"/>
                    </a:ext>
                  </a:extLst>
                </a:gridCol>
                <a:gridCol w="551032">
                  <a:extLst>
                    <a:ext uri="{9D8B030D-6E8A-4147-A177-3AD203B41FA5}">
                      <a16:colId xmlns:a16="http://schemas.microsoft.com/office/drawing/2014/main" val="743992729"/>
                    </a:ext>
                  </a:extLst>
                </a:gridCol>
                <a:gridCol w="551032">
                  <a:extLst>
                    <a:ext uri="{9D8B030D-6E8A-4147-A177-3AD203B41FA5}">
                      <a16:colId xmlns:a16="http://schemas.microsoft.com/office/drawing/2014/main" val="1726451765"/>
                    </a:ext>
                  </a:extLst>
                </a:gridCol>
              </a:tblGrid>
              <a:tr h="182880">
                <a:tc gridSpan="4">
                  <a:txBody>
                    <a:bodyPr/>
                    <a:lstStyle>
                      <a:lvl1pPr marL="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n-US" altLang="ja-JP" sz="8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Overall population (n=733)</a:t>
                      </a:r>
                      <a:endParaRPr lang="en-US" altLang="ja-JP" sz="800" b="1">
                        <a:solidFill>
                          <a:schemeClr val="bg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7968" marR="27968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309350"/>
                  </a:ext>
                </a:extLst>
              </a:tr>
              <a:tr h="41148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MSS/MSI-L and </a:t>
                      </a:r>
                      <a:r>
                        <a:rPr kumimoji="1" lang="en-US" altLang="ja-JP" sz="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RAS/BRAF </a:t>
                      </a: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WT</a:t>
                      </a:r>
                    </a:p>
                    <a:p>
                      <a:pPr marL="0" marR="0" lvl="0" indent="0" algn="ctr" defTabSz="914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(n=598)</a:t>
                      </a:r>
                      <a:endParaRPr kumimoji="1" lang="ja-JP" alt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MSI-H and/or </a:t>
                      </a:r>
                      <a:r>
                        <a:rPr kumimoji="1" lang="en-US" altLang="ja-JP" sz="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RAS/BRAF </a:t>
                      </a:r>
                      <a:r>
                        <a:rPr kumimoji="1" lang="en-US" altLang="ja-JP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mutation (n=135)</a:t>
                      </a:r>
                      <a:endParaRPr kumimoji="1" lang="ja-JP" alt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568260"/>
                  </a:ext>
                </a:extLst>
              </a:tr>
              <a:tr h="297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15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sz="8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PAN</a:t>
                      </a:r>
                    </a:p>
                    <a:p>
                      <a:pPr marL="0" marR="0" algn="ctr" defTabSz="91415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sz="8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n=299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15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sz="8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BEV</a:t>
                      </a:r>
                    </a:p>
                    <a:p>
                      <a:pPr marL="0" marR="0" algn="ctr" defTabSz="91415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sz="8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n=299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15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sz="8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PAN</a:t>
                      </a:r>
                    </a:p>
                    <a:p>
                      <a:pPr marL="0" marR="0" algn="ctr" defTabSz="91415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sz="8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n=69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15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sz="8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BEV</a:t>
                      </a:r>
                    </a:p>
                    <a:p>
                      <a:pPr marL="0" marR="0" algn="ctr" defTabSz="91415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sz="8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n=66</a:t>
                      </a: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294941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800" b="1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482632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122 (40.8)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128 (42.8)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27 (39.1)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24 (36.4)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361432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177 (59.2)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171 (57.2)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42 (60.9)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42 (63.6)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801174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99 (33.1)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90 (30.1)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35 (50.7)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 (45.5)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550238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kumimoji="1" 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kumimoji="1" 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kumimoji="1" 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kumimoji="1" 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319954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250 (83.6)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234 (78.3)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54 (78.3)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54 (81.8)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456297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49 (16.4)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65 (21.7)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14 (20.3)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 (18.2)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790031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kumimoji="1" 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kumimoji="1" 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kumimoji="1" 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kumimoji="1" 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81082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256 (85.6)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241 (80.6)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31 (44.9)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26 (39.4)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612504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41 (13.7)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55 (18.4)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37 (53.6)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36 (54.5)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448492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kumimoji="1" 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kumimoji="1" 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kumimoji="1" 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kumimoji="1" 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372551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154 (51.5)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151 (50.5)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27 (39.1)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27 (40.9)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472835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145 (48.5)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148 (49.5)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42 (60.9)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39 (59.1)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037988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208 (69.6)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46 (66.7)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205 (68.6)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43 (65.2)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466753"/>
                  </a:ext>
                </a:extLst>
              </a:tr>
              <a:tr h="189722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84 (28.1)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89 (29.8)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 (17.4)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13 (19.7)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438545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190 (63.5)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199 (66.6)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18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377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566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754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5943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131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320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509" algn="l" defTabSz="457189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32 (46.4)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kumimoji="1" lang="en-US" altLang="ja-JP" sz="800" b="1" kern="1200">
                          <a:solidFill>
                            <a:srgbClr val="002557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45 (68.2)</a:t>
                      </a:r>
                      <a:endParaRPr kumimoji="1" lang="ja-JP" altLang="en-US" sz="800" b="1" kern="1200">
                        <a:solidFill>
                          <a:srgbClr val="002557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5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879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6774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1_2016 Amgen Corporate Template_16x9_INTERNAL">
  <a:themeElements>
    <a:clrScheme name="Amgen Standard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0063C3"/>
      </a:hlink>
      <a:folHlink>
        <a:srgbClr val="00BCE4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mgenMerged" id="{3C33D98D-F191-47DF-AE88-E5F60A310B5F}" vid="{3634DB5A-F9D2-4AD2-89E0-08CC178FB0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2016 Amgen Oncology">
  <a:themeElements>
    <a:clrScheme name="Amgen Standard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0063C3"/>
      </a:hlink>
      <a:folHlink>
        <a:srgbClr val="00BCE4"/>
      </a:folHlink>
    </a:clrScheme>
    <a:fontScheme name="Amgen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gen Powerpoint Template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63C3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7DE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gen Powerpoint Template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7CC2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FDD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anitumumab template_blue 2015">
  <a:themeElements>
    <a:clrScheme name="mCRC deck_white style">
      <a:dk1>
        <a:srgbClr val="000000"/>
      </a:dk1>
      <a:lt1>
        <a:srgbClr val="FFFFFF"/>
      </a:lt1>
      <a:dk2>
        <a:srgbClr val="8F8F8F"/>
      </a:dk2>
      <a:lt2>
        <a:srgbClr val="037FC4"/>
      </a:lt2>
      <a:accent1>
        <a:srgbClr val="47BBFC"/>
      </a:accent1>
      <a:accent2>
        <a:srgbClr val="FFC000"/>
      </a:accent2>
      <a:accent3>
        <a:srgbClr val="C0E9F0"/>
      </a:accent3>
      <a:accent4>
        <a:srgbClr val="182F4E"/>
      </a:accent4>
      <a:accent5>
        <a:srgbClr val="91D6FD"/>
      </a:accent5>
      <a:accent6>
        <a:srgbClr val="429FD3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31750" cap="rnd" cmpd="sng">
          <a:solidFill>
            <a:schemeClr val="accent1"/>
          </a:solidFill>
          <a:prstDash val="solid"/>
          <a:round/>
          <a:headEnd/>
          <a:tailEnd/>
        </a:ln>
      </a:spPr>
      <a:bodyPr rtlCol="0" anchor="ctr"/>
      <a:lstStyle>
        <a:defPPr algn="ctr">
          <a:spcBef>
            <a:spcPts val="0"/>
          </a:spcBef>
          <a:defRPr sz="2400" dirty="0" err="1">
            <a:solidFill>
              <a:srgbClr val="FFFFFF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Neulasta Theme1.2">
  <a:themeElements>
    <a:clrScheme name="Neulasta 2">
      <a:dk1>
        <a:srgbClr val="161F46"/>
      </a:dk1>
      <a:lt1>
        <a:srgbClr val="FFFFFF"/>
      </a:lt1>
      <a:dk2>
        <a:srgbClr val="FFFFFF"/>
      </a:dk2>
      <a:lt2>
        <a:srgbClr val="3A52BB"/>
      </a:lt2>
      <a:accent1>
        <a:srgbClr val="3A52BB"/>
      </a:accent1>
      <a:accent2>
        <a:srgbClr val="43C7AA"/>
      </a:accent2>
      <a:accent3>
        <a:srgbClr val="FFFFFF"/>
      </a:accent3>
      <a:accent4>
        <a:srgbClr val="161F46"/>
      </a:accent4>
      <a:accent5>
        <a:srgbClr val="257D6A"/>
      </a:accent5>
      <a:accent6>
        <a:srgbClr val="A9E5D8"/>
      </a:accent6>
      <a:hlink>
        <a:srgbClr val="3A52BB"/>
      </a:hlink>
      <a:folHlink>
        <a:srgbClr val="43C7AA"/>
      </a:folHlink>
    </a:clrScheme>
    <a:fontScheme name="Metaanalysis_Neulas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taanalysis_Neulasta 1">
        <a:dk1>
          <a:srgbClr val="000000"/>
        </a:dk1>
        <a:lt1>
          <a:srgbClr val="EAEAEA"/>
        </a:lt1>
        <a:dk2>
          <a:srgbClr val="FFFFFF"/>
        </a:dk2>
        <a:lt2>
          <a:srgbClr val="5F5F5F"/>
        </a:lt2>
        <a:accent1>
          <a:srgbClr val="296DC0"/>
        </a:accent1>
        <a:accent2>
          <a:srgbClr val="66CCCC"/>
        </a:accent2>
        <a:accent3>
          <a:srgbClr val="F3F3F3"/>
        </a:accent3>
        <a:accent4>
          <a:srgbClr val="000000"/>
        </a:accent4>
        <a:accent5>
          <a:srgbClr val="ACBADC"/>
        </a:accent5>
        <a:accent6>
          <a:srgbClr val="5CB9B9"/>
        </a:accent6>
        <a:hlink>
          <a:srgbClr val="80808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aanalysis_Neulasta 2">
        <a:dk1>
          <a:srgbClr val="000000"/>
        </a:dk1>
        <a:lt1>
          <a:srgbClr val="FFFFFF"/>
        </a:lt1>
        <a:dk2>
          <a:srgbClr val="FFFFFF"/>
        </a:dk2>
        <a:lt2>
          <a:srgbClr val="5F5F5F"/>
        </a:lt2>
        <a:accent1>
          <a:srgbClr val="296DC0"/>
        </a:accent1>
        <a:accent2>
          <a:srgbClr val="66CCCC"/>
        </a:accent2>
        <a:accent3>
          <a:srgbClr val="FFFFFF"/>
        </a:accent3>
        <a:accent4>
          <a:srgbClr val="000000"/>
        </a:accent4>
        <a:accent5>
          <a:srgbClr val="ACBADC"/>
        </a:accent5>
        <a:accent6>
          <a:srgbClr val="5CB9B9"/>
        </a:accent6>
        <a:hlink>
          <a:srgbClr val="80808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aanalysis_Neulasta 3">
        <a:dk1>
          <a:srgbClr val="000000"/>
        </a:dk1>
        <a:lt1>
          <a:srgbClr val="FFFFFF"/>
        </a:lt1>
        <a:dk2>
          <a:srgbClr val="FFFFFF"/>
        </a:dk2>
        <a:lt2>
          <a:srgbClr val="0000CC"/>
        </a:lt2>
        <a:accent1>
          <a:srgbClr val="296DC0"/>
        </a:accent1>
        <a:accent2>
          <a:srgbClr val="29BD96"/>
        </a:accent2>
        <a:accent3>
          <a:srgbClr val="FFFFFF"/>
        </a:accent3>
        <a:accent4>
          <a:srgbClr val="000000"/>
        </a:accent4>
        <a:accent5>
          <a:srgbClr val="ACBADC"/>
        </a:accent5>
        <a:accent6>
          <a:srgbClr val="24AB87"/>
        </a:accent6>
        <a:hlink>
          <a:srgbClr val="969696"/>
        </a:hlink>
        <a:folHlink>
          <a:srgbClr val="99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Amgen Corporate">
  <a:themeElements>
    <a:clrScheme name="Custom 7">
      <a:dk1>
        <a:srgbClr val="000000"/>
      </a:dk1>
      <a:lt1>
        <a:srgbClr val="FFFFFF"/>
      </a:lt1>
      <a:dk2>
        <a:srgbClr val="605D75"/>
      </a:dk2>
      <a:lt2>
        <a:srgbClr val="ADADAD"/>
      </a:lt2>
      <a:accent1>
        <a:srgbClr val="0063C3"/>
      </a:accent1>
      <a:accent2>
        <a:srgbClr val="00BCE3"/>
      </a:accent2>
      <a:accent3>
        <a:srgbClr val="7EE0DD"/>
      </a:accent3>
      <a:accent4>
        <a:srgbClr val="2CC84D"/>
      </a:accent4>
      <a:accent5>
        <a:srgbClr val="FBE122"/>
      </a:accent5>
      <a:accent6>
        <a:srgbClr val="FF6720"/>
      </a:accent6>
      <a:hlink>
        <a:srgbClr val="151F6D"/>
      </a:hlink>
      <a:folHlink>
        <a:srgbClr val="830B5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508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030"/>
          </a:lnSpc>
          <a:defRPr sz="1400" dirty="0">
            <a:latin typeface="+mn-lt"/>
            <a:ea typeface="MS Mincho" panose="02020609040205080304" pitchFamily="49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mgen PPT_update_100422" id="{AFBF8AD3-DA8B-F845-80EC-613E041561F4}" vid="{891AC1A6-5322-D74F-8C7A-50FAA0570FF8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akeda">
    <a:dk1>
      <a:srgbClr val="000000"/>
    </a:dk1>
    <a:lt1>
      <a:srgbClr val="FFFFFF"/>
    </a:lt1>
    <a:dk2>
      <a:srgbClr val="005490"/>
    </a:dk2>
    <a:lt2>
      <a:srgbClr val="00A4AF"/>
    </a:lt2>
    <a:accent1>
      <a:srgbClr val="92D050"/>
    </a:accent1>
    <a:accent2>
      <a:srgbClr val="BC266A"/>
    </a:accent2>
    <a:accent3>
      <a:srgbClr val="7062C6"/>
    </a:accent3>
    <a:accent4>
      <a:srgbClr val="E1CC00"/>
    </a:accent4>
    <a:accent5>
      <a:srgbClr val="A6A6A6"/>
    </a:accent5>
    <a:accent6>
      <a:srgbClr val="91DBE1"/>
    </a:accent6>
    <a:hlink>
      <a:srgbClr val="A6A6A6"/>
    </a:hlink>
    <a:folHlink>
      <a:srgbClr val="A6A6A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51C8ED0B0934CBB70AA06BF789C51" ma:contentTypeVersion="16" ma:contentTypeDescription="Create a new document." ma:contentTypeScope="" ma:versionID="595763d2be7d71f5367ec62d8ec3c1a2">
  <xsd:schema xmlns:xsd="http://www.w3.org/2001/XMLSchema" xmlns:xs="http://www.w3.org/2001/XMLSchema" xmlns:p="http://schemas.microsoft.com/office/2006/metadata/properties" xmlns:ns2="f71949ac-139d-4ba9-b71b-10956bd5632c" xmlns:ns3="a76fffe7-cd2d-4632-848f-f4fab42e453c" xmlns:ns4="dc2db4f8-0dc0-4834-9a51-1c3a49a46568" targetNamespace="http://schemas.microsoft.com/office/2006/metadata/properties" ma:root="true" ma:fieldsID="decc4c7f311a532feeaa54ed37a26e39" ns2:_="" ns3:_="" ns4:_="">
    <xsd:import namespace="f71949ac-139d-4ba9-b71b-10956bd5632c"/>
    <xsd:import namespace="a76fffe7-cd2d-4632-848f-f4fab42e453c"/>
    <xsd:import namespace="dc2db4f8-0dc0-4834-9a51-1c3a49a465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949ac-139d-4ba9-b71b-10956bd56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dd9da6-50f7-440a-9788-2f68cc8af5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fffe7-cd2d-4632-848f-f4fab42e45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db4f8-0dc0-4834-9a51-1c3a49a4656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ec229f0-7080-4adc-9a12-c317d1c33825}" ma:internalName="TaxCatchAll" ma:showField="CatchAllData" ma:web="fa15be3e-fb01-4526-974f-3b160512d6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4B8A94-0676-4956-B353-F2FA6E7D55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798D87-D116-4D45-8FDB-FE317D190A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1949ac-139d-4ba9-b71b-10956bd5632c"/>
    <ds:schemaRef ds:uri="a76fffe7-cd2d-4632-848f-f4fab42e453c"/>
    <ds:schemaRef ds:uri="dc2db4f8-0dc0-4834-9a51-1c3a49a465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10211</Words>
  <Application>Microsoft Office PowerPoint</Application>
  <PresentationFormat>On-screen Show (16:9)</PresentationFormat>
  <Paragraphs>2229</Paragraphs>
  <Slides>39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6" baseType="lpstr">
      <vt:lpstr>Arial</vt:lpstr>
      <vt:lpstr>Arial</vt:lpstr>
      <vt:lpstr>Calibri</vt:lpstr>
      <vt:lpstr>Calibri Light</vt:lpstr>
      <vt:lpstr>Century Gothic</vt:lpstr>
      <vt:lpstr>Courier New</vt:lpstr>
      <vt:lpstr>Segoe UI</vt:lpstr>
      <vt:lpstr>System Font Regular</vt:lpstr>
      <vt:lpstr>Wingdings</vt:lpstr>
      <vt:lpstr>11_2016 Amgen Corporate Template_16x9_INTERNAL</vt:lpstr>
      <vt:lpstr>Custom Design</vt:lpstr>
      <vt:lpstr>4_2016 Amgen Oncology</vt:lpstr>
      <vt:lpstr>1_Custom Design</vt:lpstr>
      <vt:lpstr>1_Panitumumab template_blue 2015</vt:lpstr>
      <vt:lpstr>Neulasta Theme1.2</vt:lpstr>
      <vt:lpstr>Amgen Corporate</vt:lpstr>
      <vt:lpstr>Prism 9</vt:lpstr>
      <vt:lpstr>ASCO 2023  HIGHLIGHTS – mCRC</vt:lpstr>
      <vt:lpstr>PowerPoint Presentation</vt:lpstr>
      <vt:lpstr>INHALTSVERZEICHNIS</vt:lpstr>
      <vt:lpstr>PowerPoint Presentation</vt:lpstr>
      <vt:lpstr>PARADIGM trial</vt:lpstr>
      <vt:lpstr>PARADIGM biomarker study</vt:lpstr>
      <vt:lpstr>Disposition of ctDNA evaluable population</vt:lpstr>
      <vt:lpstr>Overall survival in overall population</vt:lpstr>
      <vt:lpstr>Baseline patient characteristics</vt:lpstr>
      <vt:lpstr>Co-occurring gene alterations by tumor sidedness</vt:lpstr>
      <vt:lpstr>Incidence of gene alterations in baseline ctDNA</vt:lpstr>
      <vt:lpstr>Overall survival by MSS/MSI and RAS/BRAF status in left-sided mCRC</vt:lpstr>
      <vt:lpstr>Overall survival by MSS/MSI and RAS/BRAF status in right-sided mCRC</vt:lpstr>
      <vt:lpstr>Overall survival by MSS/MSI and RAS/BRAF status in the overall population </vt:lpstr>
      <vt:lpstr>Overall survival by gene alteration</vt:lpstr>
      <vt:lpstr>PFS by MSS/MSI and RAS/BRAF status in left-sided mCRC</vt:lpstr>
      <vt:lpstr>PFS by MSS/MSI and RAS/BRAF status in right-sided mCRC</vt:lpstr>
      <vt:lpstr>PFS by MSS/MSI and RAS/BRAF status in the overall population </vt:lpstr>
      <vt:lpstr>Response rate by MSS/MSI and RAS/BRAF status</vt:lpstr>
      <vt:lpstr>Response rate by gene alteration in the overall population</vt:lpstr>
      <vt:lpstr>Depth of response by MSS/MSI and RAS/BRAF status</vt:lpstr>
      <vt:lpstr>Curative resection (R0) rate by MSS/MSI and RAS/BRAF status</vt:lpstr>
      <vt:lpstr>Summary</vt:lpstr>
      <vt:lpstr>PowerPoint Presentation</vt:lpstr>
      <vt:lpstr>IMPROVE - Studiendesign</vt:lpstr>
      <vt:lpstr> IMPROVE: Update zu Überleben und Verträglichkeit</vt:lpstr>
      <vt:lpstr>  IMPROVE: Update zu Überleben und Verträglichkeit</vt:lpstr>
      <vt:lpstr>IMPROVE: Update zu Überleben und Verträglichkeit</vt:lpstr>
      <vt:lpstr>IMPROVE: Update zu Überleben und Verträglichkeit</vt:lpstr>
      <vt:lpstr>PowerPoint Presentation</vt:lpstr>
      <vt:lpstr>PanaMa - Studiendesign</vt:lpstr>
      <vt:lpstr> PanaMa: Einfluss von Größe/Anzahl kolorektaler Metastasen</vt:lpstr>
      <vt:lpstr> PanaMa: Einfluss von Größe/Anzahl kolorektaler Metastasen</vt:lpstr>
      <vt:lpstr> PanaMa: Einfluss von Größe/Anzahl kolorektaler Metastasen</vt:lpstr>
      <vt:lpstr>PowerPoint Presentation</vt:lpstr>
      <vt:lpstr>PanaMa - Studiendesign</vt:lpstr>
      <vt:lpstr> PanaMa: Größen-abhängige Heterogenität kolorektaler Lebermetastasen</vt:lpstr>
      <vt:lpstr>PanaMa: Größen-abhängige Heterogenität kolorektaler Lebermetastasen</vt:lpstr>
      <vt:lpstr>PanaMa: Größen-abhängige Heterogenität kolorektaler Lebermetastasen</vt:lpstr>
    </vt:vector>
  </TitlesOfParts>
  <Company>Amgen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58th ASH Annual Meeting</dc:title>
  <dc:creator>Markovic, Ana</dc:creator>
  <cp:keywords>*$%IU-*$%GenBus</cp:keywords>
  <cp:lastModifiedBy>Hoffmann, Mareike</cp:lastModifiedBy>
  <cp:revision>1581</cp:revision>
  <cp:lastPrinted>2020-05-21T13:17:40Z</cp:lastPrinted>
  <dcterms:created xsi:type="dcterms:W3CDTF">2016-07-29T16:37:57Z</dcterms:created>
  <dcterms:modified xsi:type="dcterms:W3CDTF">2023-06-15T13:48:50Z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a2f43740-c734-45c1-9d3e-e9aa292611dd</vt:lpwstr>
  </property>
  <property fmtid="{D5CDD505-2E9C-101B-9397-08002B2CF9AE}" pid="3" name="bjSaver">
    <vt:lpwstr>hqfwRQlBW3KrbqHFD0qx1YV+dwuG0GhO</vt:lpwstr>
  </property>
  <property fmtid="{D5CDD505-2E9C-101B-9397-08002B2CF9AE}" pid="4" name="ContentTypeId">
    <vt:lpwstr>0x01010072F370A6E0B6424999DCB74192EFD3A0</vt:lpwstr>
  </property>
  <property fmtid="{D5CDD505-2E9C-101B-9397-08002B2CF9AE}" pid="5" name="bjDocumentSecurityLabel">
    <vt:lpwstr>Internal Use Only - General Business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policy="82ad3a63-90ad-4a46-a3cb-757f4658e205" origin="userSelected" xmlns="http://www.boldonj</vt:lpwstr>
  </property>
  <property fmtid="{D5CDD505-2E9C-101B-9397-08002B2CF9AE}" pid="7" name="bjDocumentLabelXML-0">
    <vt:lpwstr>ames.com/2008/01/sie/internal/label"&gt;&lt;element uid="7349a702-6462-4442-88eb-c64cd513835c" value="" /&gt;&lt;element uid="9036a7a1-5a4f-48d3-b24b-dfdab053dac9" value="" /&gt;&lt;element uid="03e9b10b-a1f9-4a88-9630-476473f62285" value="" /&gt;&lt;/sisl&gt;</vt:lpwstr>
  </property>
  <property fmtid="{D5CDD505-2E9C-101B-9397-08002B2CF9AE}" pid="8" name="MSIP_Label_1bb233fc-b10c-4dce-b8fe-3e15f9800d99_Enabled">
    <vt:lpwstr>true</vt:lpwstr>
  </property>
  <property fmtid="{D5CDD505-2E9C-101B-9397-08002B2CF9AE}" pid="9" name="MSIP_Label_1bb233fc-b10c-4dce-b8fe-3e15f9800d99_SetDate">
    <vt:lpwstr>2021-12-22T08:44:30Z</vt:lpwstr>
  </property>
  <property fmtid="{D5CDD505-2E9C-101B-9397-08002B2CF9AE}" pid="10" name="MSIP_Label_1bb233fc-b10c-4dce-b8fe-3e15f9800d99_Method">
    <vt:lpwstr>Privileged</vt:lpwstr>
  </property>
  <property fmtid="{D5CDD505-2E9C-101B-9397-08002B2CF9AE}" pid="11" name="MSIP_Label_1bb233fc-b10c-4dce-b8fe-3e15f9800d99_Name">
    <vt:lpwstr>Confidential_</vt:lpwstr>
  </property>
  <property fmtid="{D5CDD505-2E9C-101B-9397-08002B2CF9AE}" pid="12" name="MSIP_Label_1bb233fc-b10c-4dce-b8fe-3e15f9800d99_SiteId">
    <vt:lpwstr>4b4266a6-1368-41af-ad5a-59eb634f7ad8</vt:lpwstr>
  </property>
  <property fmtid="{D5CDD505-2E9C-101B-9397-08002B2CF9AE}" pid="13" name="MSIP_Label_1bb233fc-b10c-4dce-b8fe-3e15f9800d99_ActionId">
    <vt:lpwstr>76c55048-b090-4ace-a3c0-8d7ff8c86d17</vt:lpwstr>
  </property>
  <property fmtid="{D5CDD505-2E9C-101B-9397-08002B2CF9AE}" pid="14" name="MSIP_Label_1bb233fc-b10c-4dce-b8fe-3e15f9800d99_ContentBits">
    <vt:lpwstr>0</vt:lpwstr>
  </property>
</Properties>
</file>